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96" y="66"/>
      </p:cViewPr>
      <p:guideLst>
        <p:guide pos="76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25583-F0E7-4687-B328-FE08582E3F5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E6A077-49E2-48E1-88A6-F236C2544CF5}" type="pres">
      <dgm:prSet presAssocID="{D6425583-F0E7-4687-B328-FE08582E3F5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F97BD3F-4B5B-4905-A6DB-2A821B7B0D9A}" type="presOf" srcId="{D6425583-F0E7-4687-B328-FE08582E3F58}" destId="{16E6A077-49E2-48E1-88A6-F236C2544CF5}" srcOrd="0" destOrd="0" presId="urn:microsoft.com/office/officeart/2008/layout/HorizontalMultiLevelHierarchy"/>
  </dgm:cxnLst>
  <dgm:bg>
    <a:gradFill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B8FA3-AD02-4BF7-9928-4A671AB9808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97A02F-608F-453D-9BB4-7AD05E779BAE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ময়নামতির নিদর্শন</a:t>
          </a:r>
          <a:endParaRPr lang="en-US" dirty="0"/>
        </a:p>
      </dgm:t>
    </dgm:pt>
    <dgm:pt modelId="{07E0EA7D-11A0-48BA-891B-FFB11FB2ADEE}" type="parTrans" cxnId="{04B4DD91-0519-4D85-8178-BC7CB26A9EE7}">
      <dgm:prSet/>
      <dgm:spPr/>
      <dgm:t>
        <a:bodyPr/>
        <a:lstStyle/>
        <a:p>
          <a:endParaRPr lang="en-US"/>
        </a:p>
      </dgm:t>
    </dgm:pt>
    <dgm:pt modelId="{67A2BBF5-E380-4913-A889-F4231502B671}" type="sibTrans" cxnId="{04B4DD91-0519-4D85-8178-BC7CB26A9EE7}">
      <dgm:prSet/>
      <dgm:spPr/>
      <dgm:t>
        <a:bodyPr/>
        <a:lstStyle/>
        <a:p>
          <a:endParaRPr lang="en-US"/>
        </a:p>
      </dgm:t>
    </dgm:pt>
    <dgm:pt modelId="{E8DAC7D3-41A2-4446-B295-3F3ED5DC630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হিন্দু ও জৈন ধর্মের নিদর্শন</a:t>
          </a:r>
          <a:endParaRPr lang="en-US" sz="2000" dirty="0">
            <a:solidFill>
              <a:srgbClr val="002060"/>
            </a:solidFill>
          </a:endParaRPr>
        </a:p>
      </dgm:t>
    </dgm:pt>
    <dgm:pt modelId="{1FFA3308-7B28-4F46-BA8C-AE661E6D7452}" type="parTrans" cxnId="{34F62DEE-E0E0-41E3-A9E0-6EB504321BD5}">
      <dgm:prSet/>
      <dgm:spPr/>
      <dgm:t>
        <a:bodyPr/>
        <a:lstStyle/>
        <a:p>
          <a:endParaRPr lang="en-US"/>
        </a:p>
      </dgm:t>
    </dgm:pt>
    <dgm:pt modelId="{2736D981-5093-4E00-9EA8-6599E7A761F3}" type="sibTrans" cxnId="{34F62DEE-E0E0-41E3-A9E0-6EB504321BD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7EBD676-2984-4787-8FDB-F46C6E9E7AD9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জীবজন্তু অঙ্কিত</a:t>
          </a:r>
        </a:p>
        <a:p>
          <a:r>
            <a:rPr lang="bn-BD" sz="2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পোড়ামাটির ফলক</a:t>
          </a:r>
          <a:endParaRPr lang="en-US" sz="2000" dirty="0">
            <a:solidFill>
              <a:srgbClr val="7030A0"/>
            </a:solidFill>
          </a:endParaRPr>
        </a:p>
      </dgm:t>
    </dgm:pt>
    <dgm:pt modelId="{0124819D-CDE6-4CB7-AD7A-9B34858774A5}" type="parTrans" cxnId="{6D0660CE-287A-4683-8A61-3CB25EBA3213}">
      <dgm:prSet/>
      <dgm:spPr/>
      <dgm:t>
        <a:bodyPr/>
        <a:lstStyle/>
        <a:p>
          <a:endParaRPr lang="en-US"/>
        </a:p>
      </dgm:t>
    </dgm:pt>
    <dgm:pt modelId="{D3F84B5B-F0FE-4E42-8F58-8AB5F722AF1E}" type="sibTrans" cxnId="{6D0660CE-287A-4683-8A61-3CB25EBA3213}">
      <dgm:prSet/>
      <dgm:spPr>
        <a:solidFill>
          <a:srgbClr val="0070C0"/>
        </a:solidFill>
      </dgm:spPr>
      <dgm:t>
        <a:bodyPr/>
        <a:lstStyle/>
        <a:p>
          <a:endParaRPr lang="en-US"/>
        </a:p>
      </dgm:t>
    </dgm:pt>
    <dgm:pt modelId="{E2B1E64E-BC1E-4626-8937-FFF96D3EC2C5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শিক্ষা</a:t>
          </a:r>
          <a:r>
            <a: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প্রতিষ্ঠান</a:t>
          </a:r>
          <a:r>
            <a: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smtClean="0">
              <a:solidFill>
                <a:schemeClr val="bg1"/>
              </a:solidFill>
            </a:rPr>
            <a:t>,</a:t>
          </a:r>
          <a:r>
            <a:rPr lang="bn-BD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বিভিন্ন মুদ্রা ও পাথরের ফলক</a:t>
          </a:r>
          <a:r>
            <a:rPr lang="en-US" sz="2000" dirty="0" smtClean="0">
              <a:solidFill>
                <a:schemeClr val="bg1"/>
              </a:solidFill>
            </a:rPr>
            <a:t> </a:t>
          </a:r>
          <a:endParaRPr lang="en-US" sz="2000" dirty="0">
            <a:solidFill>
              <a:schemeClr val="bg1"/>
            </a:solidFill>
          </a:endParaRPr>
        </a:p>
      </dgm:t>
    </dgm:pt>
    <dgm:pt modelId="{00032C8B-E00B-4E3B-9F7B-0E5EF951A543}" type="parTrans" cxnId="{09B299BF-015D-4D9E-B15E-A8CD0AE86E92}">
      <dgm:prSet/>
      <dgm:spPr/>
      <dgm:t>
        <a:bodyPr/>
        <a:lstStyle/>
        <a:p>
          <a:endParaRPr lang="en-US"/>
        </a:p>
      </dgm:t>
    </dgm:pt>
    <dgm:pt modelId="{D6E4725D-BFB1-4FBB-826D-08A2FE54A8F6}" type="sibTrans" cxnId="{09B299BF-015D-4D9E-B15E-A8CD0AE86E9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85BEA9A-FEC4-4342-9178-81650E505F74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বেজির সঙ্গে</a:t>
          </a:r>
        </a:p>
        <a:p>
          <a:r>
            <a:rPr lang="bn-BD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যুদ্ধরত</a:t>
          </a:r>
        </a:p>
        <a:p>
          <a:r>
            <a:rPr lang="bn-BD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গোখরা সাপ</a:t>
          </a:r>
          <a:endParaRPr lang="en-US" sz="2000" dirty="0">
            <a:solidFill>
              <a:srgbClr val="FFFF00"/>
            </a:solidFill>
          </a:endParaRPr>
        </a:p>
      </dgm:t>
    </dgm:pt>
    <dgm:pt modelId="{E54A3E71-22C4-4A91-B0B1-6DA6577AFB80}" type="parTrans" cxnId="{2B70B957-DBCC-4BC2-A547-B0BCF8A03144}">
      <dgm:prSet/>
      <dgm:spPr/>
      <dgm:t>
        <a:bodyPr/>
        <a:lstStyle/>
        <a:p>
          <a:endParaRPr lang="en-US"/>
        </a:p>
      </dgm:t>
    </dgm:pt>
    <dgm:pt modelId="{C97CA699-AA14-40ED-B800-3E7E62C95296}" type="sibTrans" cxnId="{2B70B957-DBCC-4BC2-A547-B0BCF8A03144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88A12A4D-12ED-4046-B53D-48EDB8F67F36}" type="pres">
      <dgm:prSet presAssocID="{D47B8FA3-AD02-4BF7-9928-4A671AB980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96828-82CB-47DB-9986-8D3660E31E69}" type="pres">
      <dgm:prSet presAssocID="{F097A02F-608F-453D-9BB4-7AD05E779BAE}" presName="centerShape" presStyleLbl="node0" presStyleIdx="0" presStyleCnt="1"/>
      <dgm:spPr/>
      <dgm:t>
        <a:bodyPr/>
        <a:lstStyle/>
        <a:p>
          <a:endParaRPr lang="en-US"/>
        </a:p>
      </dgm:t>
    </dgm:pt>
    <dgm:pt modelId="{7DABF704-A013-4E47-BA59-2940B40E1826}" type="pres">
      <dgm:prSet presAssocID="{E8DAC7D3-41A2-4446-B295-3F3ED5DC6300}" presName="node" presStyleLbl="node1" presStyleIdx="0" presStyleCnt="4" custScaleX="97238" custScaleY="99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5F1AC-BE09-4663-9D59-231619685405}" type="pres">
      <dgm:prSet presAssocID="{E8DAC7D3-41A2-4446-B295-3F3ED5DC6300}" presName="dummy" presStyleCnt="0"/>
      <dgm:spPr/>
    </dgm:pt>
    <dgm:pt modelId="{8054383B-E882-469D-80BD-2805F51402CC}" type="pres">
      <dgm:prSet presAssocID="{2736D981-5093-4E00-9EA8-6599E7A761F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A26F10B-E96E-4A09-B011-5269D5CB70B2}" type="pres">
      <dgm:prSet presAssocID="{87EBD676-2984-4787-8FDB-F46C6E9E7AD9}" presName="node" presStyleLbl="node1" presStyleIdx="1" presStyleCnt="4" custScaleX="119198" custScaleY="115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7C1A9-8B68-4050-8743-7099D54A9333}" type="pres">
      <dgm:prSet presAssocID="{87EBD676-2984-4787-8FDB-F46C6E9E7AD9}" presName="dummy" presStyleCnt="0"/>
      <dgm:spPr/>
    </dgm:pt>
    <dgm:pt modelId="{3A7A3F64-DC08-4689-9474-140FA47E60F5}" type="pres">
      <dgm:prSet presAssocID="{D3F84B5B-F0FE-4E42-8F58-8AB5F722AF1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C6FBDB8-921B-4368-8F1E-BA37334BE8A2}" type="pres">
      <dgm:prSet presAssocID="{E2B1E64E-BC1E-4626-8937-FFF96D3EC2C5}" presName="node" presStyleLbl="node1" presStyleIdx="2" presStyleCnt="4" custScaleX="131567" custScaleY="109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86925-4D77-4138-BFDA-B00E34511591}" type="pres">
      <dgm:prSet presAssocID="{E2B1E64E-BC1E-4626-8937-FFF96D3EC2C5}" presName="dummy" presStyleCnt="0"/>
      <dgm:spPr/>
    </dgm:pt>
    <dgm:pt modelId="{5CAAA254-D9E8-490D-8361-BFC431987465}" type="pres">
      <dgm:prSet presAssocID="{D6E4725D-BFB1-4FBB-826D-08A2FE54A8F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C9F00AD-F7CE-474B-8216-994BBBD1B794}" type="pres">
      <dgm:prSet presAssocID="{485BEA9A-FEC4-4342-9178-81650E505F74}" presName="node" presStyleLbl="node1" presStyleIdx="3" presStyleCnt="4" custScaleX="121299" custScaleY="115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E9F36-E040-4946-93A8-0CAB9CA8CDD1}" type="pres">
      <dgm:prSet presAssocID="{485BEA9A-FEC4-4342-9178-81650E505F74}" presName="dummy" presStyleCnt="0"/>
      <dgm:spPr/>
    </dgm:pt>
    <dgm:pt modelId="{956C9C34-EA27-4DAD-B9D9-37C67AE2BF1B}" type="pres">
      <dgm:prSet presAssocID="{C97CA699-AA14-40ED-B800-3E7E62C95296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4B4DD91-0519-4D85-8178-BC7CB26A9EE7}" srcId="{D47B8FA3-AD02-4BF7-9928-4A671AB9808A}" destId="{F097A02F-608F-453D-9BB4-7AD05E779BAE}" srcOrd="0" destOrd="0" parTransId="{07E0EA7D-11A0-48BA-891B-FFB11FB2ADEE}" sibTransId="{67A2BBF5-E380-4913-A889-F4231502B671}"/>
    <dgm:cxn modelId="{9E1125F4-D07C-48F0-A9B6-8A0DBFA10806}" type="presOf" srcId="{D3F84B5B-F0FE-4E42-8F58-8AB5F722AF1E}" destId="{3A7A3F64-DC08-4689-9474-140FA47E60F5}" srcOrd="0" destOrd="0" presId="urn:microsoft.com/office/officeart/2005/8/layout/radial6"/>
    <dgm:cxn modelId="{09B299BF-015D-4D9E-B15E-A8CD0AE86E92}" srcId="{F097A02F-608F-453D-9BB4-7AD05E779BAE}" destId="{E2B1E64E-BC1E-4626-8937-FFF96D3EC2C5}" srcOrd="2" destOrd="0" parTransId="{00032C8B-E00B-4E3B-9F7B-0E5EF951A543}" sibTransId="{D6E4725D-BFB1-4FBB-826D-08A2FE54A8F6}"/>
    <dgm:cxn modelId="{4AABCCF0-A2B0-4578-ACFC-12C15957C0A4}" type="presOf" srcId="{C97CA699-AA14-40ED-B800-3E7E62C95296}" destId="{956C9C34-EA27-4DAD-B9D9-37C67AE2BF1B}" srcOrd="0" destOrd="0" presId="urn:microsoft.com/office/officeart/2005/8/layout/radial6"/>
    <dgm:cxn modelId="{02413A18-72DA-4C0E-86EE-2F091E886CF8}" type="presOf" srcId="{2736D981-5093-4E00-9EA8-6599E7A761F3}" destId="{8054383B-E882-469D-80BD-2805F51402CC}" srcOrd="0" destOrd="0" presId="urn:microsoft.com/office/officeart/2005/8/layout/radial6"/>
    <dgm:cxn modelId="{51678969-7C94-4913-A301-CD9A79BEB121}" type="presOf" srcId="{E2B1E64E-BC1E-4626-8937-FFF96D3EC2C5}" destId="{4C6FBDB8-921B-4368-8F1E-BA37334BE8A2}" srcOrd="0" destOrd="0" presId="urn:microsoft.com/office/officeart/2005/8/layout/radial6"/>
    <dgm:cxn modelId="{6D0660CE-287A-4683-8A61-3CB25EBA3213}" srcId="{F097A02F-608F-453D-9BB4-7AD05E779BAE}" destId="{87EBD676-2984-4787-8FDB-F46C6E9E7AD9}" srcOrd="1" destOrd="0" parTransId="{0124819D-CDE6-4CB7-AD7A-9B34858774A5}" sibTransId="{D3F84B5B-F0FE-4E42-8F58-8AB5F722AF1E}"/>
    <dgm:cxn modelId="{9F914E65-DFC5-4B31-88E5-8F3DB7D10EDE}" type="presOf" srcId="{F097A02F-608F-453D-9BB4-7AD05E779BAE}" destId="{C5396828-82CB-47DB-9986-8D3660E31E69}" srcOrd="0" destOrd="0" presId="urn:microsoft.com/office/officeart/2005/8/layout/radial6"/>
    <dgm:cxn modelId="{34F62DEE-E0E0-41E3-A9E0-6EB504321BD5}" srcId="{F097A02F-608F-453D-9BB4-7AD05E779BAE}" destId="{E8DAC7D3-41A2-4446-B295-3F3ED5DC6300}" srcOrd="0" destOrd="0" parTransId="{1FFA3308-7B28-4F46-BA8C-AE661E6D7452}" sibTransId="{2736D981-5093-4E00-9EA8-6599E7A761F3}"/>
    <dgm:cxn modelId="{DECFBFF0-8565-467A-AC95-9A1C84CD75B1}" type="presOf" srcId="{D6E4725D-BFB1-4FBB-826D-08A2FE54A8F6}" destId="{5CAAA254-D9E8-490D-8361-BFC431987465}" srcOrd="0" destOrd="0" presId="urn:microsoft.com/office/officeart/2005/8/layout/radial6"/>
    <dgm:cxn modelId="{2C00305A-4FFF-46A6-BFAF-0320314FD329}" type="presOf" srcId="{485BEA9A-FEC4-4342-9178-81650E505F74}" destId="{DC9F00AD-F7CE-474B-8216-994BBBD1B794}" srcOrd="0" destOrd="0" presId="urn:microsoft.com/office/officeart/2005/8/layout/radial6"/>
    <dgm:cxn modelId="{CE3F1587-BD09-4E8F-86FA-94D99ECA84D5}" type="presOf" srcId="{87EBD676-2984-4787-8FDB-F46C6E9E7AD9}" destId="{9A26F10B-E96E-4A09-B011-5269D5CB70B2}" srcOrd="0" destOrd="0" presId="urn:microsoft.com/office/officeart/2005/8/layout/radial6"/>
    <dgm:cxn modelId="{2B70B957-DBCC-4BC2-A547-B0BCF8A03144}" srcId="{F097A02F-608F-453D-9BB4-7AD05E779BAE}" destId="{485BEA9A-FEC4-4342-9178-81650E505F74}" srcOrd="3" destOrd="0" parTransId="{E54A3E71-22C4-4A91-B0B1-6DA6577AFB80}" sibTransId="{C97CA699-AA14-40ED-B800-3E7E62C95296}"/>
    <dgm:cxn modelId="{1A9483D9-992E-472B-A86C-4F0FA39EA5F4}" type="presOf" srcId="{E8DAC7D3-41A2-4446-B295-3F3ED5DC6300}" destId="{7DABF704-A013-4E47-BA59-2940B40E1826}" srcOrd="0" destOrd="0" presId="urn:microsoft.com/office/officeart/2005/8/layout/radial6"/>
    <dgm:cxn modelId="{CD2A0594-DE5D-4C5C-87A2-4B6ACD8E3882}" type="presOf" srcId="{D47B8FA3-AD02-4BF7-9928-4A671AB9808A}" destId="{88A12A4D-12ED-4046-B53D-48EDB8F67F36}" srcOrd="0" destOrd="0" presId="urn:microsoft.com/office/officeart/2005/8/layout/radial6"/>
    <dgm:cxn modelId="{1F00B03D-52EF-45A8-B21C-602E3FEC4140}" type="presParOf" srcId="{88A12A4D-12ED-4046-B53D-48EDB8F67F36}" destId="{C5396828-82CB-47DB-9986-8D3660E31E69}" srcOrd="0" destOrd="0" presId="urn:microsoft.com/office/officeart/2005/8/layout/radial6"/>
    <dgm:cxn modelId="{F5CDEA87-0F58-4EC3-B088-13DBAC3CE8E8}" type="presParOf" srcId="{88A12A4D-12ED-4046-B53D-48EDB8F67F36}" destId="{7DABF704-A013-4E47-BA59-2940B40E1826}" srcOrd="1" destOrd="0" presId="urn:microsoft.com/office/officeart/2005/8/layout/radial6"/>
    <dgm:cxn modelId="{D138F6FB-BD76-4BBD-A1A8-D6541BA46723}" type="presParOf" srcId="{88A12A4D-12ED-4046-B53D-48EDB8F67F36}" destId="{1995F1AC-BE09-4663-9D59-231619685405}" srcOrd="2" destOrd="0" presId="urn:microsoft.com/office/officeart/2005/8/layout/radial6"/>
    <dgm:cxn modelId="{DC251D43-68F4-47A6-AE8D-F5629B0D44FB}" type="presParOf" srcId="{88A12A4D-12ED-4046-B53D-48EDB8F67F36}" destId="{8054383B-E882-469D-80BD-2805F51402CC}" srcOrd="3" destOrd="0" presId="urn:microsoft.com/office/officeart/2005/8/layout/radial6"/>
    <dgm:cxn modelId="{B0B6B9EA-B476-4D65-B9B3-18D11B42FDB1}" type="presParOf" srcId="{88A12A4D-12ED-4046-B53D-48EDB8F67F36}" destId="{9A26F10B-E96E-4A09-B011-5269D5CB70B2}" srcOrd="4" destOrd="0" presId="urn:microsoft.com/office/officeart/2005/8/layout/radial6"/>
    <dgm:cxn modelId="{D605444C-B95F-4E43-9B89-7F5437219A03}" type="presParOf" srcId="{88A12A4D-12ED-4046-B53D-48EDB8F67F36}" destId="{1467C1A9-8B68-4050-8743-7099D54A9333}" srcOrd="5" destOrd="0" presId="urn:microsoft.com/office/officeart/2005/8/layout/radial6"/>
    <dgm:cxn modelId="{1CE69693-27A1-4137-999F-C38B1D15F30E}" type="presParOf" srcId="{88A12A4D-12ED-4046-B53D-48EDB8F67F36}" destId="{3A7A3F64-DC08-4689-9474-140FA47E60F5}" srcOrd="6" destOrd="0" presId="urn:microsoft.com/office/officeart/2005/8/layout/radial6"/>
    <dgm:cxn modelId="{BA724A25-4F1C-4C7E-9D12-885999680FCB}" type="presParOf" srcId="{88A12A4D-12ED-4046-B53D-48EDB8F67F36}" destId="{4C6FBDB8-921B-4368-8F1E-BA37334BE8A2}" srcOrd="7" destOrd="0" presId="urn:microsoft.com/office/officeart/2005/8/layout/radial6"/>
    <dgm:cxn modelId="{DD0931D3-C472-4B94-99D8-DBBE79E4A7F0}" type="presParOf" srcId="{88A12A4D-12ED-4046-B53D-48EDB8F67F36}" destId="{D7686925-4D77-4138-BFDA-B00E34511591}" srcOrd="8" destOrd="0" presId="urn:microsoft.com/office/officeart/2005/8/layout/radial6"/>
    <dgm:cxn modelId="{5A8C5531-8D54-4620-B756-6C879CAEABF6}" type="presParOf" srcId="{88A12A4D-12ED-4046-B53D-48EDB8F67F36}" destId="{5CAAA254-D9E8-490D-8361-BFC431987465}" srcOrd="9" destOrd="0" presId="urn:microsoft.com/office/officeart/2005/8/layout/radial6"/>
    <dgm:cxn modelId="{6E423BEB-C00B-4C7B-8F15-17465092E7F2}" type="presParOf" srcId="{88A12A4D-12ED-4046-B53D-48EDB8F67F36}" destId="{DC9F00AD-F7CE-474B-8216-994BBBD1B794}" srcOrd="10" destOrd="0" presId="urn:microsoft.com/office/officeart/2005/8/layout/radial6"/>
    <dgm:cxn modelId="{3FF5B987-1402-442C-B75D-09751262DAA8}" type="presParOf" srcId="{88A12A4D-12ED-4046-B53D-48EDB8F67F36}" destId="{3DDE9F36-E040-4946-93A8-0CAB9CA8CDD1}" srcOrd="11" destOrd="0" presId="urn:microsoft.com/office/officeart/2005/8/layout/radial6"/>
    <dgm:cxn modelId="{A831EC95-739A-4E90-9237-3DE75AB89751}" type="presParOf" srcId="{88A12A4D-12ED-4046-B53D-48EDB8F67F36}" destId="{956C9C34-EA27-4DAD-B9D9-37C67AE2BF1B}" srcOrd="12" destOrd="0" presId="urn:microsoft.com/office/officeart/2005/8/layout/radial6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57186-F5F9-4B9B-8FD3-39EADDCF45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85C99-4521-4AF4-A74B-D430C0CC8BBF}">
      <dgm:prSet phldrT="[Text]" custT="1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পাহাড়পুর কোন জেলায় অবস্থিত? </a:t>
          </a:r>
          <a:endParaRPr lang="en-US" sz="3600" dirty="0">
            <a:solidFill>
              <a:schemeClr val="bg1"/>
            </a:solidFill>
          </a:endParaRPr>
        </a:p>
      </dgm:t>
    </dgm:pt>
    <dgm:pt modelId="{514270AF-3AD0-4B53-9B50-12FD0BAEB835}" type="parTrans" cxnId="{3ACDF739-739F-490E-B71B-A1E27854DC83}">
      <dgm:prSet/>
      <dgm:spPr/>
      <dgm:t>
        <a:bodyPr/>
        <a:lstStyle/>
        <a:p>
          <a:endParaRPr lang="en-US" sz="2800"/>
        </a:p>
      </dgm:t>
    </dgm:pt>
    <dgm:pt modelId="{834CF298-9E61-4F4B-83F0-47E36879F487}" type="sibTrans" cxnId="{3ACDF739-739F-490E-B71B-A1E27854DC83}">
      <dgm:prSet/>
      <dgm:spPr/>
      <dgm:t>
        <a:bodyPr/>
        <a:lstStyle/>
        <a:p>
          <a:endParaRPr lang="en-US" sz="2800"/>
        </a:p>
      </dgm:t>
    </dgm:pt>
    <dgm:pt modelId="{FFD52C02-26C0-49B4-9997-37E02307C097}">
      <dgm:prSet phldrT="[Text]" custT="1"/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ময়নামতি কার নামের সাথে জড়িত?</a:t>
          </a:r>
          <a:endParaRPr lang="en-US" sz="3600" dirty="0">
            <a:solidFill>
              <a:srgbClr val="7030A0"/>
            </a:solidFill>
          </a:endParaRPr>
        </a:p>
      </dgm:t>
    </dgm:pt>
    <dgm:pt modelId="{C95476EC-E635-4ED0-BE9D-B76E592C7248}" type="parTrans" cxnId="{A6505FB0-EA71-4B48-B9E2-AA06FA937B91}">
      <dgm:prSet/>
      <dgm:spPr/>
      <dgm:t>
        <a:bodyPr/>
        <a:lstStyle/>
        <a:p>
          <a:endParaRPr lang="en-US" sz="2800"/>
        </a:p>
      </dgm:t>
    </dgm:pt>
    <dgm:pt modelId="{2551B6BC-2C66-4190-8157-7E0C1B975276}" type="sibTrans" cxnId="{A6505FB0-EA71-4B48-B9E2-AA06FA937B91}">
      <dgm:prSet/>
      <dgm:spPr/>
      <dgm:t>
        <a:bodyPr/>
        <a:lstStyle/>
        <a:p>
          <a:endParaRPr lang="en-US" sz="2800"/>
        </a:p>
      </dgm:t>
    </dgm:pt>
    <dgm:pt modelId="{B67CABFA-B26E-4F75-AC18-DDA41802B987}">
      <dgm:prSet phldrT="[Text]" custT="1"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পাহাড়পুর নিদর্শনটি কত খ্রিষ্টাব্দে নির্মিত </a:t>
          </a:r>
          <a:r>
            <a:rPr lang="bn-BD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হ</a:t>
          </a:r>
          <a:endParaRPr lang="en-US" sz="3600" dirty="0"/>
        </a:p>
      </dgm:t>
    </dgm:pt>
    <dgm:pt modelId="{A9D58D90-A5CC-42FD-8B27-466419D895A4}" type="parTrans" cxnId="{2C137402-79A1-4519-A6E2-97E105629D5E}">
      <dgm:prSet/>
      <dgm:spPr/>
      <dgm:t>
        <a:bodyPr/>
        <a:lstStyle/>
        <a:p>
          <a:endParaRPr lang="en-US" sz="2800"/>
        </a:p>
      </dgm:t>
    </dgm:pt>
    <dgm:pt modelId="{904EED36-4D76-4C04-B2ED-DC8E7969E37E}" type="sibTrans" cxnId="{2C137402-79A1-4519-A6E2-97E105629D5E}">
      <dgm:prSet/>
      <dgm:spPr/>
      <dgm:t>
        <a:bodyPr/>
        <a:lstStyle/>
        <a:p>
          <a:endParaRPr lang="en-US" sz="2800"/>
        </a:p>
      </dgm:t>
    </dgm:pt>
    <dgm:pt modelId="{1556703E-CA43-45DB-91D6-0BB31216DFC4}" type="pres">
      <dgm:prSet presAssocID="{F9A57186-F5F9-4B9B-8FD3-39EADDCF45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008C0EF-BD23-42F6-BCE0-67107E5B792F}" type="pres">
      <dgm:prSet presAssocID="{F9A57186-F5F9-4B9B-8FD3-39EADDCF4592}" presName="Name1" presStyleCnt="0"/>
      <dgm:spPr/>
    </dgm:pt>
    <dgm:pt modelId="{7AFEC345-F660-4E5A-99DC-60EDFDE36020}" type="pres">
      <dgm:prSet presAssocID="{F9A57186-F5F9-4B9B-8FD3-39EADDCF4592}" presName="cycle" presStyleCnt="0"/>
      <dgm:spPr/>
    </dgm:pt>
    <dgm:pt modelId="{6390B394-77B6-49CC-946B-D55D812669D1}" type="pres">
      <dgm:prSet presAssocID="{F9A57186-F5F9-4B9B-8FD3-39EADDCF4592}" presName="srcNode" presStyleLbl="node1" presStyleIdx="0" presStyleCnt="3"/>
      <dgm:spPr/>
    </dgm:pt>
    <dgm:pt modelId="{99E1E6EB-CDE2-4CF8-A905-5906C7B35518}" type="pres">
      <dgm:prSet presAssocID="{F9A57186-F5F9-4B9B-8FD3-39EADDCF4592}" presName="conn" presStyleLbl="parChTrans1D2" presStyleIdx="0" presStyleCnt="1"/>
      <dgm:spPr/>
      <dgm:t>
        <a:bodyPr/>
        <a:lstStyle/>
        <a:p>
          <a:endParaRPr lang="en-US"/>
        </a:p>
      </dgm:t>
    </dgm:pt>
    <dgm:pt modelId="{0E659AEB-A105-4775-A8D1-DEDD89D24C4F}" type="pres">
      <dgm:prSet presAssocID="{F9A57186-F5F9-4B9B-8FD3-39EADDCF4592}" presName="extraNode" presStyleLbl="node1" presStyleIdx="0" presStyleCnt="3"/>
      <dgm:spPr/>
    </dgm:pt>
    <dgm:pt modelId="{B7CF5F34-5D96-46B9-94E8-D2B32236CA05}" type="pres">
      <dgm:prSet presAssocID="{F9A57186-F5F9-4B9B-8FD3-39EADDCF4592}" presName="dstNode" presStyleLbl="node1" presStyleIdx="0" presStyleCnt="3"/>
      <dgm:spPr/>
    </dgm:pt>
    <dgm:pt modelId="{660F97E9-5993-4A9E-B2E5-638AB018C73F}" type="pres">
      <dgm:prSet presAssocID="{F9785C99-4521-4AF4-A74B-D430C0CC8BB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E0293-3026-44EE-BC04-CDDF1E4A8B45}" type="pres">
      <dgm:prSet presAssocID="{F9785C99-4521-4AF4-A74B-D430C0CC8BBF}" presName="accent_1" presStyleCnt="0"/>
      <dgm:spPr/>
    </dgm:pt>
    <dgm:pt modelId="{D3FEB4F3-521A-4B0E-810E-F0DAB137C52B}" type="pres">
      <dgm:prSet presAssocID="{F9785C99-4521-4AF4-A74B-D430C0CC8BBF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1DCDFF3-3EE8-49A8-B411-A64CED541FAE}" type="pres">
      <dgm:prSet presAssocID="{FFD52C02-26C0-49B4-9997-37E02307C09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69D17-D41E-4A0C-ACF9-0AECC072B2C0}" type="pres">
      <dgm:prSet presAssocID="{FFD52C02-26C0-49B4-9997-37E02307C097}" presName="accent_2" presStyleCnt="0"/>
      <dgm:spPr/>
    </dgm:pt>
    <dgm:pt modelId="{7B6BE0E4-54FE-40C6-AA1D-A591E09C1A41}" type="pres">
      <dgm:prSet presAssocID="{FFD52C02-26C0-49B4-9997-37E02307C097}" presName="accentRepeatNode" presStyleLbl="solidFgAcc1" presStyleIdx="1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2FD4F73-CBDE-46C0-8196-1461485517B3}" type="pres">
      <dgm:prSet presAssocID="{B67CABFA-B26E-4F75-AC18-DDA41802B98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88022-D563-4AFF-A26F-DF0072F0782A}" type="pres">
      <dgm:prSet presAssocID="{B67CABFA-B26E-4F75-AC18-DDA41802B987}" presName="accent_3" presStyleCnt="0"/>
      <dgm:spPr/>
    </dgm:pt>
    <dgm:pt modelId="{45A25CC6-B7E5-4710-A2E1-287D52FE8366}" type="pres">
      <dgm:prSet presAssocID="{B67CABFA-B26E-4F75-AC18-DDA41802B987}" presName="accentRepeatNode" presStyleLbl="solidFgAcc1" presStyleIdx="2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3ACDF739-739F-490E-B71B-A1E27854DC83}" srcId="{F9A57186-F5F9-4B9B-8FD3-39EADDCF4592}" destId="{F9785C99-4521-4AF4-A74B-D430C0CC8BBF}" srcOrd="0" destOrd="0" parTransId="{514270AF-3AD0-4B53-9B50-12FD0BAEB835}" sibTransId="{834CF298-9E61-4F4B-83F0-47E36879F487}"/>
    <dgm:cxn modelId="{CA20FA09-4B7C-4C29-9A29-0DA14C3067B5}" type="presOf" srcId="{F9A57186-F5F9-4B9B-8FD3-39EADDCF4592}" destId="{1556703E-CA43-45DB-91D6-0BB31216DFC4}" srcOrd="0" destOrd="0" presId="urn:microsoft.com/office/officeart/2008/layout/VerticalCurvedList"/>
    <dgm:cxn modelId="{A6505FB0-EA71-4B48-B9E2-AA06FA937B91}" srcId="{F9A57186-F5F9-4B9B-8FD3-39EADDCF4592}" destId="{FFD52C02-26C0-49B4-9997-37E02307C097}" srcOrd="1" destOrd="0" parTransId="{C95476EC-E635-4ED0-BE9D-B76E592C7248}" sibTransId="{2551B6BC-2C66-4190-8157-7E0C1B975276}"/>
    <dgm:cxn modelId="{054B1D92-641F-4520-8C04-87212EE9FB10}" type="presOf" srcId="{834CF298-9E61-4F4B-83F0-47E36879F487}" destId="{99E1E6EB-CDE2-4CF8-A905-5906C7B35518}" srcOrd="0" destOrd="0" presId="urn:microsoft.com/office/officeart/2008/layout/VerticalCurvedList"/>
    <dgm:cxn modelId="{A10B990A-F601-4DC5-8DAD-26BFB0D4DB49}" type="presOf" srcId="{F9785C99-4521-4AF4-A74B-D430C0CC8BBF}" destId="{660F97E9-5993-4A9E-B2E5-638AB018C73F}" srcOrd="0" destOrd="0" presId="urn:microsoft.com/office/officeart/2008/layout/VerticalCurvedList"/>
    <dgm:cxn modelId="{2994449D-3F00-46CB-BF7B-27E0E3DFE2A1}" type="presOf" srcId="{FFD52C02-26C0-49B4-9997-37E02307C097}" destId="{E1DCDFF3-3EE8-49A8-B411-A64CED541FAE}" srcOrd="0" destOrd="0" presId="urn:microsoft.com/office/officeart/2008/layout/VerticalCurvedList"/>
    <dgm:cxn modelId="{2FF15680-C463-449A-A61D-B4AB079D209B}" type="presOf" srcId="{B67CABFA-B26E-4F75-AC18-DDA41802B987}" destId="{E2FD4F73-CBDE-46C0-8196-1461485517B3}" srcOrd="0" destOrd="0" presId="urn:microsoft.com/office/officeart/2008/layout/VerticalCurvedList"/>
    <dgm:cxn modelId="{2C137402-79A1-4519-A6E2-97E105629D5E}" srcId="{F9A57186-F5F9-4B9B-8FD3-39EADDCF4592}" destId="{B67CABFA-B26E-4F75-AC18-DDA41802B987}" srcOrd="2" destOrd="0" parTransId="{A9D58D90-A5CC-42FD-8B27-466419D895A4}" sibTransId="{904EED36-4D76-4C04-B2ED-DC8E7969E37E}"/>
    <dgm:cxn modelId="{338DE683-154A-42B1-943A-B0A073EF1B3C}" type="presParOf" srcId="{1556703E-CA43-45DB-91D6-0BB31216DFC4}" destId="{3008C0EF-BD23-42F6-BCE0-67107E5B792F}" srcOrd="0" destOrd="0" presId="urn:microsoft.com/office/officeart/2008/layout/VerticalCurvedList"/>
    <dgm:cxn modelId="{3DB083EC-F81E-496B-B4BB-6FA49B55AA5E}" type="presParOf" srcId="{3008C0EF-BD23-42F6-BCE0-67107E5B792F}" destId="{7AFEC345-F660-4E5A-99DC-60EDFDE36020}" srcOrd="0" destOrd="0" presId="urn:microsoft.com/office/officeart/2008/layout/VerticalCurvedList"/>
    <dgm:cxn modelId="{EB6C3CB7-EE99-4DD7-BE8E-649772944350}" type="presParOf" srcId="{7AFEC345-F660-4E5A-99DC-60EDFDE36020}" destId="{6390B394-77B6-49CC-946B-D55D812669D1}" srcOrd="0" destOrd="0" presId="urn:microsoft.com/office/officeart/2008/layout/VerticalCurvedList"/>
    <dgm:cxn modelId="{D8FAA4D8-AD04-467F-A25E-F4CBE4F9F74B}" type="presParOf" srcId="{7AFEC345-F660-4E5A-99DC-60EDFDE36020}" destId="{99E1E6EB-CDE2-4CF8-A905-5906C7B35518}" srcOrd="1" destOrd="0" presId="urn:microsoft.com/office/officeart/2008/layout/VerticalCurvedList"/>
    <dgm:cxn modelId="{D1654468-E7A8-46F4-816A-E32DAE85B674}" type="presParOf" srcId="{7AFEC345-F660-4E5A-99DC-60EDFDE36020}" destId="{0E659AEB-A105-4775-A8D1-DEDD89D24C4F}" srcOrd="2" destOrd="0" presId="urn:microsoft.com/office/officeart/2008/layout/VerticalCurvedList"/>
    <dgm:cxn modelId="{768E335B-8F50-4E08-9206-2DDC4E5957DF}" type="presParOf" srcId="{7AFEC345-F660-4E5A-99DC-60EDFDE36020}" destId="{B7CF5F34-5D96-46B9-94E8-D2B32236CA05}" srcOrd="3" destOrd="0" presId="urn:microsoft.com/office/officeart/2008/layout/VerticalCurvedList"/>
    <dgm:cxn modelId="{9BD26B46-7E3D-46F5-8F32-6CAEE4169A68}" type="presParOf" srcId="{3008C0EF-BD23-42F6-BCE0-67107E5B792F}" destId="{660F97E9-5993-4A9E-B2E5-638AB018C73F}" srcOrd="1" destOrd="0" presId="urn:microsoft.com/office/officeart/2008/layout/VerticalCurvedList"/>
    <dgm:cxn modelId="{77D24A85-2BDA-4AE5-B2FF-102F1572F40D}" type="presParOf" srcId="{3008C0EF-BD23-42F6-BCE0-67107E5B792F}" destId="{5D2E0293-3026-44EE-BC04-CDDF1E4A8B45}" srcOrd="2" destOrd="0" presId="urn:microsoft.com/office/officeart/2008/layout/VerticalCurvedList"/>
    <dgm:cxn modelId="{6BEDA454-E952-4D04-98BC-C2E174F75973}" type="presParOf" srcId="{5D2E0293-3026-44EE-BC04-CDDF1E4A8B45}" destId="{D3FEB4F3-521A-4B0E-810E-F0DAB137C52B}" srcOrd="0" destOrd="0" presId="urn:microsoft.com/office/officeart/2008/layout/VerticalCurvedList"/>
    <dgm:cxn modelId="{820D15BF-01D9-456F-AEC7-C03F27E33126}" type="presParOf" srcId="{3008C0EF-BD23-42F6-BCE0-67107E5B792F}" destId="{E1DCDFF3-3EE8-49A8-B411-A64CED541FAE}" srcOrd="3" destOrd="0" presId="urn:microsoft.com/office/officeart/2008/layout/VerticalCurvedList"/>
    <dgm:cxn modelId="{E02B8A88-51F5-4806-99A6-F550CC76F0DF}" type="presParOf" srcId="{3008C0EF-BD23-42F6-BCE0-67107E5B792F}" destId="{7DB69D17-D41E-4A0C-ACF9-0AECC072B2C0}" srcOrd="4" destOrd="0" presId="urn:microsoft.com/office/officeart/2008/layout/VerticalCurvedList"/>
    <dgm:cxn modelId="{DA5030E8-C207-4612-894B-640A42B5540A}" type="presParOf" srcId="{7DB69D17-D41E-4A0C-ACF9-0AECC072B2C0}" destId="{7B6BE0E4-54FE-40C6-AA1D-A591E09C1A41}" srcOrd="0" destOrd="0" presId="urn:microsoft.com/office/officeart/2008/layout/VerticalCurvedList"/>
    <dgm:cxn modelId="{DE3121C5-5BC3-4B4A-9B55-C9E4D4FC3EC6}" type="presParOf" srcId="{3008C0EF-BD23-42F6-BCE0-67107E5B792F}" destId="{E2FD4F73-CBDE-46C0-8196-1461485517B3}" srcOrd="5" destOrd="0" presId="urn:microsoft.com/office/officeart/2008/layout/VerticalCurvedList"/>
    <dgm:cxn modelId="{2271334D-A08F-40E5-821C-955EE876CF91}" type="presParOf" srcId="{3008C0EF-BD23-42F6-BCE0-67107E5B792F}" destId="{72D88022-D563-4AFF-A26F-DF0072F0782A}" srcOrd="6" destOrd="0" presId="urn:microsoft.com/office/officeart/2008/layout/VerticalCurvedList"/>
    <dgm:cxn modelId="{606AA4E6-A3D0-4C81-ACB3-13D5A21EA72D}" type="presParOf" srcId="{72D88022-D563-4AFF-A26F-DF0072F0782A}" destId="{45A25CC6-B7E5-4710-A2E1-287D52FE83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CF0E1-6860-4205-B0ED-1EFBAC570BF6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6F2D9-E1DC-471D-BE4E-C4725A747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2330-90EA-40AA-90D9-4F1C688876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02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2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9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9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6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A523-2713-4DFC-8336-933FDC09B3A8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74954-183C-44E2-8726-F85E72A68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182880"/>
            <a:ext cx="11957538" cy="6569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3017" y="1645364"/>
            <a:ext cx="604845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3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533400"/>
            <a:ext cx="8382000" cy="4267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421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096470"/>
            <a:ext cx="80772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9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5105401" y="2514601"/>
            <a:ext cx="2051037" cy="2051037"/>
          </a:xfrm>
          <a:custGeom>
            <a:avLst/>
            <a:gdLst>
              <a:gd name="connsiteX0" fmla="*/ 0 w 2051037"/>
              <a:gd name="connsiteY0" fmla="*/ 1025519 h 2051037"/>
              <a:gd name="connsiteX1" fmla="*/ 1025519 w 2051037"/>
              <a:gd name="connsiteY1" fmla="*/ 0 h 2051037"/>
              <a:gd name="connsiteX2" fmla="*/ 2051038 w 2051037"/>
              <a:gd name="connsiteY2" fmla="*/ 1025519 h 2051037"/>
              <a:gd name="connsiteX3" fmla="*/ 1025519 w 2051037"/>
              <a:gd name="connsiteY3" fmla="*/ 2051038 h 2051037"/>
              <a:gd name="connsiteX4" fmla="*/ 0 w 2051037"/>
              <a:gd name="connsiteY4" fmla="*/ 1025519 h 205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37" h="2051037">
                <a:moveTo>
                  <a:pt x="0" y="1025519"/>
                </a:moveTo>
                <a:cubicBezTo>
                  <a:pt x="0" y="459140"/>
                  <a:pt x="459140" y="0"/>
                  <a:pt x="1025519" y="0"/>
                </a:cubicBezTo>
                <a:cubicBezTo>
                  <a:pt x="1591898" y="0"/>
                  <a:pt x="2051038" y="459140"/>
                  <a:pt x="2051038" y="1025519"/>
                </a:cubicBezTo>
                <a:cubicBezTo>
                  <a:pt x="2051038" y="1591898"/>
                  <a:pt x="1591898" y="2051038"/>
                  <a:pt x="1025519" y="2051038"/>
                </a:cubicBezTo>
                <a:cubicBezTo>
                  <a:pt x="459140" y="2051038"/>
                  <a:pt x="0" y="1591898"/>
                  <a:pt x="0" y="1025519"/>
                </a:cubicBez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087" tIns="346087" rIns="346087" bIns="346087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Freeform 19"/>
          <p:cNvSpPr/>
          <p:nvPr/>
        </p:nvSpPr>
        <p:spPr>
          <a:xfrm>
            <a:off x="5257800" y="381000"/>
            <a:ext cx="1998918" cy="2066814"/>
          </a:xfrm>
          <a:custGeom>
            <a:avLst/>
            <a:gdLst>
              <a:gd name="connsiteX0" fmla="*/ 0 w 1998918"/>
              <a:gd name="connsiteY0" fmla="*/ 1033407 h 2066814"/>
              <a:gd name="connsiteX1" fmla="*/ 999459 w 1998918"/>
              <a:gd name="connsiteY1" fmla="*/ 0 h 2066814"/>
              <a:gd name="connsiteX2" fmla="*/ 1998918 w 1998918"/>
              <a:gd name="connsiteY2" fmla="*/ 1033407 h 2066814"/>
              <a:gd name="connsiteX3" fmla="*/ 999459 w 1998918"/>
              <a:gd name="connsiteY3" fmla="*/ 2066814 h 2066814"/>
              <a:gd name="connsiteX4" fmla="*/ 0 w 1998918"/>
              <a:gd name="connsiteY4" fmla="*/ 1033407 h 2066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918" h="2066814">
                <a:moveTo>
                  <a:pt x="0" y="1033407"/>
                </a:moveTo>
                <a:cubicBezTo>
                  <a:pt x="0" y="462672"/>
                  <a:pt x="447473" y="0"/>
                  <a:pt x="999459" y="0"/>
                </a:cubicBezTo>
                <a:cubicBezTo>
                  <a:pt x="1551445" y="0"/>
                  <a:pt x="1998918" y="462672"/>
                  <a:pt x="1998918" y="1033407"/>
                </a:cubicBezTo>
                <a:cubicBezTo>
                  <a:pt x="1998918" y="1604142"/>
                  <a:pt x="1551445" y="2066814"/>
                  <a:pt x="999459" y="2066814"/>
                </a:cubicBezTo>
                <a:cubicBezTo>
                  <a:pt x="447473" y="2066814"/>
                  <a:pt x="0" y="1604142"/>
                  <a:pt x="0" y="1033407"/>
                </a:cubicBez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3215" tIns="333158" rIns="323215" bIns="333158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উঁচু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1" name="Freeform 20"/>
          <p:cNvSpPr/>
          <p:nvPr/>
        </p:nvSpPr>
        <p:spPr>
          <a:xfrm>
            <a:off x="7315201" y="2597562"/>
            <a:ext cx="2279229" cy="1983857"/>
          </a:xfrm>
          <a:custGeom>
            <a:avLst/>
            <a:gdLst>
              <a:gd name="connsiteX0" fmla="*/ 0 w 2279229"/>
              <a:gd name="connsiteY0" fmla="*/ 991929 h 1983857"/>
              <a:gd name="connsiteX1" fmla="*/ 1139615 w 2279229"/>
              <a:gd name="connsiteY1" fmla="*/ 0 h 1983857"/>
              <a:gd name="connsiteX2" fmla="*/ 2279230 w 2279229"/>
              <a:gd name="connsiteY2" fmla="*/ 991929 h 1983857"/>
              <a:gd name="connsiteX3" fmla="*/ 1139615 w 2279229"/>
              <a:gd name="connsiteY3" fmla="*/ 1983858 h 1983857"/>
              <a:gd name="connsiteX4" fmla="*/ 0 w 2279229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9229" h="1983857">
                <a:moveTo>
                  <a:pt x="0" y="991929"/>
                </a:moveTo>
                <a:cubicBezTo>
                  <a:pt x="0" y="444102"/>
                  <a:pt x="510223" y="0"/>
                  <a:pt x="1139615" y="0"/>
                </a:cubicBezTo>
                <a:cubicBezTo>
                  <a:pt x="1769007" y="0"/>
                  <a:pt x="2279230" y="444102"/>
                  <a:pt x="2279230" y="991929"/>
                </a:cubicBezTo>
                <a:cubicBezTo>
                  <a:pt x="2279230" y="1539756"/>
                  <a:pt x="1769007" y="1983858"/>
                  <a:pt x="1139615" y="1983858"/>
                </a:cubicBezTo>
                <a:cubicBezTo>
                  <a:pt x="510223" y="1983858"/>
                  <a:pt x="0" y="1539756"/>
                  <a:pt x="0" y="991929"/>
                </a:cubicBezTo>
                <a:close/>
              </a:path>
            </a:pathLst>
          </a:cu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45" tIns="326089" rIns="369345" bIns="32608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১৭৭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কুঠুরি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2" name="Freeform 21"/>
          <p:cNvSpPr/>
          <p:nvPr/>
        </p:nvSpPr>
        <p:spPr>
          <a:xfrm>
            <a:off x="4953002" y="4648200"/>
            <a:ext cx="2209798" cy="1745828"/>
          </a:xfrm>
          <a:custGeom>
            <a:avLst/>
            <a:gdLst>
              <a:gd name="connsiteX0" fmla="*/ 0 w 2209798"/>
              <a:gd name="connsiteY0" fmla="*/ 872914 h 1745828"/>
              <a:gd name="connsiteX1" fmla="*/ 1104899 w 2209798"/>
              <a:gd name="connsiteY1" fmla="*/ 0 h 1745828"/>
              <a:gd name="connsiteX2" fmla="*/ 2209798 w 2209798"/>
              <a:gd name="connsiteY2" fmla="*/ 872914 h 1745828"/>
              <a:gd name="connsiteX3" fmla="*/ 1104899 w 2209798"/>
              <a:gd name="connsiteY3" fmla="*/ 1745828 h 1745828"/>
              <a:gd name="connsiteX4" fmla="*/ 0 w 2209798"/>
              <a:gd name="connsiteY4" fmla="*/ 872914 h 17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798" h="1745828">
                <a:moveTo>
                  <a:pt x="0" y="872914"/>
                </a:moveTo>
                <a:cubicBezTo>
                  <a:pt x="0" y="390817"/>
                  <a:pt x="494680" y="0"/>
                  <a:pt x="1104899" y="0"/>
                </a:cubicBezTo>
                <a:cubicBezTo>
                  <a:pt x="1715118" y="0"/>
                  <a:pt x="2209798" y="390817"/>
                  <a:pt x="2209798" y="872914"/>
                </a:cubicBezTo>
                <a:cubicBezTo>
                  <a:pt x="2209798" y="1355011"/>
                  <a:pt x="1715118" y="1745828"/>
                  <a:pt x="1104899" y="1745828"/>
                </a:cubicBezTo>
                <a:cubicBezTo>
                  <a:pt x="494680" y="1745828"/>
                  <a:pt x="0" y="1355011"/>
                  <a:pt x="0" y="872914"/>
                </a:cubicBezTo>
                <a:close/>
              </a:path>
            </a:pathLst>
          </a:cu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337" tIns="301391" rIns="369337" bIns="301391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3" name="Freeform 22"/>
          <p:cNvSpPr/>
          <p:nvPr/>
        </p:nvSpPr>
        <p:spPr>
          <a:xfrm>
            <a:off x="2819401" y="2597562"/>
            <a:ext cx="2162275" cy="1983857"/>
          </a:xfrm>
          <a:custGeom>
            <a:avLst/>
            <a:gdLst>
              <a:gd name="connsiteX0" fmla="*/ 0 w 2162275"/>
              <a:gd name="connsiteY0" fmla="*/ 991929 h 1983857"/>
              <a:gd name="connsiteX1" fmla="*/ 1081138 w 2162275"/>
              <a:gd name="connsiteY1" fmla="*/ 0 h 1983857"/>
              <a:gd name="connsiteX2" fmla="*/ 2162276 w 2162275"/>
              <a:gd name="connsiteY2" fmla="*/ 991929 h 1983857"/>
              <a:gd name="connsiteX3" fmla="*/ 1081138 w 2162275"/>
              <a:gd name="connsiteY3" fmla="*/ 1983858 h 1983857"/>
              <a:gd name="connsiteX4" fmla="*/ 0 w 2162275"/>
              <a:gd name="connsiteY4" fmla="*/ 991929 h 198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275" h="1983857">
                <a:moveTo>
                  <a:pt x="0" y="991929"/>
                </a:moveTo>
                <a:cubicBezTo>
                  <a:pt x="0" y="444102"/>
                  <a:pt x="484042" y="0"/>
                  <a:pt x="1081138" y="0"/>
                </a:cubicBezTo>
                <a:cubicBezTo>
                  <a:pt x="1678234" y="0"/>
                  <a:pt x="2162276" y="444102"/>
                  <a:pt x="2162276" y="991929"/>
                </a:cubicBezTo>
                <a:cubicBezTo>
                  <a:pt x="2162276" y="1539756"/>
                  <a:pt x="1678234" y="1983858"/>
                  <a:pt x="1081138" y="1983858"/>
                </a:cubicBezTo>
                <a:cubicBezTo>
                  <a:pt x="484042" y="1983858"/>
                  <a:pt x="0" y="1539756"/>
                  <a:pt x="0" y="991929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7458" tIns="341329" rIns="367458" bIns="341329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রান্নাঘর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খাবারঘর</a:t>
            </a:r>
            <a:r>
              <a:rPr lang="en-US" sz="4000" dirty="0"/>
              <a:t>  </a:t>
            </a:r>
          </a:p>
        </p:txBody>
      </p:sp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8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990601"/>
            <a:ext cx="6553200" cy="49208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Frame 6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684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624096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2500" y="44958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4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" r="11283"/>
          <a:stretch/>
        </p:blipFill>
        <p:spPr>
          <a:xfrm>
            <a:off x="1916081" y="777868"/>
            <a:ext cx="8447119" cy="43275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877290" y="5216604"/>
            <a:ext cx="845820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রানীর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বাংলো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025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90" y="457200"/>
            <a:ext cx="8124940" cy="449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684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088314">
            <a:off x="4983660" y="3803163"/>
            <a:ext cx="282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শালবন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2710" y="5257801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3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1" b="12521"/>
          <a:stretch/>
        </p:blipFill>
        <p:spPr>
          <a:xfrm>
            <a:off x="1979702" y="464125"/>
            <a:ext cx="8291382" cy="46482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623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2102" y="5486400"/>
            <a:ext cx="792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আবাসনসহ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81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22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6"/>
          <a:stretch/>
        </p:blipFill>
        <p:spPr>
          <a:xfrm>
            <a:off x="1877291" y="325614"/>
            <a:ext cx="8472055" cy="47797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2438400" y="5417403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জৈন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22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9172" y="4013538"/>
            <a:ext cx="834782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জীবজন্তর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অংকিত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15372" y="5311914"/>
            <a:ext cx="8271628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বেজির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যুদ্ধরত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গোখরা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আগুয়ান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5619"/>
          <a:stretch/>
        </p:blipFill>
        <p:spPr>
          <a:xfrm>
            <a:off x="1939172" y="838200"/>
            <a:ext cx="4156828" cy="27085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"/>
          <a:stretch/>
        </p:blipFill>
        <p:spPr>
          <a:xfrm>
            <a:off x="6172200" y="838355"/>
            <a:ext cx="4038600" cy="271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0204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2036" y="519545"/>
            <a:ext cx="8014855" cy="5181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5569803"/>
            <a:ext cx="797329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845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057400" y="609600"/>
          <a:ext cx="8077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9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2286000"/>
            <a:ext cx="4724400" cy="3046988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মোঃমোয়াজ্জেম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রাউতনবাড়ী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তারাকান্দা,ময়মনসিংহ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1" y="381001"/>
            <a:ext cx="5224507" cy="1323439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r="37931" b="30556"/>
          <a:stretch/>
        </p:blipFill>
        <p:spPr>
          <a:xfrm>
            <a:off x="7315200" y="2286000"/>
            <a:ext cx="2453640" cy="304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65583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921604"/>
            <a:ext cx="304800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2762072"/>
            <a:ext cx="8305800" cy="1200329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ময়নামতির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Frame 4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420470"/>
            <a:ext cx="30480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180511"/>
            <a:ext cx="7924800" cy="46166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নিদর্শনের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কুঠুরি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120914"/>
            <a:ext cx="6019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399" y="3552110"/>
            <a:ext cx="7924801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জৈন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5039380"/>
            <a:ext cx="7924800" cy="52322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ময়নামতিতে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29600" y="2891136"/>
            <a:ext cx="1905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মধুবন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2891136"/>
            <a:ext cx="1828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শালবন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399" y="2866311"/>
            <a:ext cx="172085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2866311"/>
            <a:ext cx="1905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2856501"/>
            <a:ext cx="1905000" cy="461665"/>
          </a:xfrm>
          <a:prstGeom prst="rect">
            <a:avLst/>
          </a:prstGeom>
          <a:solidFill>
            <a:srgbClr val="FFFF0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229599" y="4338936"/>
            <a:ext cx="1905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72199" y="4338936"/>
            <a:ext cx="1828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398" y="4308771"/>
            <a:ext cx="172085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599" y="4314111"/>
            <a:ext cx="1905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পাহারপুর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4314111"/>
            <a:ext cx="172085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064327" y="5781021"/>
            <a:ext cx="172085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খোদায়পাথর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8236527" y="5786736"/>
            <a:ext cx="1905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95111" y="5786736"/>
            <a:ext cx="22097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886200" y="5761911"/>
            <a:ext cx="19050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আগুয়ান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919355" y="5791201"/>
            <a:ext cx="2209799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ফলক</a:t>
            </a:r>
            <a:r>
              <a: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endParaRPr lang="en-US" sz="2400" dirty="0"/>
          </a:p>
        </p:txBody>
      </p:sp>
      <p:sp>
        <p:nvSpPr>
          <p:cNvPr id="5" name="Frame 4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42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6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2160"/>
            <a:ext cx="7848600" cy="769441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 বইয়ের 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oks1-185x185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1600200"/>
            <a:ext cx="4800600" cy="480060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4800600" y="3241751"/>
            <a:ext cx="2819400" cy="52322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68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457200"/>
            <a:ext cx="82296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মুল্যায়ণ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362200" y="1524000"/>
          <a:ext cx="7391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8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33600" y="685801"/>
            <a:ext cx="7924800" cy="5600164"/>
            <a:chOff x="2133600" y="685801"/>
            <a:chExt cx="7924800" cy="5600164"/>
          </a:xfrm>
        </p:grpSpPr>
        <p:sp>
          <p:nvSpPr>
            <p:cNvPr id="5" name="TextBox 4"/>
            <p:cNvSpPr txBox="1"/>
            <p:nvPr/>
          </p:nvSpPr>
          <p:spPr>
            <a:xfrm>
              <a:off x="2133600" y="685801"/>
              <a:ext cx="7924800" cy="132343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8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009240"/>
              <a:ext cx="7924800" cy="4276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42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5" y="1862078"/>
            <a:ext cx="8305800" cy="34163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৫ম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smtClean="0">
                <a:latin typeface="NikoshBAN" pitchFamily="2" charset="0"/>
                <a:cs typeface="NikoshBAN" pitchFamily="2" charset="0"/>
              </a:rPr>
              <a:t>অধ্যায়ঃ ৩ (তিন)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-----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35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22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5408" y="589843"/>
            <a:ext cx="359425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as-IN" sz="20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5631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78054"/>
              </p:ext>
            </p:extLst>
          </p:nvPr>
        </p:nvGraphicFramePr>
        <p:xfrm>
          <a:off x="4229100" y="1853803"/>
          <a:ext cx="3733800" cy="315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9100" y="1853803"/>
                        <a:ext cx="3733800" cy="315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29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4045804"/>
            <a:ext cx="8153400" cy="83099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0" y="0"/>
            <a:ext cx="9067800" cy="6858000"/>
          </a:xfrm>
          <a:prstGeom prst="frame">
            <a:avLst>
              <a:gd name="adj1" fmla="val 5328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2150" y="1648362"/>
            <a:ext cx="8153400" cy="1323439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4503783"/>
              </p:ext>
            </p:extLst>
          </p:nvPr>
        </p:nvGraphicFramePr>
        <p:xfrm>
          <a:off x="1752600" y="228600"/>
          <a:ext cx="8610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813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781" y="703385"/>
            <a:ext cx="2827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569" y="1903714"/>
            <a:ext cx="64711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১৫.২.১-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নির্দশন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5759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50" y="381001"/>
            <a:ext cx="7959251" cy="595617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94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518880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613547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74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1510145" y="0"/>
            <a:ext cx="9144000" cy="6858000"/>
          </a:xfrm>
          <a:prstGeom prst="frame">
            <a:avLst>
              <a:gd name="adj1" fmla="val 1027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1" y="932766"/>
            <a:ext cx="169025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9745" y="5486400"/>
            <a:ext cx="7924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মহাবিহার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71900"/>
            <a:ext cx="3276600" cy="4516912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074612" y="2294022"/>
            <a:ext cx="513885" cy="568091"/>
          </a:xfrm>
          <a:custGeom>
            <a:avLst/>
            <a:gdLst>
              <a:gd name="connsiteX0" fmla="*/ 122989 w 513885"/>
              <a:gd name="connsiteY0" fmla="*/ 21390 h 568091"/>
              <a:gd name="connsiteX1" fmla="*/ 122989 w 513885"/>
              <a:gd name="connsiteY1" fmla="*/ 21390 h 568091"/>
              <a:gd name="connsiteX2" fmla="*/ 165768 w 513885"/>
              <a:gd name="connsiteY2" fmla="*/ 5347 h 568091"/>
              <a:gd name="connsiteX3" fmla="*/ 181810 w 513885"/>
              <a:gd name="connsiteY3" fmla="*/ 0 h 568091"/>
              <a:gd name="connsiteX4" fmla="*/ 203200 w 513885"/>
              <a:gd name="connsiteY4" fmla="*/ 5347 h 568091"/>
              <a:gd name="connsiteX5" fmla="*/ 219242 w 513885"/>
              <a:gd name="connsiteY5" fmla="*/ 16042 h 568091"/>
              <a:gd name="connsiteX6" fmla="*/ 267368 w 513885"/>
              <a:gd name="connsiteY6" fmla="*/ 26737 h 568091"/>
              <a:gd name="connsiteX7" fmla="*/ 315494 w 513885"/>
              <a:gd name="connsiteY7" fmla="*/ 21390 h 568091"/>
              <a:gd name="connsiteX8" fmla="*/ 331536 w 513885"/>
              <a:gd name="connsiteY8" fmla="*/ 16042 h 568091"/>
              <a:gd name="connsiteX9" fmla="*/ 347578 w 513885"/>
              <a:gd name="connsiteY9" fmla="*/ 21390 h 568091"/>
              <a:gd name="connsiteX10" fmla="*/ 358273 w 513885"/>
              <a:gd name="connsiteY10" fmla="*/ 37432 h 568091"/>
              <a:gd name="connsiteX11" fmla="*/ 368968 w 513885"/>
              <a:gd name="connsiteY11" fmla="*/ 69516 h 568091"/>
              <a:gd name="connsiteX12" fmla="*/ 390357 w 513885"/>
              <a:gd name="connsiteY12" fmla="*/ 133684 h 568091"/>
              <a:gd name="connsiteX13" fmla="*/ 406400 w 513885"/>
              <a:gd name="connsiteY13" fmla="*/ 139032 h 568091"/>
              <a:gd name="connsiteX14" fmla="*/ 411747 w 513885"/>
              <a:gd name="connsiteY14" fmla="*/ 155074 h 568091"/>
              <a:gd name="connsiteX15" fmla="*/ 401052 w 513885"/>
              <a:gd name="connsiteY15" fmla="*/ 278063 h 568091"/>
              <a:gd name="connsiteX16" fmla="*/ 390357 w 513885"/>
              <a:gd name="connsiteY16" fmla="*/ 358274 h 568091"/>
              <a:gd name="connsiteX17" fmla="*/ 411747 w 513885"/>
              <a:gd name="connsiteY17" fmla="*/ 406400 h 568091"/>
              <a:gd name="connsiteX18" fmla="*/ 427789 w 513885"/>
              <a:gd name="connsiteY18" fmla="*/ 401053 h 568091"/>
              <a:gd name="connsiteX19" fmla="*/ 438484 w 513885"/>
              <a:gd name="connsiteY19" fmla="*/ 385011 h 568091"/>
              <a:gd name="connsiteX20" fmla="*/ 443831 w 513885"/>
              <a:gd name="connsiteY20" fmla="*/ 368968 h 568091"/>
              <a:gd name="connsiteX21" fmla="*/ 465221 w 513885"/>
              <a:gd name="connsiteY21" fmla="*/ 374316 h 568091"/>
              <a:gd name="connsiteX22" fmla="*/ 470568 w 513885"/>
              <a:gd name="connsiteY22" fmla="*/ 390358 h 568091"/>
              <a:gd name="connsiteX23" fmla="*/ 502652 w 513885"/>
              <a:gd name="connsiteY23" fmla="*/ 406400 h 568091"/>
              <a:gd name="connsiteX24" fmla="*/ 513347 w 513885"/>
              <a:gd name="connsiteY24" fmla="*/ 422442 h 568091"/>
              <a:gd name="connsiteX25" fmla="*/ 491957 w 513885"/>
              <a:gd name="connsiteY25" fmla="*/ 465221 h 568091"/>
              <a:gd name="connsiteX26" fmla="*/ 491957 w 513885"/>
              <a:gd name="connsiteY26" fmla="*/ 513347 h 568091"/>
              <a:gd name="connsiteX27" fmla="*/ 502652 w 513885"/>
              <a:gd name="connsiteY27" fmla="*/ 545432 h 568091"/>
              <a:gd name="connsiteX28" fmla="*/ 497305 w 513885"/>
              <a:gd name="connsiteY28" fmla="*/ 566821 h 568091"/>
              <a:gd name="connsiteX29" fmla="*/ 459873 w 513885"/>
              <a:gd name="connsiteY29" fmla="*/ 550779 h 568091"/>
              <a:gd name="connsiteX30" fmla="*/ 385010 w 513885"/>
              <a:gd name="connsiteY30" fmla="*/ 534737 h 568091"/>
              <a:gd name="connsiteX31" fmla="*/ 358273 w 513885"/>
              <a:gd name="connsiteY31" fmla="*/ 465221 h 568091"/>
              <a:gd name="connsiteX32" fmla="*/ 342231 w 513885"/>
              <a:gd name="connsiteY32" fmla="*/ 459874 h 568091"/>
              <a:gd name="connsiteX33" fmla="*/ 326189 w 513885"/>
              <a:gd name="connsiteY33" fmla="*/ 449179 h 568091"/>
              <a:gd name="connsiteX34" fmla="*/ 310147 w 513885"/>
              <a:gd name="connsiteY34" fmla="*/ 433137 h 568091"/>
              <a:gd name="connsiteX35" fmla="*/ 262021 w 513885"/>
              <a:gd name="connsiteY35" fmla="*/ 438484 h 568091"/>
              <a:gd name="connsiteX36" fmla="*/ 245978 w 513885"/>
              <a:gd name="connsiteY36" fmla="*/ 443832 h 568091"/>
              <a:gd name="connsiteX37" fmla="*/ 224589 w 513885"/>
              <a:gd name="connsiteY37" fmla="*/ 475916 h 568091"/>
              <a:gd name="connsiteX38" fmla="*/ 208547 w 513885"/>
              <a:gd name="connsiteY38" fmla="*/ 491958 h 568091"/>
              <a:gd name="connsiteX39" fmla="*/ 176463 w 513885"/>
              <a:gd name="connsiteY39" fmla="*/ 486611 h 568091"/>
              <a:gd name="connsiteX40" fmla="*/ 160421 w 513885"/>
              <a:gd name="connsiteY40" fmla="*/ 481263 h 568091"/>
              <a:gd name="connsiteX41" fmla="*/ 117642 w 513885"/>
              <a:gd name="connsiteY41" fmla="*/ 475916 h 568091"/>
              <a:gd name="connsiteX42" fmla="*/ 90905 w 513885"/>
              <a:gd name="connsiteY42" fmla="*/ 454526 h 568091"/>
              <a:gd name="connsiteX43" fmla="*/ 37431 w 513885"/>
              <a:gd name="connsiteY43" fmla="*/ 438484 h 568091"/>
              <a:gd name="connsiteX44" fmla="*/ 37431 w 513885"/>
              <a:gd name="connsiteY44" fmla="*/ 374316 h 568091"/>
              <a:gd name="connsiteX45" fmla="*/ 26736 w 513885"/>
              <a:gd name="connsiteY45" fmla="*/ 358274 h 568091"/>
              <a:gd name="connsiteX46" fmla="*/ 0 w 513885"/>
              <a:gd name="connsiteY46" fmla="*/ 352926 h 568091"/>
              <a:gd name="connsiteX47" fmla="*/ 5347 w 513885"/>
              <a:gd name="connsiteY47" fmla="*/ 294105 h 568091"/>
              <a:gd name="connsiteX48" fmla="*/ 21389 w 513885"/>
              <a:gd name="connsiteY48" fmla="*/ 288758 h 568091"/>
              <a:gd name="connsiteX49" fmla="*/ 26736 w 513885"/>
              <a:gd name="connsiteY49" fmla="*/ 272716 h 568091"/>
              <a:gd name="connsiteX50" fmla="*/ 37431 w 513885"/>
              <a:gd name="connsiteY50" fmla="*/ 256674 h 568091"/>
              <a:gd name="connsiteX51" fmla="*/ 21389 w 513885"/>
              <a:gd name="connsiteY51" fmla="*/ 240632 h 568091"/>
              <a:gd name="connsiteX52" fmla="*/ 5347 w 513885"/>
              <a:gd name="connsiteY52" fmla="*/ 229937 h 568091"/>
              <a:gd name="connsiteX53" fmla="*/ 0 w 513885"/>
              <a:gd name="connsiteY53" fmla="*/ 213895 h 568091"/>
              <a:gd name="connsiteX54" fmla="*/ 21389 w 513885"/>
              <a:gd name="connsiteY54" fmla="*/ 165768 h 568091"/>
              <a:gd name="connsiteX55" fmla="*/ 26736 w 513885"/>
              <a:gd name="connsiteY55" fmla="*/ 149726 h 568091"/>
              <a:gd name="connsiteX56" fmla="*/ 26736 w 513885"/>
              <a:gd name="connsiteY56" fmla="*/ 42779 h 568091"/>
              <a:gd name="connsiteX57" fmla="*/ 64168 w 513885"/>
              <a:gd name="connsiteY57" fmla="*/ 0 h 568091"/>
              <a:gd name="connsiteX58" fmla="*/ 96252 w 513885"/>
              <a:gd name="connsiteY58" fmla="*/ 5347 h 568091"/>
              <a:gd name="connsiteX59" fmla="*/ 106947 w 513885"/>
              <a:gd name="connsiteY59" fmla="*/ 21390 h 568091"/>
              <a:gd name="connsiteX60" fmla="*/ 122989 w 513885"/>
              <a:gd name="connsiteY60" fmla="*/ 26737 h 568091"/>
              <a:gd name="connsiteX61" fmla="*/ 122989 w 513885"/>
              <a:gd name="connsiteY61" fmla="*/ 21390 h 56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13885" h="568091">
                <a:moveTo>
                  <a:pt x="122989" y="21390"/>
                </a:moveTo>
                <a:lnTo>
                  <a:pt x="122989" y="21390"/>
                </a:lnTo>
                <a:lnTo>
                  <a:pt x="165768" y="5347"/>
                </a:lnTo>
                <a:cubicBezTo>
                  <a:pt x="171065" y="3421"/>
                  <a:pt x="176173" y="0"/>
                  <a:pt x="181810" y="0"/>
                </a:cubicBezTo>
                <a:cubicBezTo>
                  <a:pt x="189159" y="0"/>
                  <a:pt x="196070" y="3565"/>
                  <a:pt x="203200" y="5347"/>
                </a:cubicBezTo>
                <a:cubicBezTo>
                  <a:pt x="208547" y="8912"/>
                  <a:pt x="213494" y="13168"/>
                  <a:pt x="219242" y="16042"/>
                </a:cubicBezTo>
                <a:cubicBezTo>
                  <a:pt x="232408" y="22626"/>
                  <a:pt x="255040" y="24682"/>
                  <a:pt x="267368" y="26737"/>
                </a:cubicBezTo>
                <a:cubicBezTo>
                  <a:pt x="283410" y="24955"/>
                  <a:pt x="299573" y="24044"/>
                  <a:pt x="315494" y="21390"/>
                </a:cubicBezTo>
                <a:cubicBezTo>
                  <a:pt x="321054" y="20463"/>
                  <a:pt x="325899" y="16042"/>
                  <a:pt x="331536" y="16042"/>
                </a:cubicBezTo>
                <a:cubicBezTo>
                  <a:pt x="337173" y="16042"/>
                  <a:pt x="342231" y="19607"/>
                  <a:pt x="347578" y="21390"/>
                </a:cubicBezTo>
                <a:cubicBezTo>
                  <a:pt x="351143" y="26737"/>
                  <a:pt x="355663" y="31559"/>
                  <a:pt x="358273" y="37432"/>
                </a:cubicBezTo>
                <a:cubicBezTo>
                  <a:pt x="362852" y="47734"/>
                  <a:pt x="368968" y="69516"/>
                  <a:pt x="368968" y="69516"/>
                </a:cubicBezTo>
                <a:cubicBezTo>
                  <a:pt x="373441" y="114253"/>
                  <a:pt x="359953" y="118482"/>
                  <a:pt x="390357" y="133684"/>
                </a:cubicBezTo>
                <a:cubicBezTo>
                  <a:pt x="395399" y="136205"/>
                  <a:pt x="401052" y="137249"/>
                  <a:pt x="406400" y="139032"/>
                </a:cubicBezTo>
                <a:cubicBezTo>
                  <a:pt x="408182" y="144379"/>
                  <a:pt x="411747" y="149437"/>
                  <a:pt x="411747" y="155074"/>
                </a:cubicBezTo>
                <a:cubicBezTo>
                  <a:pt x="411747" y="218948"/>
                  <a:pt x="406344" y="225146"/>
                  <a:pt x="401052" y="278063"/>
                </a:cubicBezTo>
                <a:cubicBezTo>
                  <a:pt x="393575" y="352836"/>
                  <a:pt x="402930" y="320560"/>
                  <a:pt x="390357" y="358274"/>
                </a:cubicBezTo>
                <a:cubicBezTo>
                  <a:pt x="393252" y="381428"/>
                  <a:pt x="383308" y="406400"/>
                  <a:pt x="411747" y="406400"/>
                </a:cubicBezTo>
                <a:cubicBezTo>
                  <a:pt x="417384" y="406400"/>
                  <a:pt x="422442" y="402835"/>
                  <a:pt x="427789" y="401053"/>
                </a:cubicBezTo>
                <a:cubicBezTo>
                  <a:pt x="431354" y="395706"/>
                  <a:pt x="435610" y="390759"/>
                  <a:pt x="438484" y="385011"/>
                </a:cubicBezTo>
                <a:cubicBezTo>
                  <a:pt x="441005" y="379969"/>
                  <a:pt x="438597" y="371062"/>
                  <a:pt x="443831" y="368968"/>
                </a:cubicBezTo>
                <a:cubicBezTo>
                  <a:pt x="450655" y="366238"/>
                  <a:pt x="458091" y="372533"/>
                  <a:pt x="465221" y="374316"/>
                </a:cubicBezTo>
                <a:cubicBezTo>
                  <a:pt x="467003" y="379663"/>
                  <a:pt x="467047" y="385957"/>
                  <a:pt x="470568" y="390358"/>
                </a:cubicBezTo>
                <a:cubicBezTo>
                  <a:pt x="478107" y="399782"/>
                  <a:pt x="492083" y="402877"/>
                  <a:pt x="502652" y="406400"/>
                </a:cubicBezTo>
                <a:cubicBezTo>
                  <a:pt x="506217" y="411747"/>
                  <a:pt x="512550" y="416065"/>
                  <a:pt x="513347" y="422442"/>
                </a:cubicBezTo>
                <a:cubicBezTo>
                  <a:pt x="516383" y="446729"/>
                  <a:pt x="506218" y="450961"/>
                  <a:pt x="491957" y="465221"/>
                </a:cubicBezTo>
                <a:cubicBezTo>
                  <a:pt x="484114" y="488753"/>
                  <a:pt x="483891" y="481081"/>
                  <a:pt x="491957" y="513347"/>
                </a:cubicBezTo>
                <a:cubicBezTo>
                  <a:pt x="494691" y="524284"/>
                  <a:pt x="502652" y="545432"/>
                  <a:pt x="502652" y="545432"/>
                </a:cubicBezTo>
                <a:cubicBezTo>
                  <a:pt x="500870" y="552562"/>
                  <a:pt x="503607" y="563040"/>
                  <a:pt x="497305" y="566821"/>
                </a:cubicBezTo>
                <a:cubicBezTo>
                  <a:pt x="486770" y="573142"/>
                  <a:pt x="467086" y="553985"/>
                  <a:pt x="459873" y="550779"/>
                </a:cubicBezTo>
                <a:cubicBezTo>
                  <a:pt x="430057" y="537527"/>
                  <a:pt x="418705" y="538949"/>
                  <a:pt x="385010" y="534737"/>
                </a:cubicBezTo>
                <a:cubicBezTo>
                  <a:pt x="382715" y="518672"/>
                  <a:pt x="381688" y="473026"/>
                  <a:pt x="358273" y="465221"/>
                </a:cubicBezTo>
                <a:lnTo>
                  <a:pt x="342231" y="459874"/>
                </a:lnTo>
                <a:cubicBezTo>
                  <a:pt x="336884" y="456309"/>
                  <a:pt x="331126" y="453293"/>
                  <a:pt x="326189" y="449179"/>
                </a:cubicBezTo>
                <a:cubicBezTo>
                  <a:pt x="320380" y="444338"/>
                  <a:pt x="317606" y="434380"/>
                  <a:pt x="310147" y="433137"/>
                </a:cubicBezTo>
                <a:cubicBezTo>
                  <a:pt x="294226" y="430483"/>
                  <a:pt x="278063" y="436702"/>
                  <a:pt x="262021" y="438484"/>
                </a:cubicBezTo>
                <a:cubicBezTo>
                  <a:pt x="256673" y="440267"/>
                  <a:pt x="249964" y="439846"/>
                  <a:pt x="245978" y="443832"/>
                </a:cubicBezTo>
                <a:cubicBezTo>
                  <a:pt x="236889" y="452921"/>
                  <a:pt x="233678" y="466827"/>
                  <a:pt x="224589" y="475916"/>
                </a:cubicBezTo>
                <a:lnTo>
                  <a:pt x="208547" y="491958"/>
                </a:lnTo>
                <a:cubicBezTo>
                  <a:pt x="197852" y="490176"/>
                  <a:pt x="187047" y="488963"/>
                  <a:pt x="176463" y="486611"/>
                </a:cubicBezTo>
                <a:cubicBezTo>
                  <a:pt x="170961" y="485388"/>
                  <a:pt x="165967" y="482271"/>
                  <a:pt x="160421" y="481263"/>
                </a:cubicBezTo>
                <a:cubicBezTo>
                  <a:pt x="146282" y="478692"/>
                  <a:pt x="131902" y="477698"/>
                  <a:pt x="117642" y="475916"/>
                </a:cubicBezTo>
                <a:cubicBezTo>
                  <a:pt x="64106" y="462531"/>
                  <a:pt x="119036" y="482656"/>
                  <a:pt x="90905" y="454526"/>
                </a:cubicBezTo>
                <a:cubicBezTo>
                  <a:pt x="78472" y="442093"/>
                  <a:pt x="52006" y="440913"/>
                  <a:pt x="37431" y="438484"/>
                </a:cubicBezTo>
                <a:cubicBezTo>
                  <a:pt x="44454" y="410390"/>
                  <a:pt x="47227" y="410236"/>
                  <a:pt x="37431" y="374316"/>
                </a:cubicBezTo>
                <a:cubicBezTo>
                  <a:pt x="35740" y="368116"/>
                  <a:pt x="32316" y="361463"/>
                  <a:pt x="26736" y="358274"/>
                </a:cubicBezTo>
                <a:cubicBezTo>
                  <a:pt x="18845" y="353765"/>
                  <a:pt x="8912" y="354709"/>
                  <a:pt x="0" y="352926"/>
                </a:cubicBezTo>
                <a:cubicBezTo>
                  <a:pt x="1782" y="333319"/>
                  <a:pt x="-879" y="312783"/>
                  <a:pt x="5347" y="294105"/>
                </a:cubicBezTo>
                <a:cubicBezTo>
                  <a:pt x="7129" y="288758"/>
                  <a:pt x="17403" y="292744"/>
                  <a:pt x="21389" y="288758"/>
                </a:cubicBezTo>
                <a:cubicBezTo>
                  <a:pt x="25375" y="284772"/>
                  <a:pt x="24215" y="277757"/>
                  <a:pt x="26736" y="272716"/>
                </a:cubicBezTo>
                <a:cubicBezTo>
                  <a:pt x="29610" y="266968"/>
                  <a:pt x="33866" y="262021"/>
                  <a:pt x="37431" y="256674"/>
                </a:cubicBezTo>
                <a:cubicBezTo>
                  <a:pt x="32084" y="251327"/>
                  <a:pt x="27198" y="245473"/>
                  <a:pt x="21389" y="240632"/>
                </a:cubicBezTo>
                <a:cubicBezTo>
                  <a:pt x="16452" y="236518"/>
                  <a:pt x="9362" y="234956"/>
                  <a:pt x="5347" y="229937"/>
                </a:cubicBezTo>
                <a:cubicBezTo>
                  <a:pt x="1826" y="225536"/>
                  <a:pt x="1782" y="219242"/>
                  <a:pt x="0" y="213895"/>
                </a:cubicBezTo>
                <a:cubicBezTo>
                  <a:pt x="16947" y="188473"/>
                  <a:pt x="8662" y="203949"/>
                  <a:pt x="21389" y="165768"/>
                </a:cubicBezTo>
                <a:lnTo>
                  <a:pt x="26736" y="149726"/>
                </a:lnTo>
                <a:cubicBezTo>
                  <a:pt x="23279" y="115159"/>
                  <a:pt x="15934" y="77346"/>
                  <a:pt x="26736" y="42779"/>
                </a:cubicBezTo>
                <a:cubicBezTo>
                  <a:pt x="34944" y="16512"/>
                  <a:pt x="45805" y="12243"/>
                  <a:pt x="64168" y="0"/>
                </a:cubicBezTo>
                <a:cubicBezTo>
                  <a:pt x="74863" y="1782"/>
                  <a:pt x="86555" y="498"/>
                  <a:pt x="96252" y="5347"/>
                </a:cubicBezTo>
                <a:cubicBezTo>
                  <a:pt x="102000" y="8221"/>
                  <a:pt x="101928" y="17375"/>
                  <a:pt x="106947" y="21390"/>
                </a:cubicBezTo>
                <a:cubicBezTo>
                  <a:pt x="111348" y="24911"/>
                  <a:pt x="117642" y="24955"/>
                  <a:pt x="122989" y="26737"/>
                </a:cubicBezTo>
                <a:cubicBezTo>
                  <a:pt x="160348" y="20511"/>
                  <a:pt x="155073" y="32232"/>
                  <a:pt x="122989" y="21390"/>
                </a:cubicBez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86868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4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514110"/>
            <a:ext cx="8686800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জীবজন্তর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মুর্তি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টেরাকোটা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Frame 2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441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319</Words>
  <Application>Microsoft Office PowerPoint</Application>
  <PresentationFormat>Widescreen</PresentationFormat>
  <Paragraphs>77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2020-06-18T12:48:18Z</dcterms:created>
  <dcterms:modified xsi:type="dcterms:W3CDTF">2020-06-18T14:14:49Z</dcterms:modified>
</cp:coreProperties>
</file>