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1" r:id="rId3"/>
    <p:sldId id="297" r:id="rId4"/>
    <p:sldId id="293" r:id="rId5"/>
    <p:sldId id="292" r:id="rId6"/>
    <p:sldId id="267" r:id="rId7"/>
    <p:sldId id="298" r:id="rId8"/>
    <p:sldId id="268" r:id="rId9"/>
    <p:sldId id="257" r:id="rId10"/>
    <p:sldId id="258" r:id="rId11"/>
    <p:sldId id="289" r:id="rId12"/>
    <p:sldId id="269" r:id="rId13"/>
    <p:sldId id="261" r:id="rId14"/>
    <p:sldId id="270" r:id="rId15"/>
    <p:sldId id="300" r:id="rId16"/>
    <p:sldId id="286" r:id="rId17"/>
    <p:sldId id="280" r:id="rId18"/>
    <p:sldId id="295" r:id="rId19"/>
    <p:sldId id="290" r:id="rId20"/>
    <p:sldId id="294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8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0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8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8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7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3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B275-47FE-4BF5-B0B1-577FA3729CE3}" type="datetimeFigureOut">
              <a:rPr lang="en-US" smtClean="0"/>
              <a:t>18-Jun-20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CAB3-BA48-4883-AFDF-F2F1A31FD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2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0" y="1806598"/>
            <a:ext cx="10774251" cy="47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 Systems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972" y="1348338"/>
            <a:ext cx="10869767" cy="53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1" y="3012382"/>
            <a:ext cx="9471338" cy="38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5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5"/>
            <a:ext cx="10211873" cy="58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349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Decimal to Binary</a:t>
            </a:r>
            <a:endParaRPr lang="en-US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" y="1944710"/>
            <a:ext cx="8860665" cy="43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03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to Binary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514" y="1806261"/>
            <a:ext cx="2455907" cy="3757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77" y="1898425"/>
            <a:ext cx="3521701" cy="380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762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Decimal to Binary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0.625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67" y="2858947"/>
            <a:ext cx="7928658" cy="315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85" y="287851"/>
            <a:ext cx="10515600" cy="1325563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to Octal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72" y="1613414"/>
            <a:ext cx="5743977" cy="5147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6" y="2047472"/>
            <a:ext cx="3773509" cy="43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6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Decimal to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Heaxadecimal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035" y="1690688"/>
            <a:ext cx="4281251" cy="4594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371" y="1819275"/>
            <a:ext cx="5876340" cy="459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69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কাজ়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b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ক”দল</a:t>
            </a:r>
            <a:endParaRPr lang="en-US" sz="3600" b="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 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000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খ”দ্ল</a:t>
            </a:r>
            <a:endParaRPr lang="en-US" sz="4000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669923" y="2505075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(২৩ )</a:t>
            </a:r>
            <a:r>
              <a:rPr lang="en-US" sz="4800" b="1" i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r>
              <a:rPr lang="en-US" sz="4800" b="1" i="1" baseline="-25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i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i="1" baseline="-25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বাইনারিতে</a:t>
            </a:r>
            <a:r>
              <a:rPr lang="en-US" sz="4800" b="1" i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i="1" baseline="-25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4800" b="1" i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r>
              <a:rPr lang="en-US" sz="4800" b="1" i="1" baseline="-250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i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396" y="4099839"/>
            <a:ext cx="8075054" cy="25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71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0-20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42856"/>
            <a:ext cx="7817476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2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7" y="2402044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অধ্যায়ঃ-৩য়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বিষয়ঃ-তথ্য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তারিখঃ-২৪/৩/২০২০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22" y="2476030"/>
            <a:ext cx="1313645" cy="14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(33.75) </a:t>
            </a: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en-US" sz="3200" b="1" baseline="-25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অক্টাল,হেক্সাডেসিমেল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3539"/>
            <a:ext cx="9875666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27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Thank You</a:t>
            </a:r>
            <a:endParaRPr lang="en-US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2057"/>
            <a:ext cx="12192000" cy="52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7" y="1931122"/>
            <a:ext cx="10586434" cy="43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48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পদ্ধতি-০১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(Number System-01)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 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7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Number System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সাংকেতিক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প্রকার।যথাঃ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নন-পজিশনাল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Positional Numbering System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AutoNum type="arabicParenR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অংকগুলোর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অংকগুলোর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পূর্ণাংশ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184821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Number Systems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290" y="1510384"/>
            <a:ext cx="10515600" cy="466657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ভিত্তিঃ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বলতে ঐ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ব্যবহৃত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প্রতীকসমূহের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পজিশনাল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প্রকার।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53" y="3116891"/>
            <a:ext cx="7258318" cy="35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6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Number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Systens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700" y="1961145"/>
            <a:ext cx="10341734" cy="469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279</Words>
  <Application>Microsoft Office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         সবাইকে শুভেচ্ছা </vt:lpstr>
      <vt:lpstr>         পরিচিতি </vt:lpstr>
      <vt:lpstr>                প্রেষনা দান</vt:lpstr>
      <vt:lpstr>             পাঠ ঘোষনা</vt:lpstr>
      <vt:lpstr>                     শিখন ফল</vt:lpstr>
      <vt:lpstr>              Number System</vt:lpstr>
      <vt:lpstr>             Positional Numbering System</vt:lpstr>
      <vt:lpstr>               Number Systems</vt:lpstr>
      <vt:lpstr>    Number Systens</vt:lpstr>
      <vt:lpstr>           Number Systems</vt:lpstr>
      <vt:lpstr>           একক কাজ </vt:lpstr>
      <vt:lpstr>PowerPoint Presentation</vt:lpstr>
      <vt:lpstr>      Decimal to Binary</vt:lpstr>
      <vt:lpstr>     Decimal to Binary</vt:lpstr>
      <vt:lpstr>          Decimal to Binary</vt:lpstr>
      <vt:lpstr>      Decimal to Octal</vt:lpstr>
      <vt:lpstr>    Decimal to Heaxadecimal</vt:lpstr>
      <vt:lpstr>       দলীয় কাজ়</vt:lpstr>
      <vt:lpstr>                 পাঠ মূল্যায়ন</vt:lpstr>
      <vt:lpstr>         বাড়ির কাজ </vt:lpstr>
      <vt:lpstr>      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42</cp:revision>
  <dcterms:created xsi:type="dcterms:W3CDTF">2020-05-03T09:09:37Z</dcterms:created>
  <dcterms:modified xsi:type="dcterms:W3CDTF">2020-06-18T14:48:26Z</dcterms:modified>
</cp:coreProperties>
</file>