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62" r:id="rId2"/>
    <p:sldId id="281" r:id="rId3"/>
    <p:sldId id="257" r:id="rId4"/>
    <p:sldId id="285" r:id="rId5"/>
    <p:sldId id="268" r:id="rId6"/>
    <p:sldId id="272" r:id="rId7"/>
    <p:sldId id="277" r:id="rId8"/>
    <p:sldId id="271" r:id="rId9"/>
    <p:sldId id="273" r:id="rId10"/>
    <p:sldId id="282" r:id="rId11"/>
    <p:sldId id="274" r:id="rId12"/>
    <p:sldId id="267" r:id="rId13"/>
    <p:sldId id="276" r:id="rId14"/>
    <p:sldId id="270" r:id="rId15"/>
    <p:sldId id="286" r:id="rId16"/>
    <p:sldId id="288" r:id="rId17"/>
    <p:sldId id="275" r:id="rId18"/>
    <p:sldId id="283" r:id="rId19"/>
    <p:sldId id="259" r:id="rId20"/>
    <p:sldId id="260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66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828C9-760F-45FC-8F3E-7F996F18BFDB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6843B-A42D-4BD2-8048-4D7A29A61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880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843B-A42D-4BD2-8048-4D7A29A61E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79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FD089-CF98-42E6-86AD-3A3F4BFB37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013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7DF8F-B86F-4A42-B827-F7FEA6B031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494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843B-A42D-4BD2-8048-4D7A29A61E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43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FD089-CF98-42E6-86AD-3A3F4BFB37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39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60B507-E461-46A7-A2E1-007F84D7594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C1D2000-FDCB-4B08-A747-F4C1F39A5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1.jpeg"/><Relationship Id="rId10" Type="http://schemas.openxmlformats.org/officeDocument/2006/relationships/image" Target="../media/image1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02091" y="23308"/>
            <a:ext cx="7718541" cy="2365932"/>
          </a:xfrm>
          <a:prstGeom prst="roundRect">
            <a:avLst>
              <a:gd name="adj" fmla="val 119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0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0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ell\Desktop\Rose flowers ma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8735" y="2315497"/>
            <a:ext cx="7521678" cy="426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3458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48" t="39448" r="21064" b="21431"/>
          <a:stretch/>
        </p:blipFill>
        <p:spPr>
          <a:xfrm>
            <a:off x="3328216" y="208433"/>
            <a:ext cx="3238555" cy="208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5182932" y="1771834"/>
            <a:ext cx="1175682" cy="4024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89" y="2577021"/>
            <a:ext cx="2946946" cy="1935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0237755" y="4066057"/>
            <a:ext cx="1684551" cy="4009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 তারা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457" y="88688"/>
            <a:ext cx="2778289" cy="2084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4" y="2655648"/>
            <a:ext cx="2760884" cy="197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1684199" y="4153299"/>
            <a:ext cx="1371884" cy="4142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70" y="2616576"/>
            <a:ext cx="2769871" cy="1973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4443434" y="4097348"/>
            <a:ext cx="1580564" cy="4400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বেগুন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" y="4764574"/>
            <a:ext cx="3088346" cy="2050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1800726" y="6350503"/>
            <a:ext cx="1315000" cy="4113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 ৯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96" t="38077" r="25310" b="24650"/>
          <a:stretch/>
        </p:blipFill>
        <p:spPr>
          <a:xfrm>
            <a:off x="6281685" y="4869889"/>
            <a:ext cx="2418017" cy="1944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Rounded Rectangle 23"/>
          <p:cNvSpPr/>
          <p:nvPr/>
        </p:nvSpPr>
        <p:spPr>
          <a:xfrm>
            <a:off x="7314987" y="6355327"/>
            <a:ext cx="1315000" cy="4113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 ৮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92" t="4710" r="14913" b="4058"/>
          <a:stretch/>
        </p:blipFill>
        <p:spPr>
          <a:xfrm>
            <a:off x="9005319" y="4646399"/>
            <a:ext cx="2814134" cy="2115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77" y="137342"/>
            <a:ext cx="2292135" cy="2161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ounded Rectangle 26"/>
          <p:cNvSpPr/>
          <p:nvPr/>
        </p:nvSpPr>
        <p:spPr>
          <a:xfrm>
            <a:off x="7501396" y="1839995"/>
            <a:ext cx="1393781" cy="3906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 বল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567915" y="1760292"/>
            <a:ext cx="1393781" cy="3803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লাফফা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6" y="4929783"/>
            <a:ext cx="2695782" cy="187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ounded Rectangle 27"/>
          <p:cNvSpPr/>
          <p:nvPr/>
        </p:nvSpPr>
        <p:spPr>
          <a:xfrm>
            <a:off x="10607306" y="6403289"/>
            <a:ext cx="1315000" cy="4113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খটখটিয়া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98705" y="6403289"/>
            <a:ext cx="1315000" cy="4113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শিংনাথ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70" t="17240" r="5080" b="6769"/>
          <a:stretch/>
        </p:blipFill>
        <p:spPr>
          <a:xfrm>
            <a:off x="6281685" y="2598356"/>
            <a:ext cx="2418017" cy="193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7202043" y="4066057"/>
            <a:ext cx="1402696" cy="4126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তারাপুরী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2925" y="566729"/>
            <a:ext cx="3150681" cy="1128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জা</a:t>
            </a:r>
            <a:r>
              <a:rPr lang="bn-IN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474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6" grpId="0" animBg="1"/>
      <p:bldP spid="19" grpId="0" animBg="1"/>
      <p:bldP spid="24" grpId="0" animBg="1"/>
      <p:bldP spid="27" grpId="0" animBg="1"/>
      <p:bldP spid="9" grpId="0" animBg="1"/>
      <p:bldP spid="28" grpId="0" animBg="1"/>
      <p:bldP spid="29" grpId="0" animBg="1"/>
      <p:bldP spid="14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44251" y="504967"/>
            <a:ext cx="2634018" cy="6445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সময়ঃ-০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6" t="6702" r="40198" b="6281"/>
          <a:stretch/>
        </p:blipFill>
        <p:spPr>
          <a:xfrm>
            <a:off x="1946786" y="1401097"/>
            <a:ext cx="8539317" cy="403793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250362" y="5689641"/>
            <a:ext cx="6605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 জাত গুলোর নাম লেখ 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36459" y="184196"/>
            <a:ext cx="4394579" cy="1317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8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892">
              <a:srgbClr val="FFCC66"/>
            </a:gs>
            <a:gs pos="39826">
              <a:schemeClr val="bg1"/>
            </a:gs>
            <a:gs pos="14134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0441">
              <a:srgbClr val="FFFF00"/>
            </a:gs>
            <a:gs pos="58417">
              <a:schemeClr val="bg1"/>
            </a:gs>
            <a:gs pos="83000">
              <a:schemeClr val="bg1"/>
            </a:gs>
            <a:gs pos="90259">
              <a:srgbClr val="FF99CC"/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8253" y="-79887"/>
            <a:ext cx="76563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বীজবপন ও চারা উৎপাদনঃ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463" y="4399661"/>
            <a:ext cx="11898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বেগুন চাষের জন্য শ্রাবন মাসের মাঝামাঝি হতে আশ্বিন মাস এবং বর্ষাকালীন বেগুন চাষের জন্য চৈত্র মাস পর্যন্ত বীজ বপন করা যায়।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9994" y="-15037"/>
            <a:ext cx="4015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নি</a:t>
            </a:r>
            <a:r>
              <a:rPr lang="bn-IN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র্বাচনঃ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D:\মডেল কন্টেন এর ছবি\New folder\New folder\goru-21-3-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38" b="9180"/>
          <a:stretch/>
        </p:blipFill>
        <p:spPr bwMode="auto">
          <a:xfrm>
            <a:off x="1325554" y="1070488"/>
            <a:ext cx="4793226" cy="3540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28" y="1120414"/>
            <a:ext cx="5071181" cy="3495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9285662" y="3889077"/>
            <a:ext cx="2125147" cy="6162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34783" y="3919406"/>
            <a:ext cx="2035669" cy="6178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3469" y="5190058"/>
            <a:ext cx="11765157" cy="1542853"/>
          </a:xfrm>
          <a:prstGeom prst="roundRect">
            <a:avLst>
              <a:gd name="adj" fmla="val 28654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তৈরির জন্য ৪-৫টি চাষ ও মই দিয়ে মাটি ঝুরঝুরা করে তৈরি করতে হবে। ভালো ফলন পেতে হলে জমি গভীরভাবে চাষ করতে হবে।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6621" y="-79887"/>
            <a:ext cx="3348111" cy="11079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bn-IN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তৈরিঃ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463" y="4139268"/>
            <a:ext cx="11651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 ও বেলে দোআঁশ মাটি বেগুন চাষের জন্য ভালো। তবে পানি অপসারণের ভালো ব্যবস্থা থাকলে এঁটেল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 এঁটেল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মাটিতেও বেগুনের চাষ করা যায়।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90" y="1038189"/>
            <a:ext cx="5298500" cy="3363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01253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4" grpId="0"/>
      <p:bldP spid="4" grpId="1"/>
      <p:bldP spid="4" grpId="2"/>
      <p:bldP spid="11" grpId="0" animBg="1"/>
      <p:bldP spid="11" grpId="1" animBg="1"/>
      <p:bldP spid="12" grpId="0" animBg="1"/>
      <p:bldP spid="12" grpId="1" animBg="1"/>
      <p:bldP spid="7" grpId="0" animBg="1"/>
      <p:bldP spid="7" grpId="1" animBg="1"/>
      <p:bldP spid="6" grpId="0" animBg="1"/>
      <p:bldP spid="6" grpId="1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6" y="1446663"/>
            <a:ext cx="3289110" cy="2478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37" y="1771543"/>
            <a:ext cx="3589922" cy="2153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9641243"/>
              </p:ext>
            </p:extLst>
          </p:nvPr>
        </p:nvGraphicFramePr>
        <p:xfrm>
          <a:off x="4110720" y="902570"/>
          <a:ext cx="3754378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189"/>
                <a:gridCol w="1877189"/>
              </a:tblGrid>
              <a:tr h="531845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 নাম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1845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 কেজি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586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কেজি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586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গ্রাম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778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এমওপি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গ্রাম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6634" y="62476"/>
            <a:ext cx="9947018" cy="7339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634" y="4262284"/>
            <a:ext cx="11995282" cy="2500180"/>
          </a:xfrm>
          <a:prstGeom prst="roundRect">
            <a:avLst>
              <a:gd name="adj" fmla="val 7364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 ছাড়া সব সার জমির শেষ চাষের সময় প্রয়োগ করতে হয়। তবে গোবর জমি তৈরির প্রথম দিকে প্রয়োগ করাই উত্তম।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ইউরিয়া সার চারা গজানোর ৮-১০দিন পর থেকে ১০-১২দিন পর পর ২-৩ কিস্তিতে প্রয়োগ করতে হবে।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996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2673" y="-137464"/>
            <a:ext cx="37337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চারা </a:t>
            </a:r>
            <a:r>
              <a:rPr lang="bn-IN" sz="6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রোপনঃ</a:t>
            </a:r>
            <a:endParaRPr lang="en-US" sz="6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69" y="817308"/>
            <a:ext cx="8393130" cy="5136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42961" y="-117602"/>
            <a:ext cx="28065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পরিচর্যাঃ</a:t>
            </a:r>
            <a:endParaRPr lang="en-US" sz="6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970" y="4734342"/>
            <a:ext cx="117643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মাটিতে রসের অভাব হলে মাটি শুকিয়ে গেলে১০-১৫দিন পরপর সেচ দিতে হবে। সেচের পর মাটি নিড়ানি দিয়ে ঝুরঝুরা করে দিতে হবে। আগাছা নিয়মিত পরিস্কার করতে হবে।  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28" y="990394"/>
            <a:ext cx="5704013" cy="3795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17459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72" y="1155429"/>
            <a:ext cx="5938193" cy="3958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32" y="1074043"/>
            <a:ext cx="4921658" cy="4026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50" y="1084137"/>
            <a:ext cx="4935086" cy="4016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1818962" y="5156241"/>
            <a:ext cx="3649398" cy="4965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ছিদ্রকারী পোকা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65860" y="5148220"/>
            <a:ext cx="3019655" cy="5046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ডগার পোকা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63" y="1242768"/>
            <a:ext cx="3114344" cy="3114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3127619" y="79235"/>
            <a:ext cx="5582216" cy="89432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বেগুনের বালাই ব্যবস্থাপনাঃ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1322" y="5763419"/>
            <a:ext cx="11573301" cy="89432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বেগুনের প্রধান শত্রু ডগা ও ফল ছিদ্রকারী পোকা এই পোকা বেগুনের ডগা ও ফল ছিদ্র করে।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1323" y="5797415"/>
            <a:ext cx="11573301" cy="89432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ম্যালাথিয়ন বা সুমিথিয়ন ১০লিটার পানিতে ১০মিলি মিশিয়ে ছিটিয়ে দিতে হবে।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143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2135" y="85731"/>
            <a:ext cx="11253079" cy="10625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বেগুনের 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প্রতিরোধ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 ব্যবস্থাঃ </a:t>
            </a:r>
            <a:endParaRPr lang="en-US" sz="6000" b="1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5506" y="4969843"/>
            <a:ext cx="10853205" cy="162814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ফেরোমন ও মিষ্টিকুমড়ার ফাঁদ ব্যবহারের মাধ্যমে বেগুনের মাছি পোকা দমন করা যায়।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97052" y="5620995"/>
            <a:ext cx="9010112" cy="833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সার ব্যবহার করে।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02" y="1148249"/>
            <a:ext cx="3649304" cy="443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5" y="1426499"/>
            <a:ext cx="4948980" cy="3539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27" y="1414372"/>
            <a:ext cx="5389705" cy="3539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9554507" y="4539656"/>
            <a:ext cx="1684551" cy="4009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 তারা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38" y="1151559"/>
            <a:ext cx="4959486" cy="375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2545853" y="4539656"/>
            <a:ext cx="1371884" cy="4142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6705" y="5540623"/>
            <a:ext cx="8743922" cy="9946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শস্য পর্যায় অনুসরণ করে।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2" y="1184810"/>
            <a:ext cx="5281684" cy="3821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386" b="-1878"/>
          <a:stretch/>
        </p:blipFill>
        <p:spPr>
          <a:xfrm>
            <a:off x="5771152" y="1184810"/>
            <a:ext cx="6104520" cy="3892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303199" y="5102946"/>
            <a:ext cx="10834439" cy="14004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পোকা প্রতিরোধী জাত ব্যবহারের মাধ্যমে বেগুনের ডগা ওফলের মাজরা পোকা দমন করা যায়।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881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9" grpId="0" animBg="1"/>
      <p:bldP spid="19" grpId="1" animBg="1"/>
      <p:bldP spid="16" grpId="0" animBg="1"/>
      <p:bldP spid="16" grpId="1" animBg="1"/>
      <p:bldP spid="13" grpId="0" animBg="1"/>
      <p:bldP spid="13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237081" y="82289"/>
            <a:ext cx="4485044" cy="1773807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57" y="2056954"/>
            <a:ext cx="5953546" cy="334886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765181" y="605285"/>
            <a:ext cx="2941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0752" y="5745707"/>
            <a:ext cx="10986448" cy="8331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 বালাই ব্যবস্থাপনা লিখে তা ক্লাশে উপস্থাপন কর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51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49155" y="4782942"/>
            <a:ext cx="11552814" cy="1970360"/>
          </a:xfrm>
          <a:prstGeom prst="roundRect">
            <a:avLst>
              <a:gd name="adj" fmla="val 18364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রোপনের ৩০-৪০দিনের মধ্যে গাছে ফুল আসে। বেগুনের ফল বীজ শক্ত হওয়ার আগেই সংগ্রহ করতে হয়। প্রতি শতকে ১৪০কেজি উত্তরা জাতের বেগুন ২৫০কেজি পর্যন্ত ফলন হয়।</a:t>
            </a:r>
            <a:endParaRPr lang="en-US" sz="40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0438" y="60221"/>
            <a:ext cx="3903692" cy="10406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বিপণনঃ</a:t>
            </a:r>
            <a:endParaRPr lang="en-US" sz="8000" b="1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6" y="1154769"/>
            <a:ext cx="5166542" cy="3397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ounded Rectangle 19"/>
          <p:cNvSpPr/>
          <p:nvPr/>
        </p:nvSpPr>
        <p:spPr>
          <a:xfrm>
            <a:off x="168746" y="4836875"/>
            <a:ext cx="11913633" cy="1945119"/>
          </a:xfrm>
          <a:prstGeom prst="roundRect">
            <a:avLst>
              <a:gd name="adj" fmla="val 21242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 গাছ থেকে সংগ্রহের পর ঠান্ডা ও খোলা জায়গায় কয়েক দিন সংরক্ষণ করা যায়। তবে বস্তায় বেশিক্ষণ রাখা ঠিক হবেনা। এতে বেগুন তার স্বাভাবিক রং হারাতে পারে এবং পচে যেতে পারে। </a:t>
            </a:r>
            <a:endParaRPr lang="en-US" sz="40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37" y="1197195"/>
            <a:ext cx="5285907" cy="3382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403969" y="138088"/>
            <a:ext cx="4420274" cy="8139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সংগ্রহঃ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04" t="788"/>
          <a:stretch/>
        </p:blipFill>
        <p:spPr>
          <a:xfrm>
            <a:off x="6111774" y="1070161"/>
            <a:ext cx="4978934" cy="3482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4141664" y="80933"/>
            <a:ext cx="2619952" cy="958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ফলনঃ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2" t="2500" r="5170" b="6355"/>
          <a:stretch/>
        </p:blipFill>
        <p:spPr>
          <a:xfrm>
            <a:off x="6068816" y="1141550"/>
            <a:ext cx="5021892" cy="3553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2" y="1197195"/>
            <a:ext cx="4975118" cy="3409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2419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60549" y="4822431"/>
            <a:ext cx="9373377" cy="817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 বেগুনে গোবর সার কখন প্রয়োগ করতে হয়?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1103" y="2879678"/>
            <a:ext cx="9364717" cy="7681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ক্ষতিকর পোকার নাম বল?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0550" y="1909078"/>
            <a:ext cx="9373377" cy="8380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পুইশাকের  বীজ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বপন  উত্তম সময় বাংলা মাসে বল?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0853" y="119447"/>
            <a:ext cx="11213108" cy="11931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1103" y="3780430"/>
            <a:ext cx="9364717" cy="9250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</a:t>
            </a:r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 পোকা </a:t>
            </a:r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প্রতিরোধী </a:t>
            </a:r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জাতের নাম বল?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0548" y="5800402"/>
            <a:ext cx="9373377" cy="817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০৫। বেগুনের চারা রোপনের কতদিন পর ফুল আসে?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43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4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2131" y="183702"/>
            <a:ext cx="6223379" cy="13906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4836261" y="2000713"/>
            <a:ext cx="71587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মোশারেফ হোসেন</a:t>
            </a:r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রাজগঞ্জ ফাযিল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বেগমগঞ্জ- নোয়াখালী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Email-hossinmosaraf25@gmail.com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ell\Desktop\2009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23" y="1719390"/>
            <a:ext cx="3885905" cy="4132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8854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7603" y="210330"/>
            <a:ext cx="12084397" cy="984290"/>
          </a:xfrm>
          <a:prstGeom prst="roundRect">
            <a:avLst>
              <a:gd name="adj" fmla="val 38801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6090" y="1696065"/>
            <a:ext cx="5648634" cy="3244645"/>
          </a:xfrm>
          <a:prstGeom prst="roundRect">
            <a:avLst>
              <a:gd name="adj" fmla="val 29330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07603" y="5437796"/>
            <a:ext cx="11928142" cy="13306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বেগুনের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বালাই দমনের জন্য পরিবেশবান্ধব কী? কী?  প্রযুক্তি ব্যবহার করা যায় তা লিখে আনবে।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388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36722" y="368756"/>
            <a:ext cx="6681020" cy="222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432" y="2772697"/>
            <a:ext cx="5578307" cy="3687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3388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527343" y="1704325"/>
            <a:ext cx="5773003" cy="41642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অধ্যায়ঃ-চতুর্থ 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4০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38" y="1704324"/>
            <a:ext cx="3190798" cy="428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552131" y="183702"/>
            <a:ext cx="6223379" cy="13906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661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284" y="741335"/>
            <a:ext cx="11205892" cy="8188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 সব সময় পাওয়া যায় এমন একটি সব্জির নাম বল ?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284" y="741335"/>
            <a:ext cx="11069415" cy="8262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জাতীয় গ্রীষ্মকালীন কোন শাকে পর্যাপ্ত পুষ্টি থাকে? 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5" y="2203588"/>
            <a:ext cx="5773003" cy="4324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8" y="2203588"/>
            <a:ext cx="5773004" cy="4324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90" r="3986"/>
          <a:stretch/>
        </p:blipFill>
        <p:spPr>
          <a:xfrm>
            <a:off x="6441742" y="2121962"/>
            <a:ext cx="5104264" cy="4487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53" y="2203588"/>
            <a:ext cx="5763577" cy="4223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49907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892">
              <a:srgbClr val="FFCC66"/>
            </a:gs>
            <a:gs pos="39826">
              <a:schemeClr val="bg1"/>
            </a:gs>
            <a:gs pos="14134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0441">
              <a:srgbClr val="FFFF00"/>
            </a:gs>
            <a:gs pos="58417">
              <a:schemeClr val="bg1"/>
            </a:gs>
            <a:gs pos="83000">
              <a:schemeClr val="bg1"/>
            </a:gs>
            <a:gs pos="90259">
              <a:srgbClr val="FF99CC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65871" y="5590806"/>
            <a:ext cx="6139892" cy="10947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পুঁইশাক ও বেগুন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চাষ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72" y="3454091"/>
            <a:ext cx="2558018" cy="201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90" r="3986"/>
          <a:stretch/>
        </p:blipFill>
        <p:spPr>
          <a:xfrm>
            <a:off x="5006288" y="1479137"/>
            <a:ext cx="2246427" cy="1974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90" y="3657217"/>
            <a:ext cx="252412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72" y="1479137"/>
            <a:ext cx="2558018" cy="1916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50017" y="3555246"/>
            <a:ext cx="2230581" cy="1934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90" y="1434803"/>
            <a:ext cx="2831253" cy="2074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ounded Rectangle 20"/>
          <p:cNvSpPr/>
          <p:nvPr/>
        </p:nvSpPr>
        <p:spPr>
          <a:xfrm>
            <a:off x="77891" y="51983"/>
            <a:ext cx="5573696" cy="11464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219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62256" y="1030382"/>
            <a:ext cx="7485958" cy="1145063"/>
          </a:xfrm>
          <a:prstGeom prst="roundRect">
            <a:avLst>
              <a:gd name="adj" fmla="val 50000"/>
            </a:avLst>
          </a:prstGeom>
          <a:pattFill prst="pct30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2257" y="2960488"/>
            <a:ext cx="7868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পুঁইশাকের পুষ্টিগুন বলতে পারবে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2255" y="4933472"/>
            <a:ext cx="9988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বেগুনের উৎপাদন কৌশল বর্ণনা করতে পারবে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2257" y="3970534"/>
            <a:ext cx="7581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বেগুনের জাতের নাম লিখতে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পারবে,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716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61133" y="518615"/>
            <a:ext cx="4932491" cy="1828800"/>
          </a:xfrm>
          <a:prstGeom prst="roundRect">
            <a:avLst>
              <a:gd name="adj" fmla="val 12054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পুঁইশাক</a:t>
            </a:r>
            <a:endParaRPr lang="en-US" sz="9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816" y="2315497"/>
            <a:ext cx="11780368" cy="4194485"/>
          </a:xfrm>
          <a:prstGeom prst="roundRect">
            <a:avLst>
              <a:gd name="adj" fmla="val 29409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পুঁইশাক বাংলাদেশে প্রধান গ্রীষ্মকালীন পাতাজাতীয় সবজি তবে সারা বছরই পাওয়া যায়। এতে </a:t>
            </a:r>
            <a:r>
              <a:rPr lang="bn-IN" sz="6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ভিটামিন-এ, ক্যালসিয়াম ও ম্যাগনেসিয়াম </a:t>
            </a:r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পরিমাণে আছে।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438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122489" y="125604"/>
            <a:ext cx="3415936" cy="11080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জাতঃ</a:t>
            </a:r>
            <a:endParaRPr lang="en-US" sz="8800" b="1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1721" y="54741"/>
            <a:ext cx="4708479" cy="12249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তৈরি </a:t>
            </a:r>
            <a:endParaRPr lang="en-US" sz="8800" b="1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1721" y="118391"/>
            <a:ext cx="4708479" cy="11248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9211" y="5324168"/>
            <a:ext cx="11441724" cy="11061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ইউরিয়া ছাড়া সব সার জমির শেষ চাষের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আগেই  প্রয়োগ করলে ভাল হয়। ইউরিয়া চারা গজানোর ৮-১০দিন পর থেকে ১০-১২দিন পরপর ২-৩কিস্তিতে প্রয়োগ করতে হবে।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D:\মডেল কন্টেন এর ছবি\New folder\New folder\goru-21-3-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38" b="9180"/>
          <a:stretch/>
        </p:blipFill>
        <p:spPr bwMode="auto">
          <a:xfrm>
            <a:off x="1052687" y="1445342"/>
            <a:ext cx="3687665" cy="2723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62" y="1539648"/>
            <a:ext cx="3505935" cy="2416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7617054" y="4291780"/>
            <a:ext cx="2159723" cy="4821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86092" y="4321277"/>
            <a:ext cx="2068789" cy="464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610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1" grpId="0" animBg="1"/>
      <p:bldP spid="11" grpId="1" animBg="1"/>
      <p:bldP spid="15" grpId="0" animBg="1"/>
      <p:bldP spid="15" grpId="1" animBg="1"/>
      <p:bldP spid="23" grpId="0" animBg="1"/>
      <p:bldP spid="23" grpId="1" animBg="1"/>
      <p:bldP spid="19" grpId="0" animBg="1"/>
      <p:bldP spid="19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3447" y="-2440401"/>
            <a:ext cx="6655688" cy="11824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241946" y="5690485"/>
            <a:ext cx="92531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পুইশাকের পুষ্টিগুন গুলো লেখ  </a:t>
            </a:r>
            <a:endParaRPr lang="en-US" sz="66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2138" y="144224"/>
            <a:ext cx="6018662" cy="1419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9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6770" y="444151"/>
            <a:ext cx="3576597" cy="8195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সময়ঃ-০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579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1846</TotalTime>
  <Words>598</Words>
  <Application>Microsoft Office PowerPoint</Application>
  <PresentationFormat>Custom</PresentationFormat>
  <Paragraphs>104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Sajid</dc:creator>
  <cp:lastModifiedBy>Dell</cp:lastModifiedBy>
  <cp:revision>184</cp:revision>
  <dcterms:created xsi:type="dcterms:W3CDTF">2017-08-13T10:54:31Z</dcterms:created>
  <dcterms:modified xsi:type="dcterms:W3CDTF">2020-06-18T15:29:40Z</dcterms:modified>
</cp:coreProperties>
</file>