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ico" ContentType="image/x-ico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1" r:id="rId2"/>
    <p:sldId id="292" r:id="rId3"/>
    <p:sldId id="271" r:id="rId4"/>
    <p:sldId id="272" r:id="rId5"/>
    <p:sldId id="270" r:id="rId6"/>
    <p:sldId id="293" r:id="rId7"/>
    <p:sldId id="273" r:id="rId8"/>
    <p:sldId id="276" r:id="rId9"/>
    <p:sldId id="278" r:id="rId10"/>
    <p:sldId id="283" r:id="rId11"/>
    <p:sldId id="279" r:id="rId12"/>
    <p:sldId id="280" r:id="rId13"/>
    <p:sldId id="282" r:id="rId14"/>
    <p:sldId id="284" r:id="rId15"/>
    <p:sldId id="286" r:id="rId16"/>
    <p:sldId id="287" r:id="rId17"/>
    <p:sldId id="288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0099"/>
    <a:srgbClr val="FF99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079C-35B5-48C8-95EF-FD32D932F33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8D9E-455A-4A17-A1AA-1C33E8BE1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57400" y="63246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রাহাত আলমগীর,  সহকারী শিক্ষক, কম্পিউটার, গোপালপুর উচ্চ বিদ্যালয়, গড়মাটি, বড়াইগ্রাম, নাটোর।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2256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FE4114-4DDD-433D-966B-4F66B3B64AE7}" type="datetime10">
              <a:rPr lang="bn-BD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বৃহস্পতিবার, 18 জুন, 2020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175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-31750"/>
            <a:ext cx="9144000" cy="6889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953500" y="1828800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 userDrawn="1"/>
        </p:nvSpPr>
        <p:spPr>
          <a:xfrm>
            <a:off x="76200" y="1808018"/>
            <a:ext cx="114300" cy="3505200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ort 14"/>
          <p:cNvSpPr/>
          <p:nvPr userDrawn="1"/>
        </p:nvSpPr>
        <p:spPr>
          <a:xfrm rot="5400000">
            <a:off x="4517297" y="-2567857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>
            <a:off x="4579650" y="3893846"/>
            <a:ext cx="137103" cy="5486403"/>
          </a:xfrm>
          <a:prstGeom prst="flowChartSor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FF0000"/>
              </a:gs>
              <a:gs pos="65000">
                <a:schemeClr val="accent4">
                  <a:lumMod val="40000"/>
                  <a:lumOff val="60000"/>
                </a:schemeClr>
              </a:gs>
              <a:gs pos="321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DC17-DCDE-43CF-80D4-05FCE9331C7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CAF3-0398-4328-8A4A-8996F0B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  <p:sldLayoutId id="2147483678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8" r:id="rId21"/>
    <p:sldLayoutId id="2147483689" r:id="rId22"/>
    <p:sldLayoutId id="2147483690" r:id="rId23"/>
    <p:sldLayoutId id="2147483691" r:id="rId24"/>
    <p:sldLayoutId id="2147483693" r:id="rId25"/>
    <p:sldLayoutId id="2147483695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23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ico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18778" y="762000"/>
            <a:ext cx="4876800" cy="1295400"/>
          </a:xfrm>
          <a:prstGeom prst="roundRect">
            <a:avLst>
              <a:gd name="adj" fmla="val 34025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kern="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b="1" kern="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kern="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44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867400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2590800" y="762000"/>
            <a:ext cx="4191000" cy="9906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 কাজ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7125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ব্যবহারের পূর্বে মানুষ কিভাবে যোগাযোগ করতো?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907" y="26670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যোগাযোগের জন্য এক গ্রাম থেকে আরেক গ্রাম পায়ে হেঁটে গিয়ে সংবাদ আদান প্রদান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করতো।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 ঢোল বাজিয়ে খবর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 হতো।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 চিঠি লিখে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খামে ভরে  ডাকবাক্সে ফেলতে হতো। ডাকবাক্স থেকে ডাকযোগে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প্রেরণ করা হতো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অনুষ্ঠানাদিতে আমন্ত্রণ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1" y="3796429"/>
            <a:ext cx="2382977" cy="215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4" y="3796428"/>
            <a:ext cx="2362200" cy="2156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61653"/>
            <a:ext cx="515147" cy="5151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5562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 এম এস বা ক্ষুদেবার্তা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julfiker\Desktop\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79" y="1219200"/>
            <a:ext cx="2847476" cy="1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372456" cy="1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51656" y="2944163"/>
            <a:ext cx="3126835" cy="543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164" y="1665124"/>
            <a:ext cx="565665" cy="350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9325E-6 L 0.53021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4709E-6 L 0.49879 0.009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দিবসসমুহে শুভেচ্ছা বার্তা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86727"/>
            <a:ext cx="2791690" cy="1663409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86727"/>
            <a:ext cx="2791690" cy="172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810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শুভেচ্ছা বার্তা দাওয়াত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ফেইসবুক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পাঠানো যায়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8FF"/>
              </a:clrFrom>
              <a:clrTo>
                <a:srgbClr val="F9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1756383" cy="2708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57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নানা ব্যবহার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94" y="3793085"/>
            <a:ext cx="2475106" cy="1630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3085"/>
            <a:ext cx="2637218" cy="1769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3806023"/>
            <a:ext cx="2935094" cy="169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5355" y="1781357"/>
            <a:ext cx="2286000" cy="1466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11" y="1371599"/>
            <a:ext cx="152400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838200"/>
            <a:ext cx="3124200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জোড়ায় কাজ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19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অর্থ, ইলেক্ট্রনিক মেইল। ইলেক্ট্রনিক ডিভাইস ব্যবহার করে, দুর থেকে লিখিত কোন সংক্ষিপ্ত বক্তব্য  অতিদ্রুত একস্থান থেকে অন্য আদান প্রদান করা যায় তাকে ই-মেইল বলে।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3375" y="1981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কি বোঝ, ব্যাখ্যা কর?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609600"/>
            <a:ext cx="30480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দলীয় কাজ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3277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 ও তথ্য বিনিময়ে তথ্য ও যোগাযোগ প্রযুক্তির গুরুত্ব অপরিসীম।  বর্তমানে একটা মোবাইল ফোন হলে গান শোনা যায়, দেখা যায়, ভিডিও করা যায়, ছবি তোলা  যায়, ই-মেইল করা যায়,  শুভেচ্ছাবার্তা পাঠানো যায়, ই-কার্ড পাঠানো যায়,  ইন্টারনেট থেকে তথ্য আপলোড ডাউন লোড করা যায়। এছাড়াও উপরে উল্লেখিত কাজ শেষে স্মৃতিতে  ভবিষ্যতের জন্য সংরক্ষণ করে রাখা যায়। তাই সমাজ জীবনে এর গুরুত্ব অনেক।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সংরক্ষণ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বিনিময়ে  সমাজ জীবনে আইসিটি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465" y="2057400"/>
            <a:ext cx="7193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কিসের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ব্যবহারে পৃথিবী হাতের মুঠোয় এসেছে?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সামাজিক সম্পর্ক বিকাশের মাধ্যম কয়টা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ই-কার্ড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কি?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* এস এম এস এর বাংলা রুপ কি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* 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08" y="939225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মূল্যায়ন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3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2230" y="946099"/>
            <a:ext cx="3189970" cy="2077076"/>
            <a:chOff x="2982230" y="717499"/>
            <a:chExt cx="3189970" cy="2077076"/>
          </a:xfrm>
        </p:grpSpPr>
        <p:sp>
          <p:nvSpPr>
            <p:cNvPr id="2" name="Rectangle 1"/>
            <p:cNvSpPr/>
            <p:nvPr/>
          </p:nvSpPr>
          <p:spPr>
            <a:xfrm>
              <a:off x="3200400" y="2209800"/>
              <a:ext cx="24304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বাড়ীর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কাজ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230" y="717499"/>
              <a:ext cx="3189970" cy="149230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066800" y="34947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ছাড়া সমাজ জীবন অচল কথাটি বিশ্লেষণ কর।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838200"/>
            <a:ext cx="9144000" cy="7848600"/>
            <a:chOff x="0" y="-838200"/>
            <a:chExt cx="9144000" cy="6858000"/>
          </a:xfrm>
        </p:grpSpPr>
        <p:pic>
          <p:nvPicPr>
            <p:cNvPr id="3" name="Picture 2" descr="Single-Red-Rose-Flower-Wallpaper-Flower-Wallpapers-Flowers-HD-HD-Quality-HD-Wallpapers-Rose-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838200"/>
              <a:ext cx="9144000" cy="6858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276600" y="4972235"/>
              <a:ext cx="3733800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2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638800" y="2623307"/>
            <a:ext cx="3505200" cy="33547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ও ৭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তাং-১৫/০৬/২০২০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1" y="2500197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01818205938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399255"/>
            <a:ext cx="2032023" cy="2100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562600" y="1273228"/>
            <a:ext cx="0" cy="5279972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7" y="790169"/>
            <a:ext cx="1533525" cy="17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73015" y="1583238"/>
            <a:ext cx="7696957" cy="2914650"/>
            <a:chOff x="973015" y="1733550"/>
            <a:chExt cx="7696957" cy="2914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15" y="1733550"/>
              <a:ext cx="3006969" cy="29146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628" y="1733550"/>
              <a:ext cx="3776344" cy="288001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73014" y="4599710"/>
            <a:ext cx="7637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সামাকিজ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57600" y="3886200"/>
            <a:ext cx="3390900" cy="609600"/>
          </a:xfrm>
          <a:prstGeom prst="line">
            <a:avLst/>
          </a:prstGeom>
          <a:ln w="571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3015" y="684385"/>
            <a:ext cx="7637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94408"/>
            <a:ext cx="332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0114" y="2547547"/>
            <a:ext cx="642195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যোগাযোগ প্রযুক্তি</a:t>
            </a:r>
            <a:endParaRPr lang="en-US" sz="4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1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606" y="2971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মাধ্যম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মাধ্যম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 মাধ্যম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76600" y="1143000"/>
            <a:ext cx="2438400" cy="84733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128" y="2352171"/>
            <a:ext cx="35675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--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9987" y="990600"/>
            <a:ext cx="7788213" cy="3124200"/>
            <a:chOff x="318655" y="1733549"/>
            <a:chExt cx="8520545" cy="34509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55" y="1733550"/>
              <a:ext cx="4939145" cy="34509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57800" y="1733549"/>
              <a:ext cx="3581400" cy="345093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286000" y="304800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00066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উত্তরের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565" y="4432012"/>
            <a:ext cx="696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মেয়ে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কিসের মাধ্যমে যোগাযোগ করছে?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662" y="1600200"/>
            <a:ext cx="6981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9662" y="2710066"/>
            <a:ext cx="6981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তার নিজের প্রয়োজনে সমাজে বসবাস রত অবস্থায়, যে সকল যন্ত্র ব্যবহার করে থাকে তাকে সমাজ জীবনে তথ্য ও যোগাযোগ প্রযুক্তি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524000"/>
            <a:ext cx="8458200" cy="3124200"/>
            <a:chOff x="304800" y="1828800"/>
            <a:chExt cx="8458200" cy="312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180" y="1828800"/>
              <a:ext cx="4147820" cy="312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828800"/>
              <a:ext cx="4310380" cy="3124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90" y="3276600"/>
            <a:ext cx="123825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1663" y="494596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গ্রাম থেকে আরেক গ্রাম পায়ে হেঁটে সংবাদ দিচ্ছে।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6945 L -0.18819 0.09375 C -0.2276 0.09931 -0.28645 0.10278 -0.34756 0.10278 C -0.4177 0.10278 -0.47378 0.09931 -0.51319 0.09375 L -0.70069 0.06945 " pathEditMode="relative" rAng="0" ptsTypes="FffFF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528086"/>
            <a:ext cx="6518065" cy="2688453"/>
            <a:chOff x="533400" y="2133600"/>
            <a:chExt cx="8197275" cy="31902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168235"/>
              <a:ext cx="4006275" cy="26323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133600"/>
              <a:ext cx="4038600" cy="2667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66552" y="4800600"/>
              <a:ext cx="4527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সামাজিক যোগাযোগের ওয়েবসাইট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1321601"/>
            <a:ext cx="7543800" cy="4554602"/>
            <a:chOff x="300188" y="838200"/>
            <a:chExt cx="8386612" cy="55097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88" y="838200"/>
              <a:ext cx="8386612" cy="49395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4854" y="5715000"/>
              <a:ext cx="7758547" cy="632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ইন্টারনেটের  উন্নয়নে পৃথিবী এখন মানুষের হাতের মুঠোয়।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6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426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Dell</cp:lastModifiedBy>
  <cp:revision>110</cp:revision>
  <dcterms:created xsi:type="dcterms:W3CDTF">2015-11-18T15:38:48Z</dcterms:created>
  <dcterms:modified xsi:type="dcterms:W3CDTF">2020-06-18T09:03:15Z</dcterms:modified>
</cp:coreProperties>
</file>