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43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1219200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lkan-anemone-flower-blossom-bloom-738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914400"/>
            <a:ext cx="6070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13).jpg">
            <a:extLst>
              <a:ext uri="{FF2B5EF4-FFF2-40B4-BE49-F238E27FC236}">
                <a16:creationId xmlns:a16="http://schemas.microsoft.com/office/drawing/2014/main" id="{4E17F7B5-0B90-40A3-B880-6A543981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1" y="2828925"/>
            <a:ext cx="4345119" cy="3200400"/>
          </a:xfrm>
          <a:prstGeom prst="rect">
            <a:avLst/>
          </a:prstGeom>
        </p:spPr>
      </p:pic>
      <p:pic>
        <p:nvPicPr>
          <p:cNvPr id="3" name="Picture 2" descr="th (10).jpg">
            <a:extLst>
              <a:ext uri="{FF2B5EF4-FFF2-40B4-BE49-F238E27FC236}">
                <a16:creationId xmlns:a16="http://schemas.microsoft.com/office/drawing/2014/main" id="{4D0108A4-51EB-4F9D-9E48-39AB6BE9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3735308" cy="3286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40C34-F947-4030-8906-DDEBA440C1E0}"/>
              </a:ext>
            </a:extLst>
          </p:cNvPr>
          <p:cNvSpPr txBox="1"/>
          <p:nvPr/>
        </p:nvSpPr>
        <p:spPr>
          <a:xfrm>
            <a:off x="1295400" y="304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6449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76535"/>
            <a:ext cx="1676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টার্নাস</a:t>
            </a:r>
            <a:r>
              <a:rPr lang="en-US" sz="2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সিনড্রোম</a:t>
            </a:r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4514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কারনঃ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সেক্স-ক্রোমজমের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নন-ডিসজাংসনের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লক্ষনঃ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স্ত্রীলোক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খর্বাকৃতির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প্রসস্ত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পুর্নবয়সেও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391180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দলগতকাজ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889879"/>
            <a:ext cx="777240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বিশৃঙ্খলার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রোগগুলো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1371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014478"/>
            <a:ext cx="6477000" cy="2862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বিশৃঙ্খলার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404408"/>
            <a:ext cx="55626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	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5334000" cy="31085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মোঃ জিয়াউর রহমান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-সিনিয়র শিক্ষক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কালাপাহাড়িয়া ইউনিয়ন উচ্চ 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বিষয়ঃ বিজ্ঞান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1813-037411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ziaur</a:t>
            </a:r>
            <a:r>
              <a:rPr lang="en-US" sz="2800" dirty="0">
                <a:cs typeface="NikoshBAN" pitchFamily="2" charset="0"/>
              </a:rPr>
              <a:t>192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3" name="Picture 2" descr="ziaur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43000"/>
            <a:ext cx="3048000" cy="303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394904" y="0"/>
            <a:ext cx="2091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7086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………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457271"/>
            <a:ext cx="83058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বিশৃঙ্খলার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52400"/>
            <a:ext cx="762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শেকল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8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  <p:pic>
        <p:nvPicPr>
          <p:cNvPr id="5" name="Picture 4" descr="j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34488"/>
            <a:ext cx="5715000" cy="2818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7100" y="2153692"/>
            <a:ext cx="30099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0" y="2664783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১।প্রকট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২।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প্রচ্ছন্ন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00335"/>
            <a:ext cx="35052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বিশৃঙ্খলার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মিউটেশন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জিনের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মায়োসিস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হোমোলোগাস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বিচ্ছিন্নকরন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B7EB2-C4BD-4D6E-B716-245EBBD5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8" y="990600"/>
            <a:ext cx="4035902" cy="2743438"/>
          </a:xfrm>
          <a:prstGeom prst="rect">
            <a:avLst/>
          </a:prstGeom>
        </p:spPr>
      </p:pic>
      <p:pic>
        <p:nvPicPr>
          <p:cNvPr id="3" name="Picture 2" descr="th (4).jpg">
            <a:extLst>
              <a:ext uri="{FF2B5EF4-FFF2-40B4-BE49-F238E27FC236}">
                <a16:creationId xmlns:a16="http://schemas.microsoft.com/office/drawing/2014/main" id="{0B390D7A-09FD-4E25-B7D8-BAA7DB4B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269"/>
          <a:stretch>
            <a:fillRect/>
          </a:stretch>
        </p:blipFill>
        <p:spPr>
          <a:xfrm>
            <a:off x="4572000" y="990600"/>
            <a:ext cx="4288512" cy="2743200"/>
          </a:xfrm>
          <a:prstGeom prst="rect">
            <a:avLst/>
          </a:prstGeom>
        </p:spPr>
      </p:pic>
      <p:pic>
        <p:nvPicPr>
          <p:cNvPr id="4" name="Picture 3" descr="th (6).jpg">
            <a:extLst>
              <a:ext uri="{FF2B5EF4-FFF2-40B4-BE49-F238E27FC236}">
                <a16:creationId xmlns:a16="http://schemas.microsoft.com/office/drawing/2014/main" id="{74AEA8F9-DF08-44F0-93F9-215582D84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66961"/>
            <a:ext cx="3149765" cy="2238375"/>
          </a:xfrm>
          <a:prstGeom prst="rect">
            <a:avLst/>
          </a:prstGeom>
        </p:spPr>
      </p:pic>
      <p:pic>
        <p:nvPicPr>
          <p:cNvPr id="5" name="Picture 4" descr="th (7).jpg">
            <a:extLst>
              <a:ext uri="{FF2B5EF4-FFF2-40B4-BE49-F238E27FC236}">
                <a16:creationId xmlns:a16="http://schemas.microsoft.com/office/drawing/2014/main" id="{E6004E1A-FBE8-472F-B833-9B418714F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619" y="4369630"/>
            <a:ext cx="3717274" cy="248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91E18-3552-46B9-B501-33BC95473AB5}"/>
              </a:ext>
            </a:extLst>
          </p:cNvPr>
          <p:cNvSpPr txBox="1"/>
          <p:nvPr/>
        </p:nvSpPr>
        <p:spPr>
          <a:xfrm>
            <a:off x="2057400" y="304800"/>
            <a:ext cx="6517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494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0"/>
            <a:ext cx="41148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বিশৃঙ্খলার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77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১।সিকিলসেল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কারনঃমানুষের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রক্তকনিকার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পয়েন্টমিউটেশনের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লক্ষনঃ১।লোহিত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রক্তকনিকার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কাস্তের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২।সুক্ষরক্তনালিগুলোতে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রক্তচলাচলে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গ্রস্থ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তীব্রব্যথা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রক্তশুন্যতা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হান্টিংটনস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কারনঃ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মিউটেসনের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লক্ষনঃ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 ।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মস্তিস্ক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রগে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(1).jpg">
            <a:extLst>
              <a:ext uri="{FF2B5EF4-FFF2-40B4-BE49-F238E27FC236}">
                <a16:creationId xmlns:a16="http://schemas.microsoft.com/office/drawing/2014/main" id="{A2B0DE61-2AFC-4B2C-A0A1-684BDD7E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1295400"/>
            <a:ext cx="2743200" cy="2502131"/>
          </a:xfrm>
          <a:prstGeom prst="rect">
            <a:avLst/>
          </a:prstGeom>
        </p:spPr>
      </p:pic>
      <p:pic>
        <p:nvPicPr>
          <p:cNvPr id="3" name="Picture 2" descr="th (2).jpg">
            <a:extLst>
              <a:ext uri="{FF2B5EF4-FFF2-40B4-BE49-F238E27FC236}">
                <a16:creationId xmlns:a16="http://schemas.microsoft.com/office/drawing/2014/main" id="{40FA6165-5F31-4CEF-AB6D-C0887516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640" y="1318848"/>
            <a:ext cx="2277688" cy="2502130"/>
          </a:xfrm>
          <a:prstGeom prst="rect">
            <a:avLst/>
          </a:prstGeom>
        </p:spPr>
      </p:pic>
      <p:pic>
        <p:nvPicPr>
          <p:cNvPr id="4" name="Picture 3" descr="th (3).jpg">
            <a:extLst>
              <a:ext uri="{FF2B5EF4-FFF2-40B4-BE49-F238E27FC236}">
                <a16:creationId xmlns:a16="http://schemas.microsoft.com/office/drawing/2014/main" id="{17460A9E-E097-48A2-AE26-40F49ED1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794" y="1295400"/>
            <a:ext cx="2277688" cy="2502131"/>
          </a:xfrm>
          <a:prstGeom prst="rect">
            <a:avLst/>
          </a:prstGeom>
        </p:spPr>
      </p:pic>
      <p:pic>
        <p:nvPicPr>
          <p:cNvPr id="5" name="Picture 4" descr="th (9).jpg">
            <a:extLst>
              <a:ext uri="{FF2B5EF4-FFF2-40B4-BE49-F238E27FC236}">
                <a16:creationId xmlns:a16="http://schemas.microsoft.com/office/drawing/2014/main" id="{70596927-0F2F-42F4-AD62-E804DB4D9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" y="4428651"/>
            <a:ext cx="3505200" cy="2218481"/>
          </a:xfrm>
          <a:prstGeom prst="rect">
            <a:avLst/>
          </a:prstGeom>
        </p:spPr>
      </p:pic>
      <p:pic>
        <p:nvPicPr>
          <p:cNvPr id="6" name="Picture 5" descr="th (14).jpg">
            <a:extLst>
              <a:ext uri="{FF2B5EF4-FFF2-40B4-BE49-F238E27FC236}">
                <a16:creationId xmlns:a16="http://schemas.microsoft.com/office/drawing/2014/main" id="{53C90C3B-862F-4DBA-ADDD-A741E453A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2" y="4428651"/>
            <a:ext cx="3752850" cy="2098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E1977-216E-457D-ABF0-AC8E765E8229}"/>
              </a:ext>
            </a:extLst>
          </p:cNvPr>
          <p:cNvSpPr txBox="1"/>
          <p:nvPr/>
        </p:nvSpPr>
        <p:spPr>
          <a:xfrm>
            <a:off x="1781908" y="29494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</a:p>
        </p:txBody>
      </p:sp>
    </p:spTree>
    <p:extLst>
      <p:ext uri="{BB962C8B-B14F-4D97-AF65-F5344CB8AC3E}">
        <p14:creationId xmlns:p14="http://schemas.microsoft.com/office/powerpoint/2010/main" val="37597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98493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ডাউন’স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সিন্ড্রোম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নন-ডিসজাংশনের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3276600"/>
            <a:ext cx="2514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ক্লিনিফেল্টার’স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সিনড্রোম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30940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কারনঃ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মানষের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সেক্স-ক্রোমোজোমের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ডিসজাংশনের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লক্ষনঃ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বৈশিষ্ঠ্যগুলো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কণ্ঠস্বর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কর্কশ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স্তনগুলো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স্বাভাবিকের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বন্ধ্যা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912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লক্ষনঃ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হাতগুলো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হাশিখুশি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খর্বা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387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Rafique</dc:creator>
  <cp:lastModifiedBy>Core Computer</cp:lastModifiedBy>
  <cp:revision>51</cp:revision>
  <dcterms:created xsi:type="dcterms:W3CDTF">2006-08-16T00:00:00Z</dcterms:created>
  <dcterms:modified xsi:type="dcterms:W3CDTF">2020-06-18T09:29:36Z</dcterms:modified>
</cp:coreProperties>
</file>