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3" r:id="rId4"/>
    <p:sldId id="284" r:id="rId5"/>
    <p:sldId id="261" r:id="rId6"/>
    <p:sldId id="294" r:id="rId7"/>
    <p:sldId id="285" r:id="rId8"/>
    <p:sldId id="295" r:id="rId9"/>
    <p:sldId id="286" r:id="rId10"/>
    <p:sldId id="269" r:id="rId11"/>
    <p:sldId id="289" r:id="rId12"/>
    <p:sldId id="277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040AEA1-D44F-444F-9AA2-3E1A6373D9E1}" type="presOf" srcId="{22B2D2AD-04BB-4F23-8DEC-3099D1E53A5D}" destId="{A58FEC3E-4DBD-416C-B5C8-866594E1C575}" srcOrd="1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1E9BEAAD-14C8-48B6-895C-93CDC95EBBB6}" type="presOf" srcId="{E11AAE97-24D6-499C-8022-F34642352344}" destId="{7B645C69-C33E-4F10-8B1B-7489C14A5D0A}" srcOrd="0" destOrd="0" presId="urn:microsoft.com/office/officeart/2005/8/layout/radial5"/>
    <dgm:cxn modelId="{E8916A1B-CD26-4215-9B7B-6A8A953194EC}" type="presOf" srcId="{460E0C9A-E204-42D6-B409-16658A77F8B5}" destId="{70020B74-7E82-43DA-8E6E-20F918ADB06D}" srcOrd="1" destOrd="0" presId="urn:microsoft.com/office/officeart/2005/8/layout/radial5"/>
    <dgm:cxn modelId="{CFCD2122-BEC3-4C72-A3CD-3984CEE92655}" type="presOf" srcId="{E48A7BBF-C881-4999-98D5-C06DE4865BB6}" destId="{6DA5CB18-5C26-47F1-A952-D5991591EEBE}" srcOrd="0" destOrd="0" presId="urn:microsoft.com/office/officeart/2005/8/layout/radial5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077776D7-C7A1-4C54-A940-22B7B2203D87}" type="presOf" srcId="{A21FE47E-AF3B-4FC7-8638-298363CB3BAF}" destId="{735B9F8D-EF03-4AFB-9BC5-E03DD5FB968C}" srcOrd="0" destOrd="0" presId="urn:microsoft.com/office/officeart/2005/8/layout/radial5"/>
    <dgm:cxn modelId="{232D1285-4A0B-4A53-8307-B0506A5C23DA}" type="presOf" srcId="{460E0C9A-E204-42D6-B409-16658A77F8B5}" destId="{F979CB3D-B94B-441A-AFAE-4972D766E5C9}" srcOrd="0" destOrd="0" presId="urn:microsoft.com/office/officeart/2005/8/layout/radial5"/>
    <dgm:cxn modelId="{49105832-4CEA-4B50-83F0-216962DFBFC1}" type="presOf" srcId="{61A5AFA2-A5E9-4CFE-8EC7-BD4F3072A438}" destId="{9E08C248-6333-440E-B88D-10BB2F71D6C1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1C297D9D-E479-4CAF-8F29-F0957FB8B78A}" type="presOf" srcId="{84DC9E45-590F-48C9-98EF-3486AD882F24}" destId="{4FD31988-6C00-4F34-8379-E05127FA1224}" srcOrd="0" destOrd="0" presId="urn:microsoft.com/office/officeart/2005/8/layout/radial5"/>
    <dgm:cxn modelId="{AF017DCC-F3E9-4F58-A2C8-0D22C7801791}" type="presOf" srcId="{A21FE47E-AF3B-4FC7-8638-298363CB3BAF}" destId="{7A52BEC0-61FA-4259-A17E-F5AB0BCB3092}" srcOrd="1" destOrd="0" presId="urn:microsoft.com/office/officeart/2005/8/layout/radial5"/>
    <dgm:cxn modelId="{4674E9F0-B831-4CB8-9D06-52472DD7A65F}" type="presOf" srcId="{582C8372-7A3B-41E7-8FEE-5FBC4178AEE4}" destId="{F6D76AB9-4C25-42D9-A72D-7531B26AB396}" srcOrd="0" destOrd="0" presId="urn:microsoft.com/office/officeart/2005/8/layout/radial5"/>
    <dgm:cxn modelId="{A9014C68-9D2F-4581-A248-C54A73182537}" type="presOf" srcId="{FC1CBD20-8E32-43A1-8E33-8D7BA69807CA}" destId="{D50D0C2F-A9AF-4DC3-A587-687902CC177F}" srcOrd="0" destOrd="0" presId="urn:microsoft.com/office/officeart/2005/8/layout/radial5"/>
    <dgm:cxn modelId="{29299FDD-1549-4E3B-98DB-17CB86FCA9FB}" type="presOf" srcId="{87B86644-4A87-4867-B477-C3B92377A500}" destId="{720FC3B7-1770-46D2-AC08-5548E0CD175F}" srcOrd="0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56878F53-791C-48ED-B1DE-4ABF1DFB8019}" type="presOf" srcId="{BCF3A64A-3E14-4A6A-8CB7-485F1CBFF39B}" destId="{DD0F5315-4C47-4B58-9406-173FEC986A02}" srcOrd="0" destOrd="0" presId="urn:microsoft.com/office/officeart/2005/8/layout/radial5"/>
    <dgm:cxn modelId="{FCB1B729-27C5-4F5B-9023-2D08D1F0B8CE}" type="presOf" srcId="{582C8372-7A3B-41E7-8FEE-5FBC4178AEE4}" destId="{7B21F9D5-0B30-4933-838B-A1F846385C1E}" srcOrd="1" destOrd="0" presId="urn:microsoft.com/office/officeart/2005/8/layout/radial5"/>
    <dgm:cxn modelId="{E5327E13-C397-418B-AA17-E18604C80102}" type="presOf" srcId="{87B86644-4A87-4867-B477-C3B92377A500}" destId="{88A032D4-C400-4866-9F67-7AEF0B4B7A1A}" srcOrd="1" destOrd="0" presId="urn:microsoft.com/office/officeart/2005/8/layout/radial5"/>
    <dgm:cxn modelId="{3C438CE2-B15E-4CE2-8774-D96DF6E9AF2D}" type="presOf" srcId="{E11AAE97-24D6-499C-8022-F34642352344}" destId="{06058D0E-F2DB-4094-8599-59BC6EEDB0CD}" srcOrd="1" destOrd="0" presId="urn:microsoft.com/office/officeart/2005/8/layout/radial5"/>
    <dgm:cxn modelId="{14D4E53E-E4B7-4BA7-8115-41F01423FC7B}" type="presOf" srcId="{E7EA2B9A-D4AF-48A4-8BE3-3675B14E3D08}" destId="{E6340ED3-7E96-407C-A495-EBF327189E0C}" srcOrd="0" destOrd="0" presId="urn:microsoft.com/office/officeart/2005/8/layout/radial5"/>
    <dgm:cxn modelId="{8AB18E76-E58E-4610-B86F-804323AA8B48}" type="presOf" srcId="{22B2D2AD-04BB-4F23-8DEC-3099D1E53A5D}" destId="{8BE50BA0-8C1A-4F8B-BF50-348A608D45CE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A10A46B9-7B8A-4C08-BA48-E672610562E8}" type="presOf" srcId="{624E9A1F-FB99-4C06-951D-ECC8646128C5}" destId="{82A696B2-4956-4448-BC80-57A12BFD66B9}" srcOrd="0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E8679B9F-AF98-4D2D-8294-4EF5C7F76ECF}" type="presOf" srcId="{235E63F2-2D10-4913-915F-6633A85272D5}" destId="{CD775DB5-FE1A-413A-B496-158336BF7C64}" srcOrd="0" destOrd="0" presId="urn:microsoft.com/office/officeart/2005/8/layout/radial5"/>
    <dgm:cxn modelId="{DDC9B176-3C3D-45B4-BD6C-7D45CDE020D9}" type="presParOf" srcId="{4FD31988-6C00-4F34-8379-E05127FA1224}" destId="{CD775DB5-FE1A-413A-B496-158336BF7C64}" srcOrd="0" destOrd="0" presId="urn:microsoft.com/office/officeart/2005/8/layout/radial5"/>
    <dgm:cxn modelId="{152E331A-919E-4B0A-9B49-805EEC98FC3F}" type="presParOf" srcId="{4FD31988-6C00-4F34-8379-E05127FA1224}" destId="{720FC3B7-1770-46D2-AC08-5548E0CD175F}" srcOrd="1" destOrd="0" presId="urn:microsoft.com/office/officeart/2005/8/layout/radial5"/>
    <dgm:cxn modelId="{59E86F06-0468-4502-BE67-9CE6F52F8286}" type="presParOf" srcId="{720FC3B7-1770-46D2-AC08-5548E0CD175F}" destId="{88A032D4-C400-4866-9F67-7AEF0B4B7A1A}" srcOrd="0" destOrd="0" presId="urn:microsoft.com/office/officeart/2005/8/layout/radial5"/>
    <dgm:cxn modelId="{B7834AF1-C410-463D-914A-43C740AB8E5A}" type="presParOf" srcId="{4FD31988-6C00-4F34-8379-E05127FA1224}" destId="{DD0F5315-4C47-4B58-9406-173FEC986A02}" srcOrd="2" destOrd="0" presId="urn:microsoft.com/office/officeart/2005/8/layout/radial5"/>
    <dgm:cxn modelId="{957C7124-8849-4EB7-A339-A3A122E5F8DC}" type="presParOf" srcId="{4FD31988-6C00-4F34-8379-E05127FA1224}" destId="{7B645C69-C33E-4F10-8B1B-7489C14A5D0A}" srcOrd="3" destOrd="0" presId="urn:microsoft.com/office/officeart/2005/8/layout/radial5"/>
    <dgm:cxn modelId="{2E031A24-C27B-4A0D-A6EA-02148624C671}" type="presParOf" srcId="{7B645C69-C33E-4F10-8B1B-7489C14A5D0A}" destId="{06058D0E-F2DB-4094-8599-59BC6EEDB0CD}" srcOrd="0" destOrd="0" presId="urn:microsoft.com/office/officeart/2005/8/layout/radial5"/>
    <dgm:cxn modelId="{431E395A-94AD-4A6F-8295-B66B0E26D493}" type="presParOf" srcId="{4FD31988-6C00-4F34-8379-E05127FA1224}" destId="{E6340ED3-7E96-407C-A495-EBF327189E0C}" srcOrd="4" destOrd="0" presId="urn:microsoft.com/office/officeart/2005/8/layout/radial5"/>
    <dgm:cxn modelId="{1BDC2F02-A6FC-4389-84F4-66D6D6BAB403}" type="presParOf" srcId="{4FD31988-6C00-4F34-8379-E05127FA1224}" destId="{8BE50BA0-8C1A-4F8B-BF50-348A608D45CE}" srcOrd="5" destOrd="0" presId="urn:microsoft.com/office/officeart/2005/8/layout/radial5"/>
    <dgm:cxn modelId="{D0231505-1E8C-4B3B-9911-AEE3F72CC399}" type="presParOf" srcId="{8BE50BA0-8C1A-4F8B-BF50-348A608D45CE}" destId="{A58FEC3E-4DBD-416C-B5C8-866594E1C575}" srcOrd="0" destOrd="0" presId="urn:microsoft.com/office/officeart/2005/8/layout/radial5"/>
    <dgm:cxn modelId="{0D6A779B-3EA5-4E53-953A-6E66D19D5C68}" type="presParOf" srcId="{4FD31988-6C00-4F34-8379-E05127FA1224}" destId="{D50D0C2F-A9AF-4DC3-A587-687902CC177F}" srcOrd="6" destOrd="0" presId="urn:microsoft.com/office/officeart/2005/8/layout/radial5"/>
    <dgm:cxn modelId="{B5D1EFD4-8D09-4994-8B9C-54CF7D719675}" type="presParOf" srcId="{4FD31988-6C00-4F34-8379-E05127FA1224}" destId="{F979CB3D-B94B-441A-AFAE-4972D766E5C9}" srcOrd="7" destOrd="0" presId="urn:microsoft.com/office/officeart/2005/8/layout/radial5"/>
    <dgm:cxn modelId="{595E47C6-3B98-4513-8277-88395FA508B5}" type="presParOf" srcId="{F979CB3D-B94B-441A-AFAE-4972D766E5C9}" destId="{70020B74-7E82-43DA-8E6E-20F918ADB06D}" srcOrd="0" destOrd="0" presId="urn:microsoft.com/office/officeart/2005/8/layout/radial5"/>
    <dgm:cxn modelId="{3569DF27-98EB-4FD7-A52A-2419F8BE080B}" type="presParOf" srcId="{4FD31988-6C00-4F34-8379-E05127FA1224}" destId="{82A696B2-4956-4448-BC80-57A12BFD66B9}" srcOrd="8" destOrd="0" presId="urn:microsoft.com/office/officeart/2005/8/layout/radial5"/>
    <dgm:cxn modelId="{702D9126-4849-4754-8074-9E474AE749E7}" type="presParOf" srcId="{4FD31988-6C00-4F34-8379-E05127FA1224}" destId="{F6D76AB9-4C25-42D9-A72D-7531B26AB396}" srcOrd="9" destOrd="0" presId="urn:microsoft.com/office/officeart/2005/8/layout/radial5"/>
    <dgm:cxn modelId="{555F873C-5FB3-41B7-99A4-F111921785B8}" type="presParOf" srcId="{F6D76AB9-4C25-42D9-A72D-7531B26AB396}" destId="{7B21F9D5-0B30-4933-838B-A1F846385C1E}" srcOrd="0" destOrd="0" presId="urn:microsoft.com/office/officeart/2005/8/layout/radial5"/>
    <dgm:cxn modelId="{83B1368B-E098-4698-8496-8ADE8937E022}" type="presParOf" srcId="{4FD31988-6C00-4F34-8379-E05127FA1224}" destId="{9E08C248-6333-440E-B88D-10BB2F71D6C1}" srcOrd="10" destOrd="0" presId="urn:microsoft.com/office/officeart/2005/8/layout/radial5"/>
    <dgm:cxn modelId="{4C659E26-0068-4C43-8F7D-7C60A8E2BC70}" type="presParOf" srcId="{4FD31988-6C00-4F34-8379-E05127FA1224}" destId="{735B9F8D-EF03-4AFB-9BC5-E03DD5FB968C}" srcOrd="11" destOrd="0" presId="urn:microsoft.com/office/officeart/2005/8/layout/radial5"/>
    <dgm:cxn modelId="{FC50F5BF-4300-4426-A34D-DCAB7FC48CE9}" type="presParOf" srcId="{735B9F8D-EF03-4AFB-9BC5-E03DD5FB968C}" destId="{7A52BEC0-61FA-4259-A17E-F5AB0BCB3092}" srcOrd="0" destOrd="0" presId="urn:microsoft.com/office/officeart/2005/8/layout/radial5"/>
    <dgm:cxn modelId="{4946D8CB-8D9F-4F07-8EC1-3C25A7857D09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3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DD1-E33B-49DE-9BBB-3234509E5D14}" type="datetimeFigureOut">
              <a:rPr lang="en-US"/>
              <a:pPr>
                <a:defRPr/>
              </a:pPr>
              <a:t>6/18/2020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64A-C0ED-404F-B289-95FD43016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93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4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0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0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2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4458-7FFB-42CF-8F46-CF191B8C9E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B23A2-0F2C-4612-9F48-F428E032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9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202" y="1545996"/>
            <a:ext cx="3080869" cy="60254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542" y="1159497"/>
            <a:ext cx="5480901" cy="10343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6512" y="2193880"/>
            <a:ext cx="5174071" cy="15836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337168" y="3848473"/>
            <a:ext cx="1739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173535" y="3768443"/>
            <a:ext cx="156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3110627" y="3818105"/>
            <a:ext cx="381000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7880581" y="3762059"/>
            <a:ext cx="412750" cy="696293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4249" y="5141352"/>
            <a:ext cx="6553200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endParaRPr lang="en-US" sz="28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15318" y="3291253"/>
            <a:ext cx="42322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091811" y="3291253"/>
            <a:ext cx="315277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>
              <a:solidFill>
                <a:srgbClr val="1F4E79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3" descr="C:\Users\User\Desktop\good-wri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813239"/>
            <a:ext cx="3448574" cy="248285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43640" y="3703805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1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58527" y="3686342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flipH="1">
            <a:off x="7351190" y="4479262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flipH="1">
            <a:off x="2603594" y="4528958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332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3240"/>
            <a:ext cx="3657600" cy="248285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0277" y="294855"/>
            <a:ext cx="2316559" cy="4106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438"/>
          <a:stretch/>
        </p:blipFill>
        <p:spPr>
          <a:xfrm>
            <a:off x="7629228" y="2675683"/>
            <a:ext cx="311339" cy="10059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67734" y="1507253"/>
            <a:ext cx="1671949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16816" y="2967135"/>
            <a:ext cx="5313784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করণ কারকের সংজ্ঞাসহ উদাহরণ দাও।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3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031"/>
          <a:stretch/>
        </p:blipFill>
        <p:spPr>
          <a:xfrm>
            <a:off x="7348930" y="2675683"/>
            <a:ext cx="31383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882 -0.01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1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1913633" y="173453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1923059" y="2584517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1932486" y="3434498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24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941913" y="4275052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1951340" y="5125039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1913633" y="86648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বা ‘কারা’ দান করতেন?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6054" y="1073084"/>
            <a:ext cx="518474" cy="46489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9232" y="1085520"/>
            <a:ext cx="1684134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8658" y="1947293"/>
            <a:ext cx="169115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085" y="2793737"/>
            <a:ext cx="1691156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6939" y="3640786"/>
            <a:ext cx="167711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8083" y="4488468"/>
            <a:ext cx="1691157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38085" y="5328183"/>
            <a:ext cx="169115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0333" y="376287"/>
            <a:ext cx="2969444" cy="4328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93097" y="1524000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43914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3167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3979" y="2899488"/>
            <a:ext cx="5383219" cy="5608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করণ কারকের বিভিন্ন বিভক্তির প্রয়োগ দেখাও।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1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353559"/>
            <a:ext cx="5410200" cy="175432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 ২টি উদাহরণ বল।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700" y="1524000"/>
            <a:ext cx="12192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333" y="3096636"/>
            <a:ext cx="7035930" cy="13234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 কারকের ‘এ’ বিভক্তির প্রয়োগ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705" y="1577622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" y="0"/>
            <a:ext cx="913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9955" y="3462528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910" y="4881890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9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38400" y="488927"/>
            <a:ext cx="5599361" cy="106509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7488" y="488927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21410" y="2270760"/>
            <a:ext cx="2445426" cy="3048000"/>
            <a:chOff x="1803397" y="2888671"/>
            <a:chExt cx="2590800" cy="304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7634" y="3632504"/>
              <a:ext cx="2453934" cy="173893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4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9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9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773" y="2270760"/>
            <a:ext cx="2438427" cy="3048000"/>
            <a:chOff x="4825997" y="2893294"/>
            <a:chExt cx="2590800" cy="304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0393" y="3690988"/>
              <a:ext cx="2362200" cy="163121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00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করণ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73043" y="1998913"/>
            <a:ext cx="457200" cy="35916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65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oel-1612i3\Desktop\24\2\india_beggar07.17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5" y="3604161"/>
            <a:ext cx="3086493" cy="20961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Doel-1612i3\Desktop\24\3\Playing in the rain _ Flickr - Photo Sharing!_files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01" y="397991"/>
            <a:ext cx="2974422" cy="21996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4339" name="Picture 3" descr="C:\Users\Doel-1612i3\Desktop\24\3\Playing in the rain _ Flickr - Photo Sharing!_files\120404_ADNAN_BN_SAARCSTU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34" y="446068"/>
            <a:ext cx="3004794" cy="22209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5958" y="3115079"/>
            <a:ext cx="8382000" cy="449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n/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4542" y="26956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4937" y="268542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5670" y="26956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0090" y="265561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61759" y="265561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4501" y="2661496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9912" y="568296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97258" y="56650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82566" y="568296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7" grpId="0"/>
      <p:bldP spid="17" grpId="1"/>
      <p:bldP spid="18" grpId="0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1913633" y="173453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9" name="Striped Right Arrow 8"/>
          <p:cNvSpPr/>
          <p:nvPr/>
        </p:nvSpPr>
        <p:spPr>
          <a:xfrm>
            <a:off x="1923059" y="2584517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2" name="Striped Right Arrow 11"/>
          <p:cNvSpPr/>
          <p:nvPr/>
        </p:nvSpPr>
        <p:spPr>
          <a:xfrm>
            <a:off x="1932486" y="3434498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3" name="Striped Right Arrow 12"/>
          <p:cNvSpPr/>
          <p:nvPr/>
        </p:nvSpPr>
        <p:spPr>
          <a:xfrm>
            <a:off x="1941913" y="4275052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4" name="Striped Right Arrow 13"/>
          <p:cNvSpPr/>
          <p:nvPr/>
        </p:nvSpPr>
        <p:spPr>
          <a:xfrm>
            <a:off x="1951340" y="5125039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5" name="Striped Right Arrow 14"/>
          <p:cNvSpPr/>
          <p:nvPr/>
        </p:nvSpPr>
        <p:spPr>
          <a:xfrm>
            <a:off x="1913633" y="86648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216054" y="1073084"/>
            <a:ext cx="518474" cy="464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9232" y="1085520"/>
            <a:ext cx="226157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8658" y="1947293"/>
            <a:ext cx="227100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084" y="2793737"/>
            <a:ext cx="2271001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6939" y="3640786"/>
            <a:ext cx="2252146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8083" y="4488468"/>
            <a:ext cx="227100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38085" y="5328183"/>
            <a:ext cx="227100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46976" y="358221"/>
            <a:ext cx="2132034" cy="508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3114" y="1998481"/>
            <a:ext cx="1431923" cy="4853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884" y="3133627"/>
            <a:ext cx="5218385" cy="1228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552574" y="2581275"/>
            <a:ext cx="5981701" cy="20605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 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কাকে বলে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4855" y="1685925"/>
            <a:ext cx="1397138" cy="434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1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33400" y="762000"/>
            <a:ext cx="3962400" cy="3200400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800600" y="762000"/>
            <a:ext cx="3962400" cy="3200400"/>
          </a:xfrm>
          <a:prstGeom prst="round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813671" y="4019179"/>
            <a:ext cx="31133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119941" y="4066854"/>
            <a:ext cx="322211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370328" y="4419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6464300" y="4512626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877" y="4712610"/>
            <a:ext cx="7798201" cy="120032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 নাম্পদের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 animBg="1"/>
      <p:bldP spid="4404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6816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859"/>
          <a:stretch/>
        </p:blipFill>
        <p:spPr>
          <a:xfrm>
            <a:off x="1212806" y="2554483"/>
            <a:ext cx="311781" cy="999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587" y="2554483"/>
            <a:ext cx="6156649" cy="989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80489" y="2554483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66936" y="1143000"/>
            <a:ext cx="1671949" cy="399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949945" y="2707341"/>
            <a:ext cx="5107264" cy="62426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/>
                <a:latin typeface="NikoshBAN" pitchFamily="2" charset="0"/>
                <a:cs typeface="NikoshBAN" pitchFamily="2" charset="0"/>
              </a:rPr>
              <a:t>কারক কাকে বলে? ১টি উসাহরণ দাও।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595"/>
          <a:stretch/>
        </p:blipFill>
        <p:spPr>
          <a:xfrm>
            <a:off x="1515161" y="2554483"/>
            <a:ext cx="30729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3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88507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078194" y="597749"/>
            <a:ext cx="4860151" cy="362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5001497"/>
              </p:ext>
            </p:extLst>
          </p:nvPr>
        </p:nvGraphicFramePr>
        <p:xfrm>
          <a:off x="-98997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7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410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24</cp:revision>
  <dcterms:created xsi:type="dcterms:W3CDTF">2020-06-17T19:41:23Z</dcterms:created>
  <dcterms:modified xsi:type="dcterms:W3CDTF">2020-06-18T09:08:27Z</dcterms:modified>
</cp:coreProperties>
</file>