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6" r:id="rId4"/>
    <p:sldId id="287" r:id="rId5"/>
    <p:sldId id="261" r:id="rId6"/>
    <p:sldId id="262" r:id="rId7"/>
    <p:sldId id="311" r:id="rId8"/>
    <p:sldId id="309" r:id="rId9"/>
    <p:sldId id="310" r:id="rId10"/>
    <p:sldId id="295" r:id="rId11"/>
    <p:sldId id="305" r:id="rId12"/>
    <p:sldId id="308" r:id="rId13"/>
    <p:sldId id="301" r:id="rId14"/>
    <p:sldId id="296" r:id="rId15"/>
    <p:sldId id="297" r:id="rId16"/>
    <p:sldId id="298" r:id="rId17"/>
    <p:sldId id="299" r:id="rId18"/>
    <p:sldId id="30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C9E45-590F-48C9-98EF-3486AD882F24}" type="doc">
      <dgm:prSet loTypeId="urn:microsoft.com/office/officeart/2005/8/layout/radial5" loCatId="cycle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35E63F2-2D10-4913-915F-6633A85272D5}">
      <dgm:prSet phldrT="[Text]" custT="1"/>
      <dgm:spPr/>
      <dgm:t>
        <a:bodyPr/>
        <a:lstStyle/>
        <a:p>
          <a:r>
            <a:rPr lang="en-US" sz="36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71A9AF-FAF3-4E38-A3E6-35856D6424F1}" type="parTrans" cxnId="{4279C801-D620-4E93-86C4-6C7C726A53AB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DEA950BB-A4E0-4099-81F8-712513DE2F74}" type="sibTrans" cxnId="{4279C801-D620-4E93-86C4-6C7C726A53AB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BCF3A64A-3E14-4A6A-8CB7-485F1CBFF39B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কর্তৃ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B86644-4A87-4867-B477-C3B92377A500}" type="parTrans" cxnId="{747839BA-898B-42E5-9674-12B974FC9A6A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04AE46B-11B2-4B20-9D64-06648C503537}" type="sibTrans" cxnId="{747839BA-898B-42E5-9674-12B974FC9A6A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7EA2B9A-D4AF-48A4-8BE3-3675B14E3D08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1AAE97-24D6-499C-8022-F34642352344}" type="parTrans" cxnId="{B8209167-71AA-4122-AD24-791683522412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34B2511E-FB0D-47A4-A045-77C37A5AF6EA}" type="sibTrans" cxnId="{B8209167-71AA-4122-AD24-791683522412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61A5AFA2-A5E9-4CFE-8EC7-BD4F3072A438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অপাদান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2C8372-7A3B-41E7-8FEE-5FBC4178AEE4}" type="parTrans" cxnId="{9CB1E52C-40DA-4E84-B570-C54D6C8AE0FC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CDD3A71-7B76-42C2-AD68-A68F77859A03}" type="sibTrans" cxnId="{9CB1E52C-40DA-4E84-B570-C54D6C8AE0FC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48A7BBF-C881-4999-98D5-C06DE4865BB6}">
      <dgm:prSet phldrT="[Text]"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অধিকরণ</a:t>
          </a:r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1FE47E-AF3B-4FC7-8638-298363CB3BAF}" type="parTrans" cxnId="{9A651F84-94D7-4ECE-95DD-EA63986F0ED6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5463ECE-2D94-447C-8EBE-17042CAB1469}" type="sibTrans" cxnId="{9A651F84-94D7-4ECE-95DD-EA63986F0ED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624E9A1F-FB99-4C06-951D-ECC8646128C5}">
      <dgm:prSet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সম্প্রদান </a:t>
          </a:r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0E0C9A-E204-42D6-B409-16658A77F8B5}" type="parTrans" cxnId="{C8EADDA5-09C8-461D-93A8-6D4C951A9736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1266D871-711F-49A6-B5EE-9B97DCE8EA95}" type="sibTrans" cxnId="{C8EADDA5-09C8-461D-93A8-6D4C951A973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FC1CBD20-8E32-43A1-8E33-8D7BA69807CA}">
      <dgm:prSet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করণ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B2D2AD-04BB-4F23-8DEC-3099D1E53A5D}" type="parTrans" cxnId="{80731C3A-D6BA-4B48-B5BE-807FB624E645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55525F87-1190-49B5-BA6B-ED4ABCD96F4B}" type="sibTrans" cxnId="{80731C3A-D6BA-4B48-B5BE-807FB624E645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4FD31988-6C00-4F34-8379-E05127FA1224}" type="pres">
      <dgm:prSet presAssocID="{84DC9E45-590F-48C9-98EF-3486AD882F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775DB5-FE1A-413A-B496-158336BF7C64}" type="pres">
      <dgm:prSet presAssocID="{235E63F2-2D10-4913-915F-6633A85272D5}" presName="centerShape" presStyleLbl="node0" presStyleIdx="0" presStyleCnt="1"/>
      <dgm:spPr/>
      <dgm:t>
        <a:bodyPr/>
        <a:lstStyle/>
        <a:p>
          <a:endParaRPr lang="en-US"/>
        </a:p>
      </dgm:t>
    </dgm:pt>
    <dgm:pt modelId="{720FC3B7-1770-46D2-AC08-5548E0CD175F}" type="pres">
      <dgm:prSet presAssocID="{87B86644-4A87-4867-B477-C3B92377A50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88A032D4-C400-4866-9F67-7AEF0B4B7A1A}" type="pres">
      <dgm:prSet presAssocID="{87B86644-4A87-4867-B477-C3B92377A50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DD0F5315-4C47-4B58-9406-173FEC986A02}" type="pres">
      <dgm:prSet presAssocID="{BCF3A64A-3E14-4A6A-8CB7-485F1CBFF39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45C69-C33E-4F10-8B1B-7489C14A5D0A}" type="pres">
      <dgm:prSet presAssocID="{E11AAE97-24D6-499C-8022-F34642352344}" presName="parTrans" presStyleLbl="sibTrans2D1" presStyleIdx="1" presStyleCnt="6"/>
      <dgm:spPr/>
      <dgm:t>
        <a:bodyPr/>
        <a:lstStyle/>
        <a:p>
          <a:endParaRPr lang="en-US"/>
        </a:p>
      </dgm:t>
    </dgm:pt>
    <dgm:pt modelId="{06058D0E-F2DB-4094-8599-59BC6EEDB0CD}" type="pres">
      <dgm:prSet presAssocID="{E11AAE97-24D6-499C-8022-F34642352344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6340ED3-7E96-407C-A495-EBF327189E0C}" type="pres">
      <dgm:prSet presAssocID="{E7EA2B9A-D4AF-48A4-8BE3-3675B14E3D0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50BA0-8C1A-4F8B-BF50-348A608D45CE}" type="pres">
      <dgm:prSet presAssocID="{22B2D2AD-04BB-4F23-8DEC-3099D1E53A5D}" presName="parTrans" presStyleLbl="sibTrans2D1" presStyleIdx="2" presStyleCnt="6"/>
      <dgm:spPr/>
      <dgm:t>
        <a:bodyPr/>
        <a:lstStyle/>
        <a:p>
          <a:endParaRPr lang="en-US"/>
        </a:p>
      </dgm:t>
    </dgm:pt>
    <dgm:pt modelId="{A58FEC3E-4DBD-416C-B5C8-866594E1C575}" type="pres">
      <dgm:prSet presAssocID="{22B2D2AD-04BB-4F23-8DEC-3099D1E53A5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D50D0C2F-A9AF-4DC3-A587-687902CC177F}" type="pres">
      <dgm:prSet presAssocID="{FC1CBD20-8E32-43A1-8E33-8D7BA69807C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9CB3D-B94B-441A-AFAE-4972D766E5C9}" type="pres">
      <dgm:prSet presAssocID="{460E0C9A-E204-42D6-B409-16658A77F8B5}" presName="parTrans" presStyleLbl="sibTrans2D1" presStyleIdx="3" presStyleCnt="6"/>
      <dgm:spPr/>
      <dgm:t>
        <a:bodyPr/>
        <a:lstStyle/>
        <a:p>
          <a:endParaRPr lang="en-US"/>
        </a:p>
      </dgm:t>
    </dgm:pt>
    <dgm:pt modelId="{70020B74-7E82-43DA-8E6E-20F918ADB06D}" type="pres">
      <dgm:prSet presAssocID="{460E0C9A-E204-42D6-B409-16658A77F8B5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82A696B2-4956-4448-BC80-57A12BFD66B9}" type="pres">
      <dgm:prSet presAssocID="{624E9A1F-FB99-4C06-951D-ECC8646128C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76AB9-4C25-42D9-A72D-7531B26AB396}" type="pres">
      <dgm:prSet presAssocID="{582C8372-7A3B-41E7-8FEE-5FBC4178AEE4}" presName="parTrans" presStyleLbl="sibTrans2D1" presStyleIdx="4" presStyleCnt="6"/>
      <dgm:spPr/>
      <dgm:t>
        <a:bodyPr/>
        <a:lstStyle/>
        <a:p>
          <a:endParaRPr lang="en-US"/>
        </a:p>
      </dgm:t>
    </dgm:pt>
    <dgm:pt modelId="{7B21F9D5-0B30-4933-838B-A1F846385C1E}" type="pres">
      <dgm:prSet presAssocID="{582C8372-7A3B-41E7-8FEE-5FBC4178AEE4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9E08C248-6333-440E-B88D-10BB2F71D6C1}" type="pres">
      <dgm:prSet presAssocID="{61A5AFA2-A5E9-4CFE-8EC7-BD4F3072A43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B9F8D-EF03-4AFB-9BC5-E03DD5FB968C}" type="pres">
      <dgm:prSet presAssocID="{A21FE47E-AF3B-4FC7-8638-298363CB3BAF}" presName="parTrans" presStyleLbl="sibTrans2D1" presStyleIdx="5" presStyleCnt="6"/>
      <dgm:spPr/>
      <dgm:t>
        <a:bodyPr/>
        <a:lstStyle/>
        <a:p>
          <a:endParaRPr lang="en-US"/>
        </a:p>
      </dgm:t>
    </dgm:pt>
    <dgm:pt modelId="{7A52BEC0-61FA-4259-A17E-F5AB0BCB3092}" type="pres">
      <dgm:prSet presAssocID="{A21FE47E-AF3B-4FC7-8638-298363CB3BAF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6DA5CB18-5C26-47F1-A952-D5991591EEBE}" type="pres">
      <dgm:prSet presAssocID="{E48A7BBF-C881-4999-98D5-C06DE4865BB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D89645-43BF-43E4-A0F5-4399E12381FC}" type="presOf" srcId="{460E0C9A-E204-42D6-B409-16658A77F8B5}" destId="{70020B74-7E82-43DA-8E6E-20F918ADB06D}" srcOrd="1" destOrd="0" presId="urn:microsoft.com/office/officeart/2005/8/layout/radial5"/>
    <dgm:cxn modelId="{4279C801-D620-4E93-86C4-6C7C726A53AB}" srcId="{84DC9E45-590F-48C9-98EF-3486AD882F24}" destId="{235E63F2-2D10-4913-915F-6633A85272D5}" srcOrd="0" destOrd="0" parTransId="{1A71A9AF-FAF3-4E38-A3E6-35856D6424F1}" sibTransId="{DEA950BB-A4E0-4099-81F8-712513DE2F74}"/>
    <dgm:cxn modelId="{80731C3A-D6BA-4B48-B5BE-807FB624E645}" srcId="{235E63F2-2D10-4913-915F-6633A85272D5}" destId="{FC1CBD20-8E32-43A1-8E33-8D7BA69807CA}" srcOrd="2" destOrd="0" parTransId="{22B2D2AD-04BB-4F23-8DEC-3099D1E53A5D}" sibTransId="{55525F87-1190-49B5-BA6B-ED4ABCD96F4B}"/>
    <dgm:cxn modelId="{9CB1E52C-40DA-4E84-B570-C54D6C8AE0FC}" srcId="{235E63F2-2D10-4913-915F-6633A85272D5}" destId="{61A5AFA2-A5E9-4CFE-8EC7-BD4F3072A438}" srcOrd="4" destOrd="0" parTransId="{582C8372-7A3B-41E7-8FEE-5FBC4178AEE4}" sibTransId="{2CDD3A71-7B76-42C2-AD68-A68F77859A03}"/>
    <dgm:cxn modelId="{B360F2B0-95F6-423D-BF08-B22970A03E9C}" type="presOf" srcId="{84DC9E45-590F-48C9-98EF-3486AD882F24}" destId="{4FD31988-6C00-4F34-8379-E05127FA1224}" srcOrd="0" destOrd="0" presId="urn:microsoft.com/office/officeart/2005/8/layout/radial5"/>
    <dgm:cxn modelId="{F0F264B4-44D4-4C68-8E9E-04EA8019F106}" type="presOf" srcId="{22B2D2AD-04BB-4F23-8DEC-3099D1E53A5D}" destId="{8BE50BA0-8C1A-4F8B-BF50-348A608D45CE}" srcOrd="0" destOrd="0" presId="urn:microsoft.com/office/officeart/2005/8/layout/radial5"/>
    <dgm:cxn modelId="{B82EFB9A-5517-4718-B948-D66F8BE41FE5}" type="presOf" srcId="{235E63F2-2D10-4913-915F-6633A85272D5}" destId="{CD775DB5-FE1A-413A-B496-158336BF7C64}" srcOrd="0" destOrd="0" presId="urn:microsoft.com/office/officeart/2005/8/layout/radial5"/>
    <dgm:cxn modelId="{C8EADDA5-09C8-461D-93A8-6D4C951A9736}" srcId="{235E63F2-2D10-4913-915F-6633A85272D5}" destId="{624E9A1F-FB99-4C06-951D-ECC8646128C5}" srcOrd="3" destOrd="0" parTransId="{460E0C9A-E204-42D6-B409-16658A77F8B5}" sibTransId="{1266D871-711F-49A6-B5EE-9B97DCE8EA95}"/>
    <dgm:cxn modelId="{32EFCD1F-A8E9-484A-9182-5E59EC20D3FD}" type="presOf" srcId="{E11AAE97-24D6-499C-8022-F34642352344}" destId="{7B645C69-C33E-4F10-8B1B-7489C14A5D0A}" srcOrd="0" destOrd="0" presId="urn:microsoft.com/office/officeart/2005/8/layout/radial5"/>
    <dgm:cxn modelId="{7EAB7C16-8CB3-4D04-BB02-E2C7CC860266}" type="presOf" srcId="{460E0C9A-E204-42D6-B409-16658A77F8B5}" destId="{F979CB3D-B94B-441A-AFAE-4972D766E5C9}" srcOrd="0" destOrd="0" presId="urn:microsoft.com/office/officeart/2005/8/layout/radial5"/>
    <dgm:cxn modelId="{334F0527-9A05-4299-8141-4545E6442041}" type="presOf" srcId="{FC1CBD20-8E32-43A1-8E33-8D7BA69807CA}" destId="{D50D0C2F-A9AF-4DC3-A587-687902CC177F}" srcOrd="0" destOrd="0" presId="urn:microsoft.com/office/officeart/2005/8/layout/radial5"/>
    <dgm:cxn modelId="{2F97699E-02C7-4E97-AA44-05456F71AE11}" type="presOf" srcId="{87B86644-4A87-4867-B477-C3B92377A500}" destId="{720FC3B7-1770-46D2-AC08-5548E0CD175F}" srcOrd="0" destOrd="0" presId="urn:microsoft.com/office/officeart/2005/8/layout/radial5"/>
    <dgm:cxn modelId="{BFF526A1-A018-46A6-BF4E-8C309D4389BF}" type="presOf" srcId="{22B2D2AD-04BB-4F23-8DEC-3099D1E53A5D}" destId="{A58FEC3E-4DBD-416C-B5C8-866594E1C575}" srcOrd="1" destOrd="0" presId="urn:microsoft.com/office/officeart/2005/8/layout/radial5"/>
    <dgm:cxn modelId="{1F63D819-9C2D-4E3B-9C9F-919D8C7D083F}" type="presOf" srcId="{582C8372-7A3B-41E7-8FEE-5FBC4178AEE4}" destId="{7B21F9D5-0B30-4933-838B-A1F846385C1E}" srcOrd="1" destOrd="0" presId="urn:microsoft.com/office/officeart/2005/8/layout/radial5"/>
    <dgm:cxn modelId="{2133DD34-9B03-4073-865F-226591F60878}" type="presOf" srcId="{A21FE47E-AF3B-4FC7-8638-298363CB3BAF}" destId="{7A52BEC0-61FA-4259-A17E-F5AB0BCB3092}" srcOrd="1" destOrd="0" presId="urn:microsoft.com/office/officeart/2005/8/layout/radial5"/>
    <dgm:cxn modelId="{9A651F84-94D7-4ECE-95DD-EA63986F0ED6}" srcId="{235E63F2-2D10-4913-915F-6633A85272D5}" destId="{E48A7BBF-C881-4999-98D5-C06DE4865BB6}" srcOrd="5" destOrd="0" parTransId="{A21FE47E-AF3B-4FC7-8638-298363CB3BAF}" sibTransId="{25463ECE-2D94-447C-8EBE-17042CAB1469}"/>
    <dgm:cxn modelId="{439797E5-C815-4ADA-9DA2-4F73C1C36277}" type="presOf" srcId="{E7EA2B9A-D4AF-48A4-8BE3-3675B14E3D08}" destId="{E6340ED3-7E96-407C-A495-EBF327189E0C}" srcOrd="0" destOrd="0" presId="urn:microsoft.com/office/officeart/2005/8/layout/radial5"/>
    <dgm:cxn modelId="{EF279A30-F890-4180-BA95-9D57D494FFA4}" type="presOf" srcId="{E11AAE97-24D6-499C-8022-F34642352344}" destId="{06058D0E-F2DB-4094-8599-59BC6EEDB0CD}" srcOrd="1" destOrd="0" presId="urn:microsoft.com/office/officeart/2005/8/layout/radial5"/>
    <dgm:cxn modelId="{453FAB9F-4845-4C66-9C3A-57EEC6341A01}" type="presOf" srcId="{A21FE47E-AF3B-4FC7-8638-298363CB3BAF}" destId="{735B9F8D-EF03-4AFB-9BC5-E03DD5FB968C}" srcOrd="0" destOrd="0" presId="urn:microsoft.com/office/officeart/2005/8/layout/radial5"/>
    <dgm:cxn modelId="{C8433D78-54A4-498E-8CDA-EE44F7D60EF3}" type="presOf" srcId="{61A5AFA2-A5E9-4CFE-8EC7-BD4F3072A438}" destId="{9E08C248-6333-440E-B88D-10BB2F71D6C1}" srcOrd="0" destOrd="0" presId="urn:microsoft.com/office/officeart/2005/8/layout/radial5"/>
    <dgm:cxn modelId="{D64B7FD2-3DEE-49DA-9478-BC7AB4A7CB69}" type="presOf" srcId="{BCF3A64A-3E14-4A6A-8CB7-485F1CBFF39B}" destId="{DD0F5315-4C47-4B58-9406-173FEC986A02}" srcOrd="0" destOrd="0" presId="urn:microsoft.com/office/officeart/2005/8/layout/radial5"/>
    <dgm:cxn modelId="{0B5FAC31-214F-4406-80DB-C864DF194687}" type="presOf" srcId="{624E9A1F-FB99-4C06-951D-ECC8646128C5}" destId="{82A696B2-4956-4448-BC80-57A12BFD66B9}" srcOrd="0" destOrd="0" presId="urn:microsoft.com/office/officeart/2005/8/layout/radial5"/>
    <dgm:cxn modelId="{4D7992F6-643F-4CBF-89B9-45B33C4A1233}" type="presOf" srcId="{E48A7BBF-C881-4999-98D5-C06DE4865BB6}" destId="{6DA5CB18-5C26-47F1-A952-D5991591EEBE}" srcOrd="0" destOrd="0" presId="urn:microsoft.com/office/officeart/2005/8/layout/radial5"/>
    <dgm:cxn modelId="{B8209167-71AA-4122-AD24-791683522412}" srcId="{235E63F2-2D10-4913-915F-6633A85272D5}" destId="{E7EA2B9A-D4AF-48A4-8BE3-3675B14E3D08}" srcOrd="1" destOrd="0" parTransId="{E11AAE97-24D6-499C-8022-F34642352344}" sibTransId="{34B2511E-FB0D-47A4-A045-77C37A5AF6EA}"/>
    <dgm:cxn modelId="{68BF4053-61BB-456B-9582-923E6E1AC43D}" type="presOf" srcId="{582C8372-7A3B-41E7-8FEE-5FBC4178AEE4}" destId="{F6D76AB9-4C25-42D9-A72D-7531B26AB396}" srcOrd="0" destOrd="0" presId="urn:microsoft.com/office/officeart/2005/8/layout/radial5"/>
    <dgm:cxn modelId="{747839BA-898B-42E5-9674-12B974FC9A6A}" srcId="{235E63F2-2D10-4913-915F-6633A85272D5}" destId="{BCF3A64A-3E14-4A6A-8CB7-485F1CBFF39B}" srcOrd="0" destOrd="0" parTransId="{87B86644-4A87-4867-B477-C3B92377A500}" sibTransId="{204AE46B-11B2-4B20-9D64-06648C503537}"/>
    <dgm:cxn modelId="{5DDB5206-A962-4E69-87D1-CD4998CC8D7E}" type="presOf" srcId="{87B86644-4A87-4867-B477-C3B92377A500}" destId="{88A032D4-C400-4866-9F67-7AEF0B4B7A1A}" srcOrd="1" destOrd="0" presId="urn:microsoft.com/office/officeart/2005/8/layout/radial5"/>
    <dgm:cxn modelId="{35ECC829-52C2-46F5-B8B0-0ED5EB4A7A1B}" type="presParOf" srcId="{4FD31988-6C00-4F34-8379-E05127FA1224}" destId="{CD775DB5-FE1A-413A-B496-158336BF7C64}" srcOrd="0" destOrd="0" presId="urn:microsoft.com/office/officeart/2005/8/layout/radial5"/>
    <dgm:cxn modelId="{4D5D3278-5E7C-4627-9CDD-FEE48EADDB89}" type="presParOf" srcId="{4FD31988-6C00-4F34-8379-E05127FA1224}" destId="{720FC3B7-1770-46D2-AC08-5548E0CD175F}" srcOrd="1" destOrd="0" presId="urn:microsoft.com/office/officeart/2005/8/layout/radial5"/>
    <dgm:cxn modelId="{D32A886E-D68B-4C83-B992-5AAE358A3018}" type="presParOf" srcId="{720FC3B7-1770-46D2-AC08-5548E0CD175F}" destId="{88A032D4-C400-4866-9F67-7AEF0B4B7A1A}" srcOrd="0" destOrd="0" presId="urn:microsoft.com/office/officeart/2005/8/layout/radial5"/>
    <dgm:cxn modelId="{0376D090-27A3-4009-BAA2-F5A6E86B30E6}" type="presParOf" srcId="{4FD31988-6C00-4F34-8379-E05127FA1224}" destId="{DD0F5315-4C47-4B58-9406-173FEC986A02}" srcOrd="2" destOrd="0" presId="urn:microsoft.com/office/officeart/2005/8/layout/radial5"/>
    <dgm:cxn modelId="{56AE94CF-170D-4DCE-80EA-F237CAD1B9E5}" type="presParOf" srcId="{4FD31988-6C00-4F34-8379-E05127FA1224}" destId="{7B645C69-C33E-4F10-8B1B-7489C14A5D0A}" srcOrd="3" destOrd="0" presId="urn:microsoft.com/office/officeart/2005/8/layout/radial5"/>
    <dgm:cxn modelId="{139D8980-FF98-4200-935A-D97190A9A2AE}" type="presParOf" srcId="{7B645C69-C33E-4F10-8B1B-7489C14A5D0A}" destId="{06058D0E-F2DB-4094-8599-59BC6EEDB0CD}" srcOrd="0" destOrd="0" presId="urn:microsoft.com/office/officeart/2005/8/layout/radial5"/>
    <dgm:cxn modelId="{F6715722-3EF5-4304-B53A-287BB50D6D92}" type="presParOf" srcId="{4FD31988-6C00-4F34-8379-E05127FA1224}" destId="{E6340ED3-7E96-407C-A495-EBF327189E0C}" srcOrd="4" destOrd="0" presId="urn:microsoft.com/office/officeart/2005/8/layout/radial5"/>
    <dgm:cxn modelId="{AF916E5F-FE21-4194-9D7A-FA8DF1F33303}" type="presParOf" srcId="{4FD31988-6C00-4F34-8379-E05127FA1224}" destId="{8BE50BA0-8C1A-4F8B-BF50-348A608D45CE}" srcOrd="5" destOrd="0" presId="urn:microsoft.com/office/officeart/2005/8/layout/radial5"/>
    <dgm:cxn modelId="{8EA7D331-5E7E-46C9-BE65-11049F029A10}" type="presParOf" srcId="{8BE50BA0-8C1A-4F8B-BF50-348A608D45CE}" destId="{A58FEC3E-4DBD-416C-B5C8-866594E1C575}" srcOrd="0" destOrd="0" presId="urn:microsoft.com/office/officeart/2005/8/layout/radial5"/>
    <dgm:cxn modelId="{40547481-08D2-4824-AECA-208B33D74740}" type="presParOf" srcId="{4FD31988-6C00-4F34-8379-E05127FA1224}" destId="{D50D0C2F-A9AF-4DC3-A587-687902CC177F}" srcOrd="6" destOrd="0" presId="urn:microsoft.com/office/officeart/2005/8/layout/radial5"/>
    <dgm:cxn modelId="{27906BA5-ADBF-40B6-BC9C-63F02CED76A1}" type="presParOf" srcId="{4FD31988-6C00-4F34-8379-E05127FA1224}" destId="{F979CB3D-B94B-441A-AFAE-4972D766E5C9}" srcOrd="7" destOrd="0" presId="urn:microsoft.com/office/officeart/2005/8/layout/radial5"/>
    <dgm:cxn modelId="{E7A3D714-37F0-4870-AF7C-AC2E4DE766A6}" type="presParOf" srcId="{F979CB3D-B94B-441A-AFAE-4972D766E5C9}" destId="{70020B74-7E82-43DA-8E6E-20F918ADB06D}" srcOrd="0" destOrd="0" presId="urn:microsoft.com/office/officeart/2005/8/layout/radial5"/>
    <dgm:cxn modelId="{59F49044-218C-410E-BC7A-BFFF7EE131F0}" type="presParOf" srcId="{4FD31988-6C00-4F34-8379-E05127FA1224}" destId="{82A696B2-4956-4448-BC80-57A12BFD66B9}" srcOrd="8" destOrd="0" presId="urn:microsoft.com/office/officeart/2005/8/layout/radial5"/>
    <dgm:cxn modelId="{1E981D23-CFCA-41D9-962C-91639A2CFF2D}" type="presParOf" srcId="{4FD31988-6C00-4F34-8379-E05127FA1224}" destId="{F6D76AB9-4C25-42D9-A72D-7531B26AB396}" srcOrd="9" destOrd="0" presId="urn:microsoft.com/office/officeart/2005/8/layout/radial5"/>
    <dgm:cxn modelId="{941CA3D9-D155-4F98-8243-D92211FA175D}" type="presParOf" srcId="{F6D76AB9-4C25-42D9-A72D-7531B26AB396}" destId="{7B21F9D5-0B30-4933-838B-A1F846385C1E}" srcOrd="0" destOrd="0" presId="urn:microsoft.com/office/officeart/2005/8/layout/radial5"/>
    <dgm:cxn modelId="{C7FB20EC-59B3-4036-BE1A-F1F735AB4CEA}" type="presParOf" srcId="{4FD31988-6C00-4F34-8379-E05127FA1224}" destId="{9E08C248-6333-440E-B88D-10BB2F71D6C1}" srcOrd="10" destOrd="0" presId="urn:microsoft.com/office/officeart/2005/8/layout/radial5"/>
    <dgm:cxn modelId="{5A691EBA-E55B-415E-A135-0A0159115799}" type="presParOf" srcId="{4FD31988-6C00-4F34-8379-E05127FA1224}" destId="{735B9F8D-EF03-4AFB-9BC5-E03DD5FB968C}" srcOrd="11" destOrd="0" presId="urn:microsoft.com/office/officeart/2005/8/layout/radial5"/>
    <dgm:cxn modelId="{910F9329-51CA-4EA4-ABAF-9E4743A03C35}" type="presParOf" srcId="{735B9F8D-EF03-4AFB-9BC5-E03DD5FB968C}" destId="{7A52BEC0-61FA-4259-A17E-F5AB0BCB3092}" srcOrd="0" destOrd="0" presId="urn:microsoft.com/office/officeart/2005/8/layout/radial5"/>
    <dgm:cxn modelId="{F17FA34A-232C-422D-851D-9490BF7EAC4F}" type="presParOf" srcId="{4FD31988-6C00-4F34-8379-E05127FA1224}" destId="{6DA5CB18-5C26-47F1-A952-D5991591EEB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95-E4F8-4822-B2E7-5A88B21A697B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97ED-4D2B-47BB-936E-CCD89A3F8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7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95-E4F8-4822-B2E7-5A88B21A697B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97ED-4D2B-47BB-936E-CCD89A3F8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2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95-E4F8-4822-B2E7-5A88B21A697B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97ED-4D2B-47BB-936E-CCD89A3F8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17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DBDD1-E33B-49DE-9BBB-3234509E5D14}" type="datetimeFigureOut">
              <a:rPr lang="en-US"/>
              <a:pPr>
                <a:defRPr/>
              </a:pPr>
              <a:t>6/18/2020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9564A-C0ED-404F-B289-95FD43016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46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95-E4F8-4822-B2E7-5A88B21A697B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97ED-4D2B-47BB-936E-CCD89A3F8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2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95-E4F8-4822-B2E7-5A88B21A697B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97ED-4D2B-47BB-936E-CCD89A3F8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7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95-E4F8-4822-B2E7-5A88B21A697B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97ED-4D2B-47BB-936E-CCD89A3F8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3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95-E4F8-4822-B2E7-5A88B21A697B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97ED-4D2B-47BB-936E-CCD89A3F8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2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95-E4F8-4822-B2E7-5A88B21A697B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97ED-4D2B-47BB-936E-CCD89A3F8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1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95-E4F8-4822-B2E7-5A88B21A697B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97ED-4D2B-47BB-936E-CCD89A3F8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6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95-E4F8-4822-B2E7-5A88B21A697B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97ED-4D2B-47BB-936E-CCD89A3F8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0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95-E4F8-4822-B2E7-5A88B21A697B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97ED-4D2B-47BB-936E-CCD89A3F8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AE95-E4F8-4822-B2E7-5A88B21A697B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997ED-4D2B-47BB-936E-CCD89A3F8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4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4268" y="213360"/>
            <a:ext cx="3767328" cy="66446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56504" y="4297967"/>
            <a:ext cx="5174071" cy="158369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শুভেচ্ছা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968" y="3336015"/>
            <a:ext cx="5480901" cy="103438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বাংলা ব্যাকরণ ক্লাসে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05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6816" y="2279280"/>
            <a:ext cx="1007025" cy="154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8859"/>
          <a:stretch/>
        </p:blipFill>
        <p:spPr>
          <a:xfrm>
            <a:off x="1212806" y="2554483"/>
            <a:ext cx="311781" cy="9998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587" y="2554483"/>
            <a:ext cx="6156649" cy="989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80489" y="2554483"/>
            <a:ext cx="601493" cy="98963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766936" y="1143000"/>
            <a:ext cx="1671949" cy="3993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5949945" y="2707341"/>
            <a:ext cx="5107264" cy="62426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400" dirty="0" smtClean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2400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/>
                <a:latin typeface="NikoshBAN" pitchFamily="2" charset="0"/>
                <a:cs typeface="NikoshBAN" pitchFamily="2" charset="0"/>
              </a:rPr>
              <a:t>কারক কাকে বলে? কারক কত  প্রকার?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9595"/>
          <a:stretch/>
        </p:blipFill>
        <p:spPr>
          <a:xfrm>
            <a:off x="1515161" y="2554483"/>
            <a:ext cx="307298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66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88507 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5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078194" y="597749"/>
            <a:ext cx="4860151" cy="3620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26238783"/>
              </p:ext>
            </p:extLst>
          </p:nvPr>
        </p:nvGraphicFramePr>
        <p:xfrm>
          <a:off x="-98997" y="906973"/>
          <a:ext cx="8708572" cy="5134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691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775DB5-FE1A-413A-B496-158336BF7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CD775DB5-FE1A-413A-B496-158336BF7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0FC3B7-1770-46D2-AC08-5548E0CD1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dgm id="{720FC3B7-1770-46D2-AC08-5548E0CD1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0F5315-4C47-4B58-9406-173FEC986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DD0F5315-4C47-4B58-9406-173FEC986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645C69-C33E-4F10-8B1B-7489C14A5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7B645C69-C33E-4F10-8B1B-7489C14A5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340ED3-7E96-407C-A495-EBF327189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E6340ED3-7E96-407C-A495-EBF327189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E50BA0-8C1A-4F8B-BF50-348A608D4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8BE50BA0-8C1A-4F8B-BF50-348A608D4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0D0C2F-A9AF-4DC3-A587-687902CC1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D50D0C2F-A9AF-4DC3-A587-687902CC1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79CB3D-B94B-441A-AFAE-4972D766E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F979CB3D-B94B-441A-AFAE-4972D766E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A696B2-4956-4448-BC80-57A12BFD6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82A696B2-4956-4448-BC80-57A12BFD66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D76AB9-4C25-42D9-A72D-7531B26AB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5">
                                            <p:graphicEl>
                                              <a:dgm id="{F6D76AB9-4C25-42D9-A72D-7531B26AB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08C248-6333-440E-B88D-10BB2F71D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9E08C248-6333-440E-B88D-10BB2F71D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5B9F8D-EF03-4AFB-9BC5-E03DD5FB9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1" dur="2000"/>
                                        <p:tgtEl>
                                          <p:spTgt spid="5">
                                            <p:graphicEl>
                                              <a:dgm id="{735B9F8D-EF03-4AFB-9BC5-E03DD5FB96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A5CB18-5C26-47F1-A952-D5991591E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6DA5CB18-5C26-47F1-A952-D5991591EE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24\MITI\Bangladesh-healthcare-chi-00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70" y="939766"/>
            <a:ext cx="3370379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pic>
        <p:nvPicPr>
          <p:cNvPr id="8" name="Picture 5" descr="C:\Users\Doel-1612i3\Desktop\24\3\Playing in the rain _ Flickr - Photo Sharing!_files\2010-04-28__b5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08" y="947704"/>
            <a:ext cx="3366547" cy="2555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1623156" y="2239356"/>
            <a:ext cx="914400" cy="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771549" y="4098663"/>
            <a:ext cx="7699886" cy="1846271"/>
          </a:xfrm>
          <a:prstGeom prst="flowChartProcess">
            <a:avLst/>
          </a:prstGeom>
          <a:noFill/>
          <a:ln w="12700">
            <a:solidFill>
              <a:srgbClr val="FF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just">
              <a:defRPr/>
            </a:pP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আশ্রয়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defRPr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defRPr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য়,তাই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6926" y="3564376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07898" y="3564375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82335" y="3564375"/>
            <a:ext cx="2292481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00009" y="3564375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35378" y="3557936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8461" y="3536164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8461" y="3542122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8461" y="3536164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73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6" grpId="0" animBg="1"/>
      <p:bldP spid="2" grpId="0"/>
      <p:bldP spid="2" grpId="1"/>
      <p:bldP spid="19" grpId="0"/>
      <p:bldP spid="19" grpId="1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iped Right Arrow 4"/>
          <p:cNvSpPr/>
          <p:nvPr/>
        </p:nvSpPr>
        <p:spPr>
          <a:xfrm>
            <a:off x="1913633" y="1734536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‘কি’ বা ‘কাকে’ দান করতেন?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1923059" y="2584517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‘কি’ দিয়ে দান করতেন?</a:t>
            </a:r>
            <a:endParaRPr lang="en-US" sz="20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2" name="Striped Right Arrow 11"/>
          <p:cNvSpPr/>
          <p:nvPr/>
        </p:nvSpPr>
        <p:spPr>
          <a:xfrm>
            <a:off x="1932486" y="3434498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‘কাকে’ দান করতেন?</a:t>
            </a:r>
            <a:endParaRPr lang="en-US" sz="24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1941913" y="4275052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‘কোথা’ থেকে দান করতেন?</a:t>
            </a:r>
            <a:endParaRPr lang="en-US" sz="20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4" name="Striped Right Arrow 13"/>
          <p:cNvSpPr/>
          <p:nvPr/>
        </p:nvSpPr>
        <p:spPr>
          <a:xfrm>
            <a:off x="1951340" y="5125039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‘কোথায়’ বা ‘কাকে দান করতেন?</a:t>
            </a:r>
            <a:endParaRPr lang="en-US" sz="20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5" name="Striped Right Arrow 14"/>
          <p:cNvSpPr/>
          <p:nvPr/>
        </p:nvSpPr>
        <p:spPr>
          <a:xfrm>
            <a:off x="1913633" y="866486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‘ক’ বা ‘কারা’ দান করতেন?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6054" y="1073084"/>
            <a:ext cx="518474" cy="464899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19232" y="1085520"/>
            <a:ext cx="1684134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28658" y="1947293"/>
            <a:ext cx="1691155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38085" y="2793737"/>
            <a:ext cx="1691156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56939" y="3640786"/>
            <a:ext cx="1677115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38083" y="4488468"/>
            <a:ext cx="1691157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38085" y="5328183"/>
            <a:ext cx="1691155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15558" y="499626"/>
            <a:ext cx="2969444" cy="432853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চিনিবার উপায়-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0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9438"/>
          <a:stretch/>
        </p:blipFill>
        <p:spPr>
          <a:xfrm>
            <a:off x="7629228" y="2675683"/>
            <a:ext cx="311339" cy="100592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867734" y="1507253"/>
            <a:ext cx="1671949" cy="448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7265" y="2685110"/>
            <a:ext cx="6156649" cy="989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54990" y="2685110"/>
            <a:ext cx="601493" cy="98963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916816" y="2967135"/>
            <a:ext cx="5313784" cy="68342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0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2000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কর্ম কারকের সংজ্ঞাসহ উদাহরণ দাও।</a:t>
            </a:r>
            <a:endParaRPr lang="en-US" sz="2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03479" y="806474"/>
            <a:ext cx="1282372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9031"/>
          <a:stretch/>
        </p:blipFill>
        <p:spPr>
          <a:xfrm>
            <a:off x="7348930" y="2675683"/>
            <a:ext cx="313838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56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9882 -0.019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10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793097" y="1524000"/>
            <a:ext cx="2014146" cy="5347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7265" y="2685110"/>
            <a:ext cx="6156649" cy="989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154990" y="2685110"/>
            <a:ext cx="601493" cy="98963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43914" y="2239348"/>
            <a:ext cx="1500087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43167" y="2685110"/>
            <a:ext cx="601493" cy="98963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73980" y="2847054"/>
            <a:ext cx="5383219" cy="6657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BD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কর্ম কারকের বিভিন্ন বিভক্তির প্রয়োগ দেখাও।</a:t>
            </a:r>
            <a:endParaRPr lang="en-US" sz="2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11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7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1200" y="2353559"/>
            <a:ext cx="5410200" cy="230832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কর্ম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প্রকার ও কি কি?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কের ২টি উদাহরণ বল।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6700" y="1524000"/>
            <a:ext cx="1219200" cy="466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01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8333" y="3096636"/>
            <a:ext cx="7035930" cy="132343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 কারকের শুন্য বিভক্তির প্রয়োগ লিখে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7705" y="1577622"/>
            <a:ext cx="1637187" cy="4633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8" y="0"/>
            <a:ext cx="9130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2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9955" y="3462528"/>
            <a:ext cx="4906701" cy="107287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/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6910" y="4881890"/>
            <a:ext cx="4906701" cy="107287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5400" b="1" cap="none" spc="0" dirty="0">
              <a:ln/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438401" y="891263"/>
            <a:ext cx="5448300" cy="106509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77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1" i="0" u="none" strike="noStrike" kern="1200" normalizeH="0" baseline="0" noProof="0" dirty="0">
              <a:ln/>
              <a:solidFill>
                <a:srgbClr val="00CC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37488" y="891263"/>
            <a:ext cx="1200912" cy="106509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97610" y="2400300"/>
            <a:ext cx="2445426" cy="3048000"/>
            <a:chOff x="1803397" y="2888671"/>
            <a:chExt cx="2590800" cy="3048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" name="Frame 5"/>
            <p:cNvSpPr/>
            <p:nvPr/>
          </p:nvSpPr>
          <p:spPr>
            <a:xfrm>
              <a:off x="1803397" y="2888671"/>
              <a:ext cx="2590800" cy="3048000"/>
            </a:xfrm>
            <a:prstGeom prst="frame">
              <a:avLst>
                <a:gd name="adj1" fmla="val 3231"/>
              </a:avLst>
            </a:prstGeom>
            <a:grpFill/>
            <a:ln w="19050">
              <a:solidFill>
                <a:srgbClr val="FF00FF"/>
              </a:solidFill>
            </a:ln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37634" y="3632504"/>
              <a:ext cx="2453934" cy="173893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b="1" dirty="0"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1400" dirty="0"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14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400" dirty="0" smtClean="0"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BD" sz="1400" dirty="0">
                  <a:latin typeface="NikoshBAN" pitchFamily="2" charset="0"/>
                  <a:cs typeface="NikoshBAN" pitchFamily="2" charset="0"/>
                </a:rPr>
                <a:t>অর্নাস), </a:t>
              </a:r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এম,এ (</a:t>
              </a:r>
              <a:r>
                <a:rPr lang="bn-BD" sz="1400" dirty="0">
                  <a:latin typeface="NikoshBAN" pitchFamily="2" charset="0"/>
                  <a:cs typeface="NikoshBAN" pitchFamily="2" charset="0"/>
                </a:rPr>
                <a:t>বাংলা)</a:t>
              </a:r>
              <a:endParaRPr lang="bn-IN" sz="1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প্রভাষক বাংলা</a:t>
              </a:r>
            </a:p>
            <a:p>
              <a:pPr algn="ctr"/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900" dirty="0" smtClean="0">
                  <a:latin typeface="NikoshBAN" pitchFamily="2" charset="0"/>
                  <a:cs typeface="NikoshBAN" pitchFamily="2" charset="0"/>
                </a:rPr>
                <a:t>E-mail</a:t>
              </a:r>
              <a:r>
                <a:rPr lang="en-US" sz="9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9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900" dirty="0"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900" dirty="0"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900" dirty="0"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sz="9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1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52973" y="2400300"/>
            <a:ext cx="2438427" cy="3048000"/>
            <a:chOff x="4825997" y="2893294"/>
            <a:chExt cx="2590800" cy="3048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Frame 12"/>
            <p:cNvSpPr/>
            <p:nvPr/>
          </p:nvSpPr>
          <p:spPr>
            <a:xfrm>
              <a:off x="4825997" y="2893294"/>
              <a:ext cx="2590800" cy="3048000"/>
            </a:xfrm>
            <a:prstGeom prst="frame">
              <a:avLst>
                <a:gd name="adj1" fmla="val 3231"/>
              </a:avLst>
            </a:prstGeom>
            <a:grpFill/>
            <a:ln w="19050">
              <a:solidFill>
                <a:srgbClr val="FF00FF"/>
              </a:solidFill>
            </a:ln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00393" y="3690988"/>
              <a:ext cx="2362200" cy="163121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as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২য়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endParaRPr lang="as-IN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as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bn-BD" sz="2000"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  <a:endParaRPr lang="as-IN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কর্ম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কারক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349243" y="2076449"/>
            <a:ext cx="457200" cy="402907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708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70312" y="5450041"/>
            <a:ext cx="47788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solidFill>
                <a:srgbClr val="0000FF"/>
              </a:solidFill>
              <a:latin typeface="NikoshBAN" pitchFamily="2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430383" y="1030441"/>
            <a:ext cx="6096000" cy="4419600"/>
          </a:xfrm>
          <a:prstGeom prst="round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4606752" y="6093661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8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19400" y="215900"/>
            <a:ext cx="4038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মিথিলা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endParaRPr lang="en-US" sz="4000" b="1" dirty="0">
              <a:solidFill>
                <a:srgbClr val="00B0F0"/>
              </a:solidFill>
              <a:latin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3512" y="2698351"/>
            <a:ext cx="2646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মিথিলা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0" y="2698350"/>
            <a:ext cx="17952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endParaRPr lang="en-US" sz="3600" b="1" dirty="0">
              <a:latin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6315" y="4576905"/>
            <a:ext cx="25166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0" y="4700016"/>
            <a:ext cx="152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মিথিলা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itchFamily="2" charset="0"/>
            </a:endParaRPr>
          </a:p>
        </p:txBody>
      </p:sp>
      <p:pic>
        <p:nvPicPr>
          <p:cNvPr id="14338" name="Picture 2" descr="G:\New Folder (2)\1269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14400"/>
            <a:ext cx="4191000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3874008" y="5884446"/>
            <a:ext cx="2234184" cy="657225"/>
          </a:xfrm>
          <a:prstGeom prst="ellipse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মিথিলা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3639312" y="7620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4782312" y="762000"/>
            <a:ext cx="4175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5489448" y="7620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5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5135" grpId="0"/>
      <p:bldP spid="5136" grpId="0" animBg="1"/>
      <p:bldP spid="5137" grpId="0" animBg="1"/>
      <p:bldP spid="51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6914" y="1379356"/>
            <a:ext cx="1431923" cy="4853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3684" y="2514502"/>
            <a:ext cx="5218385" cy="1228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র্ম</a:t>
            </a:r>
            <a:r>
              <a:rPr lang="bn-BD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919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552574" y="2581275"/>
            <a:ext cx="5981701" cy="206057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পাঠ শেষে শিক্ষার্থীরা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র্ম 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বিভক্তিসহ </a:t>
            </a:r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44855" y="1685925"/>
            <a:ext cx="1397138" cy="4348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4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533400" y="762000"/>
            <a:ext cx="3962400" cy="3200400"/>
          </a:xfrm>
          <a:prstGeom prst="round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4800600" y="762000"/>
            <a:ext cx="3962400" cy="3200400"/>
          </a:xfrm>
          <a:prstGeom prst="round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813671" y="4019179"/>
            <a:ext cx="311331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5119941" y="4066854"/>
            <a:ext cx="322211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2370328" y="4419600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6464300" y="4512626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4877" y="4712610"/>
            <a:ext cx="7798201" cy="1200329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2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কারক [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কৃ+ণক(অক)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] শব্দের অর্থ যা ক্রিয়া সম্পাদন করে।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অন্তর্গত ক্রিয়াপদের সঙ্গে অন্যান্য পদের যে সম্পর্ক থাকে তাকে কারক বলে। </a:t>
            </a:r>
            <a:r>
              <a:rPr lang="bn-BD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অন্যভাবে বলা যায়,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 নাম্পদের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77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/>
      <p:bldP spid="44043" grpId="0"/>
      <p:bldP spid="44044" grpId="0" animBg="1"/>
      <p:bldP spid="4404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Doel-1612i3\Desktop\24\2\india_beggar07.17.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85" y="3604161"/>
            <a:ext cx="3086493" cy="20961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C:\Users\Doel-1612i3\Desktop\24\3\Playing in the rain _ Flickr - Photo Sharing!_files\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501" y="397991"/>
            <a:ext cx="2974422" cy="21996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pic>
        <p:nvPicPr>
          <p:cNvPr id="14339" name="Picture 3" descr="C:\Users\Doel-1612i3\Desktop\24\3\Playing in the rain _ Flickr - Photo Sharing!_files\120404_ADNAN_BN_SAARCSTUDE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34" y="446068"/>
            <a:ext cx="3004794" cy="22209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5958" y="3115079"/>
            <a:ext cx="8382000" cy="44906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গাড়ীতে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পকেট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ভিক্ষুককে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 smtClean="0">
              <a:ln/>
              <a:solidFill>
                <a:srgbClr val="0000FF"/>
              </a:solidFill>
              <a:latin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4542" y="2695634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34937" y="2685424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5670" y="2695634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70090" y="2655613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61759" y="2655613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24501" y="2661496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39912" y="5682963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97258" y="5665034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82566" y="5682963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44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3" grpId="1"/>
      <p:bldP spid="17" grpId="0"/>
      <p:bldP spid="17" grpId="1"/>
      <p:bldP spid="18" grpId="0"/>
      <p:bldP spid="20" grpId="0"/>
      <p:bldP spid="20" grpId="1"/>
      <p:bldP spid="21" grpId="0"/>
      <p:bldP spid="21" grpId="1"/>
      <p:bldP spid="22" grpId="0"/>
      <p:bldP spid="24" grpId="0"/>
      <p:bldP spid="24" grpId="1"/>
      <p:bldP spid="25" grpId="0"/>
      <p:bldP spid="25" grpId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iped Right Arrow 4"/>
          <p:cNvSpPr/>
          <p:nvPr/>
        </p:nvSpPr>
        <p:spPr>
          <a:xfrm>
            <a:off x="1913633" y="1734536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9" name="Striped Right Arrow 8"/>
          <p:cNvSpPr/>
          <p:nvPr/>
        </p:nvSpPr>
        <p:spPr>
          <a:xfrm>
            <a:off x="1923059" y="2584517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2" name="Striped Right Arrow 11"/>
          <p:cNvSpPr/>
          <p:nvPr/>
        </p:nvSpPr>
        <p:spPr>
          <a:xfrm>
            <a:off x="1932486" y="3434498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3" name="Striped Right Arrow 12"/>
          <p:cNvSpPr/>
          <p:nvPr/>
        </p:nvSpPr>
        <p:spPr>
          <a:xfrm>
            <a:off x="1941913" y="4275052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4" name="Striped Right Arrow 13"/>
          <p:cNvSpPr/>
          <p:nvPr/>
        </p:nvSpPr>
        <p:spPr>
          <a:xfrm>
            <a:off x="1951340" y="5125039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5" name="Striped Right Arrow 14"/>
          <p:cNvSpPr/>
          <p:nvPr/>
        </p:nvSpPr>
        <p:spPr>
          <a:xfrm>
            <a:off x="1913633" y="866486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1216054" y="1073084"/>
            <a:ext cx="518474" cy="4648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19232" y="1085520"/>
            <a:ext cx="2261572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28658" y="1947293"/>
            <a:ext cx="2271000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38084" y="2793737"/>
            <a:ext cx="2271001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56939" y="3640786"/>
            <a:ext cx="2252146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দরিদ্রকে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38083" y="4488468"/>
            <a:ext cx="2271002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38085" y="5328183"/>
            <a:ext cx="2271000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46976" y="358221"/>
            <a:ext cx="2132034" cy="508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7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456</Words>
  <Application>Microsoft Office PowerPoint</Application>
  <PresentationFormat>On-screen Show (4:3)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Hamim Kaif</cp:lastModifiedBy>
  <cp:revision>42</cp:revision>
  <dcterms:created xsi:type="dcterms:W3CDTF">2020-06-17T19:36:44Z</dcterms:created>
  <dcterms:modified xsi:type="dcterms:W3CDTF">2020-06-18T09:08:55Z</dcterms:modified>
</cp:coreProperties>
</file>