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7" r:id="rId3"/>
    <p:sldId id="257" r:id="rId4"/>
    <p:sldId id="294" r:id="rId5"/>
    <p:sldId id="291" r:id="rId6"/>
    <p:sldId id="292" r:id="rId7"/>
    <p:sldId id="293" r:id="rId8"/>
    <p:sldId id="297" r:id="rId9"/>
    <p:sldId id="262" r:id="rId10"/>
    <p:sldId id="295" r:id="rId11"/>
    <p:sldId id="265" r:id="rId12"/>
    <p:sldId id="266" r:id="rId13"/>
    <p:sldId id="267" r:id="rId14"/>
    <p:sldId id="298" r:id="rId15"/>
    <p:sldId id="296" r:id="rId16"/>
    <p:sldId id="268" r:id="rId17"/>
    <p:sldId id="269" r:id="rId18"/>
    <p:sldId id="299" r:id="rId19"/>
    <p:sldId id="270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F67AA-FE77-4729-B827-00BF6905354E}" type="doc">
      <dgm:prSet loTypeId="urn:microsoft.com/office/officeart/2005/8/layout/radial5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6BCD38-2823-4D90-9721-CFFDD498572C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3F615-78D5-4166-99E4-00C90987BEFF}" type="parTrans" cxnId="{C13F8A1C-91D1-4627-B637-E0EBB4B0A23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DF0A1E-7F90-4FF9-9DDE-019EA273A9BF}" type="sibTrans" cxnId="{C13F8A1C-91D1-4627-B637-E0EBB4B0A23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38FB5A-457D-4788-8B19-090006C86232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জন্ম:১৯০৪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আসামে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0F1D01-B925-4688-B196-5675147FCA66}" type="parTrans" cxnId="{24B5066C-F7D8-4F03-A34A-C233A364A630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10A59F-8876-4AA4-A465-57532BC5FD81}" type="sibTrans" cxnId="{24B5066C-F7D8-4F03-A34A-C233A364A63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3703CC-2B98-45DD-B8DF-31FB35E1FD3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-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১৯৭৪,ঢাকা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8412BB-5C4B-4AD9-8D93-67D07B7AD3F3}" type="parTrans" cxnId="{00ED23BE-B769-4498-B26A-60F2E639868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523B9D-DADA-4AF6-9AE7-0DE51BF0574D}" type="sibTrans" cxnId="{00ED23BE-B769-4498-B26A-60F2E639868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0206DD-0A85-4F83-87B1-43BED5C7EB6B}">
      <dgm:prSet custT="1"/>
      <dgm:spPr>
        <a:solidFill>
          <a:srgbClr val="00CC00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স্নাতক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ডিগ্রি:১৯২৬সালে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BC8E45-6886-4CD9-B881-DBE4DC765252}" type="parTrans" cxnId="{1502E7FD-914C-4FA1-AD44-8CE35EED8F99}">
      <dgm:prSet custT="1"/>
      <dgm:spPr>
        <a:solidFill>
          <a:srgbClr val="00CC00"/>
        </a:solidFill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62A0A-2B58-4DA6-B197-E30FC7DE47AE}" type="sibTrans" cxnId="{1502E7FD-914C-4FA1-AD44-8CE35EED8F99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55B9DE-DB09-4F5C-91C1-B9F64CEC472F}">
      <dgm:prSet custT="1"/>
      <dgm:spPr>
        <a:solidFill>
          <a:srgbClr val="00B0F0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রচনা:দেশে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বিদেশে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CF0308-3F27-43DD-BDED-2C0BDBC9E125}" type="parTrans" cxnId="{F33E4CC5-7E6C-4304-B2FD-A3349EBE775C}">
      <dgm:prSet custT="1"/>
      <dgm:spPr>
        <a:solidFill>
          <a:srgbClr val="00B0F0"/>
        </a:solidFill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30D06F-DAB3-4A29-9D73-D124F1A0F79E}" type="sibTrans" cxnId="{F33E4CC5-7E6C-4304-B2FD-A3349EBE775C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8D67A-FCF1-4370-9247-894B15A4778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6A751-D7D5-4DD7-859D-AB1965D7049A}" type="parTrans" cxnId="{E4E8298D-4FFA-465A-AAFA-8902771EAE8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441C7C-DF71-4BB4-A9D6-8CC5183D8912}" type="sibTrans" cxnId="{E4E8298D-4FFA-465A-AAFA-8902771EAE83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AFF93C-6948-4682-A3E9-4A93D98D51EC}" type="pres">
      <dgm:prSet presAssocID="{132F67AA-FE77-4729-B827-00BF690535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08756F-1E23-4ABE-BCD6-0D4A7A7DD102}" type="pres">
      <dgm:prSet presAssocID="{CA6BCD38-2823-4D90-9721-CFFDD498572C}" presName="centerShape" presStyleLbl="node0" presStyleIdx="0" presStyleCnt="1" custScaleX="144993" custScaleY="136866" custLinFactNeighborX="-4123" custLinFactNeighborY="2205"/>
      <dgm:spPr/>
      <dgm:t>
        <a:bodyPr/>
        <a:lstStyle/>
        <a:p>
          <a:endParaRPr lang="en-US"/>
        </a:p>
      </dgm:t>
    </dgm:pt>
    <dgm:pt modelId="{D2228830-59E4-4319-A431-4F9DE9A9C8E8}" type="pres">
      <dgm:prSet presAssocID="{7D0F1D01-B925-4688-B196-5675147FCA6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1AE78C2-40B9-48DB-A79B-4E6F0506ED08}" type="pres">
      <dgm:prSet presAssocID="{7D0F1D01-B925-4688-B196-5675147FCA6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29B60C5-39ED-4E2B-B73B-C12C476C9BF2}" type="pres">
      <dgm:prSet presAssocID="{4038FB5A-457D-4788-8B19-090006C86232}" presName="node" presStyleLbl="node1" presStyleIdx="0" presStyleCnt="5" custScaleX="139134" custScaleY="73009" custRadScaleRad="92486" custRadScaleInc="-92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BFF3051-4C15-4D39-AC9A-9F70052A7928}" type="pres">
      <dgm:prSet presAssocID="{97BC8E45-6886-4CD9-B881-DBE4DC765252}" presName="parTrans" presStyleLbl="sibTrans2D1" presStyleIdx="1" presStyleCnt="5" custScaleX="60395" custLinFactNeighborX="-50218" custLinFactNeighborY="-24832"/>
      <dgm:spPr/>
      <dgm:t>
        <a:bodyPr/>
        <a:lstStyle/>
        <a:p>
          <a:endParaRPr lang="en-US"/>
        </a:p>
      </dgm:t>
    </dgm:pt>
    <dgm:pt modelId="{04085A67-06C8-43B3-AB00-1DB64ABED77A}" type="pres">
      <dgm:prSet presAssocID="{97BC8E45-6886-4CD9-B881-DBE4DC76525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E9D18F7-D8DC-4DD8-93A6-FC8F0C74679C}" type="pres">
      <dgm:prSet presAssocID="{CA0206DD-0A85-4F83-87B1-43BED5C7EB6B}" presName="node" presStyleLbl="node1" presStyleIdx="1" presStyleCnt="5" custScaleX="139134" custScaleY="73009" custRadScaleRad="111361" custRadScaleInc="278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0F188E-8720-4CD2-AAF8-BBBAF3796625}" type="pres">
      <dgm:prSet presAssocID="{E716A751-D7D5-4DD7-859D-AB1965D7049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A106822-00DD-46F0-AE42-B631235B65AD}" type="pres">
      <dgm:prSet presAssocID="{E716A751-D7D5-4DD7-859D-AB1965D7049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F3CB1E4-4E0A-4C01-A870-1091A0F9D596}" type="pres">
      <dgm:prSet presAssocID="{4F58D67A-FCF1-4370-9247-894B15A47786}" presName="node" presStyleLbl="node1" presStyleIdx="2" presStyleCnt="5" custScaleX="139134" custScaleY="73009" custRadScaleRad="104220" custRadScaleInc="-287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D533476-0A62-4C6F-947F-BF363CA18896}" type="pres">
      <dgm:prSet presAssocID="{C1CF0308-3F27-43DD-BDED-2C0BDBC9E125}" presName="parTrans" presStyleLbl="sibTrans2D1" presStyleIdx="3" presStyleCnt="5" custScaleX="105994" custLinFactNeighborX="35783" custLinFactNeighborY="-4139"/>
      <dgm:spPr/>
      <dgm:t>
        <a:bodyPr/>
        <a:lstStyle/>
        <a:p>
          <a:endParaRPr lang="en-US"/>
        </a:p>
      </dgm:t>
    </dgm:pt>
    <dgm:pt modelId="{7D79FD4A-1E88-4EF0-B3F1-C7AA76B669CC}" type="pres">
      <dgm:prSet presAssocID="{C1CF0308-3F27-43DD-BDED-2C0BDBC9E1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DA48D6A-9FA0-4CA1-8467-D8C15B862A0A}" type="pres">
      <dgm:prSet presAssocID="{A855B9DE-DB09-4F5C-91C1-B9F64CEC472F}" presName="node" presStyleLbl="node1" presStyleIdx="3" presStyleCnt="5" custScaleX="148101" custScaleY="72092" custRadScaleRad="116186" custRadScaleInc="428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29A1107-578F-4892-9337-5F379AD50F4C}" type="pres">
      <dgm:prSet presAssocID="{7C8412BB-5C4B-4AD9-8D93-67D07B7AD3F3}" presName="parTrans" presStyleLbl="sibTrans2D1" presStyleIdx="4" presStyleCnt="5" custScaleX="89660" custLinFactNeighborX="6427" custLinFactNeighborY="-4139"/>
      <dgm:spPr/>
      <dgm:t>
        <a:bodyPr/>
        <a:lstStyle/>
        <a:p>
          <a:endParaRPr lang="en-US"/>
        </a:p>
      </dgm:t>
    </dgm:pt>
    <dgm:pt modelId="{17AF8406-6E04-46F0-8547-A61CF397DE2F}" type="pres">
      <dgm:prSet presAssocID="{7C8412BB-5C4B-4AD9-8D93-67D07B7AD3F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3E5C59F-4D0B-48B6-B59F-D6FC7CBF3582}" type="pres">
      <dgm:prSet presAssocID="{453703CC-2B98-45DD-B8DF-31FB35E1FD34}" presName="node" presStyleLbl="node1" presStyleIdx="4" presStyleCnt="5" custScaleX="139134" custScaleY="73009" custRadScaleRad="100225" custRadScaleInc="-215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337B3C8-4CD1-43F2-95C6-EBC05F77A799}" type="presOf" srcId="{97BC8E45-6886-4CD9-B881-DBE4DC765252}" destId="{FBFF3051-4C15-4D39-AC9A-9F70052A7928}" srcOrd="0" destOrd="0" presId="urn:microsoft.com/office/officeart/2005/8/layout/radial5"/>
    <dgm:cxn modelId="{C13F8A1C-91D1-4627-B637-E0EBB4B0A23D}" srcId="{132F67AA-FE77-4729-B827-00BF6905354E}" destId="{CA6BCD38-2823-4D90-9721-CFFDD498572C}" srcOrd="0" destOrd="0" parTransId="{55D3F615-78D5-4166-99E4-00C90987BEFF}" sibTransId="{40DF0A1E-7F90-4FF9-9DDE-019EA273A9BF}"/>
    <dgm:cxn modelId="{9B6A970B-AAFC-4AE6-9C3B-0F81D3AAEB9A}" type="presOf" srcId="{4F58D67A-FCF1-4370-9247-894B15A47786}" destId="{FF3CB1E4-4E0A-4C01-A870-1091A0F9D596}" srcOrd="0" destOrd="0" presId="urn:microsoft.com/office/officeart/2005/8/layout/radial5"/>
    <dgm:cxn modelId="{83C05042-AFC4-46BD-AE07-B40BE9481817}" type="presOf" srcId="{7C8412BB-5C4B-4AD9-8D93-67D07B7AD3F3}" destId="{17AF8406-6E04-46F0-8547-A61CF397DE2F}" srcOrd="1" destOrd="0" presId="urn:microsoft.com/office/officeart/2005/8/layout/radial5"/>
    <dgm:cxn modelId="{60042BA5-AEF4-4522-BB3C-F3A9B92AF885}" type="presOf" srcId="{7D0F1D01-B925-4688-B196-5675147FCA66}" destId="{F1AE78C2-40B9-48DB-A79B-4E6F0506ED08}" srcOrd="1" destOrd="0" presId="urn:microsoft.com/office/officeart/2005/8/layout/radial5"/>
    <dgm:cxn modelId="{24B5066C-F7D8-4F03-A34A-C233A364A630}" srcId="{CA6BCD38-2823-4D90-9721-CFFDD498572C}" destId="{4038FB5A-457D-4788-8B19-090006C86232}" srcOrd="0" destOrd="0" parTransId="{7D0F1D01-B925-4688-B196-5675147FCA66}" sibTransId="{6110A59F-8876-4AA4-A465-57532BC5FD81}"/>
    <dgm:cxn modelId="{6556E375-F78C-4E2D-9D42-CBD6BC671362}" type="presOf" srcId="{4038FB5A-457D-4788-8B19-090006C86232}" destId="{329B60C5-39ED-4E2B-B73B-C12C476C9BF2}" srcOrd="0" destOrd="0" presId="urn:microsoft.com/office/officeart/2005/8/layout/radial5"/>
    <dgm:cxn modelId="{1502E7FD-914C-4FA1-AD44-8CE35EED8F99}" srcId="{CA6BCD38-2823-4D90-9721-CFFDD498572C}" destId="{CA0206DD-0A85-4F83-87B1-43BED5C7EB6B}" srcOrd="1" destOrd="0" parTransId="{97BC8E45-6886-4CD9-B881-DBE4DC765252}" sibTransId="{64C62A0A-2B58-4DA6-B197-E30FC7DE47AE}"/>
    <dgm:cxn modelId="{204DC2E2-6214-409F-951D-69AA3D1BA0E4}" type="presOf" srcId="{C1CF0308-3F27-43DD-BDED-2C0BDBC9E125}" destId="{7D79FD4A-1E88-4EF0-B3F1-C7AA76B669CC}" srcOrd="1" destOrd="0" presId="urn:microsoft.com/office/officeart/2005/8/layout/radial5"/>
    <dgm:cxn modelId="{E4E8298D-4FFA-465A-AAFA-8902771EAE83}" srcId="{CA6BCD38-2823-4D90-9721-CFFDD498572C}" destId="{4F58D67A-FCF1-4370-9247-894B15A47786}" srcOrd="2" destOrd="0" parTransId="{E716A751-D7D5-4DD7-859D-AB1965D7049A}" sibTransId="{8B441C7C-DF71-4BB4-A9D6-8CC5183D8912}"/>
    <dgm:cxn modelId="{F33E4CC5-7E6C-4304-B2FD-A3349EBE775C}" srcId="{CA6BCD38-2823-4D90-9721-CFFDD498572C}" destId="{A855B9DE-DB09-4F5C-91C1-B9F64CEC472F}" srcOrd="3" destOrd="0" parTransId="{C1CF0308-3F27-43DD-BDED-2C0BDBC9E125}" sibTransId="{2B30D06F-DAB3-4A29-9D73-D124F1A0F79E}"/>
    <dgm:cxn modelId="{76EA27C9-E65F-4E4F-B4EC-9CC49729755F}" type="presOf" srcId="{7C8412BB-5C4B-4AD9-8D93-67D07B7AD3F3}" destId="{529A1107-578F-4892-9337-5F379AD50F4C}" srcOrd="0" destOrd="0" presId="urn:microsoft.com/office/officeart/2005/8/layout/radial5"/>
    <dgm:cxn modelId="{CFB641BA-77D1-4708-90C7-AA96259CF3E3}" type="presOf" srcId="{132F67AA-FE77-4729-B827-00BF6905354E}" destId="{51AFF93C-6948-4682-A3E9-4A93D98D51EC}" srcOrd="0" destOrd="0" presId="urn:microsoft.com/office/officeart/2005/8/layout/radial5"/>
    <dgm:cxn modelId="{7F530527-42E9-450A-BAA3-42CB158A81D8}" type="presOf" srcId="{E716A751-D7D5-4DD7-859D-AB1965D7049A}" destId="{C80F188E-8720-4CD2-AAF8-BBBAF3796625}" srcOrd="0" destOrd="0" presId="urn:microsoft.com/office/officeart/2005/8/layout/radial5"/>
    <dgm:cxn modelId="{66C095FA-3A6D-467F-86AC-9EB9922F38A9}" type="presOf" srcId="{C1CF0308-3F27-43DD-BDED-2C0BDBC9E125}" destId="{ED533476-0A62-4C6F-947F-BF363CA18896}" srcOrd="0" destOrd="0" presId="urn:microsoft.com/office/officeart/2005/8/layout/radial5"/>
    <dgm:cxn modelId="{FFA5AA24-9D8D-47CE-82F6-5268D362DD7C}" type="presOf" srcId="{7D0F1D01-B925-4688-B196-5675147FCA66}" destId="{D2228830-59E4-4319-A431-4F9DE9A9C8E8}" srcOrd="0" destOrd="0" presId="urn:microsoft.com/office/officeart/2005/8/layout/radial5"/>
    <dgm:cxn modelId="{00ED23BE-B769-4498-B26A-60F2E639868D}" srcId="{CA6BCD38-2823-4D90-9721-CFFDD498572C}" destId="{453703CC-2B98-45DD-B8DF-31FB35E1FD34}" srcOrd="4" destOrd="0" parTransId="{7C8412BB-5C4B-4AD9-8D93-67D07B7AD3F3}" sibTransId="{DD523B9D-DADA-4AF6-9AE7-0DE51BF0574D}"/>
    <dgm:cxn modelId="{13D0BC21-9B9F-4F37-83DB-CAD662326C95}" type="presOf" srcId="{E716A751-D7D5-4DD7-859D-AB1965D7049A}" destId="{1A106822-00DD-46F0-AE42-B631235B65AD}" srcOrd="1" destOrd="0" presId="urn:microsoft.com/office/officeart/2005/8/layout/radial5"/>
    <dgm:cxn modelId="{310E9875-C2EF-45F3-AD54-E3760E9C90AD}" type="presOf" srcId="{97BC8E45-6886-4CD9-B881-DBE4DC765252}" destId="{04085A67-06C8-43B3-AB00-1DB64ABED77A}" srcOrd="1" destOrd="0" presId="urn:microsoft.com/office/officeart/2005/8/layout/radial5"/>
    <dgm:cxn modelId="{EC0531C5-8CC6-4FC0-8125-15677B11314D}" type="presOf" srcId="{CA0206DD-0A85-4F83-87B1-43BED5C7EB6B}" destId="{BE9D18F7-D8DC-4DD8-93A6-FC8F0C74679C}" srcOrd="0" destOrd="0" presId="urn:microsoft.com/office/officeart/2005/8/layout/radial5"/>
    <dgm:cxn modelId="{2D639122-0BEE-4E69-B879-62223811A52D}" type="presOf" srcId="{A855B9DE-DB09-4F5C-91C1-B9F64CEC472F}" destId="{1DA48D6A-9FA0-4CA1-8467-D8C15B862A0A}" srcOrd="0" destOrd="0" presId="urn:microsoft.com/office/officeart/2005/8/layout/radial5"/>
    <dgm:cxn modelId="{5152036C-7DBF-43B3-9BA3-B8BB8F96F9AF}" type="presOf" srcId="{CA6BCD38-2823-4D90-9721-CFFDD498572C}" destId="{EB08756F-1E23-4ABE-BCD6-0D4A7A7DD102}" srcOrd="0" destOrd="0" presId="urn:microsoft.com/office/officeart/2005/8/layout/radial5"/>
    <dgm:cxn modelId="{79E3321E-BB39-476E-9796-17E8ED0EC05E}" type="presOf" srcId="{453703CC-2B98-45DD-B8DF-31FB35E1FD34}" destId="{A3E5C59F-4D0B-48B6-B59F-D6FC7CBF3582}" srcOrd="0" destOrd="0" presId="urn:microsoft.com/office/officeart/2005/8/layout/radial5"/>
    <dgm:cxn modelId="{22A72967-A9C6-476D-93FD-849C223D2205}" type="presParOf" srcId="{51AFF93C-6948-4682-A3E9-4A93D98D51EC}" destId="{EB08756F-1E23-4ABE-BCD6-0D4A7A7DD102}" srcOrd="0" destOrd="0" presId="urn:microsoft.com/office/officeart/2005/8/layout/radial5"/>
    <dgm:cxn modelId="{5D3D7C92-0CEB-40D9-9B82-99BDB90B6686}" type="presParOf" srcId="{51AFF93C-6948-4682-A3E9-4A93D98D51EC}" destId="{D2228830-59E4-4319-A431-4F9DE9A9C8E8}" srcOrd="1" destOrd="0" presId="urn:microsoft.com/office/officeart/2005/8/layout/radial5"/>
    <dgm:cxn modelId="{C6B532E3-0245-4E60-8B21-BB2CF2E20AB0}" type="presParOf" srcId="{D2228830-59E4-4319-A431-4F9DE9A9C8E8}" destId="{F1AE78C2-40B9-48DB-A79B-4E6F0506ED08}" srcOrd="0" destOrd="0" presId="urn:microsoft.com/office/officeart/2005/8/layout/radial5"/>
    <dgm:cxn modelId="{C6711D46-62F0-45DD-948E-8E7A07BE5922}" type="presParOf" srcId="{51AFF93C-6948-4682-A3E9-4A93D98D51EC}" destId="{329B60C5-39ED-4E2B-B73B-C12C476C9BF2}" srcOrd="2" destOrd="0" presId="urn:microsoft.com/office/officeart/2005/8/layout/radial5"/>
    <dgm:cxn modelId="{84D9B3F3-FC5E-4096-BA81-BB2FE2148DE6}" type="presParOf" srcId="{51AFF93C-6948-4682-A3E9-4A93D98D51EC}" destId="{FBFF3051-4C15-4D39-AC9A-9F70052A7928}" srcOrd="3" destOrd="0" presId="urn:microsoft.com/office/officeart/2005/8/layout/radial5"/>
    <dgm:cxn modelId="{B1E61F86-7869-4882-B2B2-ED7D865F6192}" type="presParOf" srcId="{FBFF3051-4C15-4D39-AC9A-9F70052A7928}" destId="{04085A67-06C8-43B3-AB00-1DB64ABED77A}" srcOrd="0" destOrd="0" presId="urn:microsoft.com/office/officeart/2005/8/layout/radial5"/>
    <dgm:cxn modelId="{F96DEBF3-C714-410B-88DD-6338379E6A1E}" type="presParOf" srcId="{51AFF93C-6948-4682-A3E9-4A93D98D51EC}" destId="{BE9D18F7-D8DC-4DD8-93A6-FC8F0C74679C}" srcOrd="4" destOrd="0" presId="urn:microsoft.com/office/officeart/2005/8/layout/radial5"/>
    <dgm:cxn modelId="{87754F58-94E1-4337-A13C-B5E67D242D19}" type="presParOf" srcId="{51AFF93C-6948-4682-A3E9-4A93D98D51EC}" destId="{C80F188E-8720-4CD2-AAF8-BBBAF3796625}" srcOrd="5" destOrd="0" presId="urn:microsoft.com/office/officeart/2005/8/layout/radial5"/>
    <dgm:cxn modelId="{619FBABF-53A8-4922-9C6E-B2A22B157767}" type="presParOf" srcId="{C80F188E-8720-4CD2-AAF8-BBBAF3796625}" destId="{1A106822-00DD-46F0-AE42-B631235B65AD}" srcOrd="0" destOrd="0" presId="urn:microsoft.com/office/officeart/2005/8/layout/radial5"/>
    <dgm:cxn modelId="{D675D09A-18CE-4F5C-8120-287CED5034C1}" type="presParOf" srcId="{51AFF93C-6948-4682-A3E9-4A93D98D51EC}" destId="{FF3CB1E4-4E0A-4C01-A870-1091A0F9D596}" srcOrd="6" destOrd="0" presId="urn:microsoft.com/office/officeart/2005/8/layout/radial5"/>
    <dgm:cxn modelId="{6E9B268A-FCBB-4738-941E-3E721FA53A9E}" type="presParOf" srcId="{51AFF93C-6948-4682-A3E9-4A93D98D51EC}" destId="{ED533476-0A62-4C6F-947F-BF363CA18896}" srcOrd="7" destOrd="0" presId="urn:microsoft.com/office/officeart/2005/8/layout/radial5"/>
    <dgm:cxn modelId="{8C1D6077-011E-4D80-8D48-D3D64CBA7D85}" type="presParOf" srcId="{ED533476-0A62-4C6F-947F-BF363CA18896}" destId="{7D79FD4A-1E88-4EF0-B3F1-C7AA76B669CC}" srcOrd="0" destOrd="0" presId="urn:microsoft.com/office/officeart/2005/8/layout/radial5"/>
    <dgm:cxn modelId="{17C865AF-B4E7-4787-800C-67221B101BCB}" type="presParOf" srcId="{51AFF93C-6948-4682-A3E9-4A93D98D51EC}" destId="{1DA48D6A-9FA0-4CA1-8467-D8C15B862A0A}" srcOrd="8" destOrd="0" presId="urn:microsoft.com/office/officeart/2005/8/layout/radial5"/>
    <dgm:cxn modelId="{E9C6C0E5-24F1-4BC8-8AB6-8E3B41BA018B}" type="presParOf" srcId="{51AFF93C-6948-4682-A3E9-4A93D98D51EC}" destId="{529A1107-578F-4892-9337-5F379AD50F4C}" srcOrd="9" destOrd="0" presId="urn:microsoft.com/office/officeart/2005/8/layout/radial5"/>
    <dgm:cxn modelId="{7C25DBEC-9938-4F0D-818D-A0B87A8EA9F4}" type="presParOf" srcId="{529A1107-578F-4892-9337-5F379AD50F4C}" destId="{17AF8406-6E04-46F0-8547-A61CF397DE2F}" srcOrd="0" destOrd="0" presId="urn:microsoft.com/office/officeart/2005/8/layout/radial5"/>
    <dgm:cxn modelId="{32606AAD-6582-4529-A63E-92360C9C3512}" type="presParOf" srcId="{51AFF93C-6948-4682-A3E9-4A93D98D51EC}" destId="{A3E5C59F-4D0B-48B6-B59F-D6FC7CBF358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57CF9-C08B-44BE-B9AF-3072AF7DC65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1441C-5699-4C2F-8C56-D985043D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4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0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5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6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8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9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0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0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3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5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741E-6217-4D06-B068-4DA3E41E59A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F87B-1E9D-4E7E-9C44-51C9D0ED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98862"/>
            <a:ext cx="2045616" cy="56937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64616" y="2405744"/>
            <a:ext cx="4906701" cy="10343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 ক্লাসে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586" y="3440127"/>
            <a:ext cx="5174071" cy="158369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1" y="1359111"/>
            <a:ext cx="6461582" cy="4168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Rectangle 4"/>
          <p:cNvSpPr/>
          <p:nvPr/>
        </p:nvSpPr>
        <p:spPr>
          <a:xfrm>
            <a:off x="3800077" y="707010"/>
            <a:ext cx="1870861" cy="44934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644" y="510030"/>
            <a:ext cx="2331864" cy="3444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132" y="1336237"/>
            <a:ext cx="1727248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রভোয়া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05" y="1057783"/>
            <a:ext cx="1681144" cy="1080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6132" y="2513463"/>
            <a:ext cx="1727248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মর্তমান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5774" y="1336237"/>
            <a:ext cx="2976956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33" y="2235009"/>
            <a:ext cx="1681144" cy="10801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6132" y="3676113"/>
            <a:ext cx="1727248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5774" y="2513463"/>
            <a:ext cx="2976956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মায়ানমারের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82" y="3417247"/>
            <a:ext cx="1675589" cy="10409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86132" y="4814852"/>
            <a:ext cx="1727248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পান্তুয়া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5773" y="3674043"/>
            <a:ext cx="2976957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রাঙ্গানোর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প্রসাধনী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5773" y="4814852"/>
            <a:ext cx="2976957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রসগোল্লা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33" y="4555986"/>
            <a:ext cx="1681144" cy="104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6" grpId="0" animBg="1"/>
      <p:bldP spid="13" grpId="0" animBg="1"/>
      <p:bldP spid="12" grpId="0" animBg="1"/>
      <p:bldP spid="19" grpId="0" animBg="1"/>
      <p:bldP spid="18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77" y="1216058"/>
            <a:ext cx="8296375" cy="8120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আফগানিস্তানে</a:t>
            </a:r>
            <a:r>
              <a:rPr lang="en-US" sz="2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লোকটির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ওবন্ধুত্ব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2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7" y="2445944"/>
            <a:ext cx="2702089" cy="2120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57" y="2432115"/>
            <a:ext cx="2702089" cy="2147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35" y="2459775"/>
            <a:ext cx="2684218" cy="2120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2324" y="4579784"/>
            <a:ext cx="168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5360" y="4579784"/>
            <a:ext cx="172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2744" y="4579784"/>
            <a:ext cx="261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পরায়ণতা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596" y="688157"/>
            <a:ext cx="7888233" cy="349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আফগানিস্তানের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5" y="1168922"/>
            <a:ext cx="2557844" cy="196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20" y="1168922"/>
            <a:ext cx="2571348" cy="1961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19" y="1137790"/>
            <a:ext cx="2560938" cy="1961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7" y="3243372"/>
            <a:ext cx="2557844" cy="19814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170" y="5332750"/>
            <a:ext cx="7897660" cy="40861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মানূষের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91" y="3243372"/>
            <a:ext cx="2572877" cy="1981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91" y="3243372"/>
            <a:ext cx="2560938" cy="19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438"/>
          <a:stretch/>
        </p:blipFill>
        <p:spPr>
          <a:xfrm>
            <a:off x="7629228" y="2675683"/>
            <a:ext cx="311339" cy="10059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27541" y="1143000"/>
            <a:ext cx="1671949" cy="3802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16816" y="2967135"/>
            <a:ext cx="5313784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bn-BD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লোকটির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বন্ধুত্ব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হয়েছিল তাঁর সংক্ষিপ্ত পরিচয় লিখ।</a:t>
            </a:r>
            <a:endParaRPr lang="en-US" sz="2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3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9031"/>
          <a:stretch/>
        </p:blipFill>
        <p:spPr>
          <a:xfrm>
            <a:off x="7348930" y="2675683"/>
            <a:ext cx="31383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0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9882 -0.019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10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306" y="886120"/>
            <a:ext cx="2064471" cy="411626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sz="3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0913" y="1723034"/>
            <a:ext cx="5436158" cy="3548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8958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654" y="540878"/>
            <a:ext cx="6390067" cy="3964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লেখককে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পরিবেশনের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আতিথেয়তার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1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54" y="1033024"/>
            <a:ext cx="3127714" cy="1939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54" y="3428441"/>
            <a:ext cx="3123547" cy="1959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07" y="1026748"/>
            <a:ext cx="3127714" cy="1946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189" y="2905612"/>
            <a:ext cx="277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পোলাও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6997" y="2915040"/>
            <a:ext cx="2451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কাবাব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4422" y="5340799"/>
            <a:ext cx="2477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কোরমা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9427" y="5326786"/>
            <a:ext cx="219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ফালুদা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24" y="3428441"/>
            <a:ext cx="3118497" cy="195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8323" y="2935256"/>
            <a:ext cx="312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পান্তুয়া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7131" y="2919574"/>
            <a:ext cx="312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আখরোট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8323" y="5436649"/>
            <a:ext cx="312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মর্তমান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6558" y="5339205"/>
            <a:ext cx="312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আফগানি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23" y="1044576"/>
            <a:ext cx="3127714" cy="1939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31" y="1044575"/>
            <a:ext cx="3127714" cy="1939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23" y="3439751"/>
            <a:ext cx="3127714" cy="1939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31" y="3439750"/>
            <a:ext cx="3127714" cy="1939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08323" y="561358"/>
            <a:ext cx="6390067" cy="3964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লেখককে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পরিবেশনের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আতিথেয়তার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1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1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16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28928" y="1515035"/>
            <a:ext cx="1671949" cy="4474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43914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3167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4127" y="2822649"/>
            <a:ext cx="5431396" cy="7145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আফগানিস্তানের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একটি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তৈরী কর।</a:t>
            </a:r>
            <a:endParaRPr lang="en-US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3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32552" y="1178350"/>
            <a:ext cx="1574740" cy="4630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55237" y="2092751"/>
            <a:ext cx="5729370" cy="271945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 মুজতবা </a:t>
            </a:r>
            <a:r>
              <a:rPr lang="bn-BD" sz="28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জন্মগ্রহন করেন?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জিরার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দেশী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পানশির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লেখক কত সালে মৃতুবরণ করেন?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00793" y="751983"/>
            <a:ext cx="4473825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0569" y="1498866"/>
            <a:ext cx="394535" cy="30074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52357" y="3286027"/>
            <a:ext cx="394535" cy="2831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9413" y="1970206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(অর্নাস);এম,এ(বাংলা)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478" y="1932498"/>
            <a:ext cx="2543924" cy="3410999"/>
            <a:chOff x="5019467" y="1932498"/>
            <a:chExt cx="2543924" cy="3410999"/>
          </a:xfrm>
        </p:grpSpPr>
        <p:sp>
          <p:nvSpPr>
            <p:cNvPr id="7" name="TextBox 6"/>
            <p:cNvSpPr txBox="1"/>
            <p:nvPr/>
          </p:nvSpPr>
          <p:spPr>
            <a:xfrm>
              <a:off x="5045385" y="3404505"/>
              <a:ext cx="2518006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ণীঃ নবম-দশম দাখিদ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বাংলা সাহিত্য</a:t>
              </a: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আঠারো</a:t>
              </a:r>
              <a:endParaRPr lang="bn-BD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গদ্য</a:t>
              </a:r>
              <a:endParaRPr lang="bn-IN" sz="2400" dirty="0">
                <a:latin typeface="SutonnyOMJ" pitchFamily="2" charset="0"/>
                <a:cs typeface="SutonnyOMJ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83" y="2181730"/>
            <a:ext cx="1043832" cy="122277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51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333" y="3096636"/>
            <a:ext cx="7035930" cy="107721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জীবনের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ভ্রমণের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ক্ষেপে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7705" y="1577622"/>
            <a:ext cx="163718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5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803" y="2342442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3758" y="3761804"/>
            <a:ext cx="4906701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7" y="1084082"/>
            <a:ext cx="3748133" cy="2422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" y="3614210"/>
            <a:ext cx="3748133" cy="2409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13" y="3614209"/>
            <a:ext cx="3748133" cy="2409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12" y="1084081"/>
            <a:ext cx="3748134" cy="24226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67099" y="480767"/>
            <a:ext cx="4473825" cy="49587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নিচের ছবিগুলো লক্ষ্য কর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10" y="3054713"/>
            <a:ext cx="3220231" cy="2121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03" y="3054714"/>
            <a:ext cx="3220231" cy="212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9" y="810705"/>
            <a:ext cx="3220232" cy="2121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04" y="810705"/>
            <a:ext cx="3220231" cy="212145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3942" y="5309004"/>
            <a:ext cx="4473825" cy="4590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5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ln/>
                <a:latin typeface="NikoshBAN" pitchFamily="2" charset="0"/>
                <a:ea typeface="+mj-ea"/>
                <a:cs typeface="NikoshBAN" pitchFamily="2" charset="0"/>
              </a:rPr>
              <a:t>উপরের ছবিগুলো দেখে কি বুঝতে পারলে?</a:t>
            </a:r>
            <a:endParaRPr kumimoji="0" lang="en-US" sz="4400" b="1" i="0" u="none" strike="noStrike" kern="1200" normalizeH="0" baseline="0" noProof="0" dirty="0">
              <a:ln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68382" y="5309004"/>
            <a:ext cx="2515982" cy="4590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ln/>
                <a:latin typeface="NikoshBAN" pitchFamily="2" charset="0"/>
                <a:ea typeface="+mj-ea"/>
                <a:cs typeface="NikoshBAN" pitchFamily="2" charset="0"/>
              </a:rPr>
              <a:t>বিদেশী মানুষের ছবি।</a:t>
            </a:r>
            <a:endParaRPr kumimoji="0" lang="en-US" sz="4400" b="1" i="0" u="none" strike="noStrike" kern="1200" normalizeH="0" baseline="0" noProof="0" dirty="0">
              <a:ln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18578" y="5338270"/>
            <a:ext cx="3593726" cy="32618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4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ln/>
                <a:latin typeface="NikoshBAN" pitchFamily="2" charset="0"/>
                <a:ea typeface="+mj-ea"/>
                <a:cs typeface="NikoshBAN" pitchFamily="2" charset="0"/>
              </a:rPr>
              <a:t>যে বিদেশে থাকে তাকে কি বলে?</a:t>
            </a:r>
            <a:endParaRPr kumimoji="0" lang="en-US" sz="4400" b="1" i="0" u="none" strike="noStrike" kern="1200" normalizeH="0" baseline="0" noProof="0" dirty="0">
              <a:ln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07646" y="5349741"/>
            <a:ext cx="3869294" cy="3665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4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ln/>
                <a:latin typeface="NikoshBAN" pitchFamily="2" charset="0"/>
                <a:ea typeface="+mj-ea"/>
                <a:cs typeface="NikoshBAN" pitchFamily="2" charset="0"/>
              </a:rPr>
              <a:t>যে বিদেশে থাকে তাকে প্রবাসী বলে।</a:t>
            </a:r>
            <a:endParaRPr kumimoji="0" lang="en-US" sz="4400" b="1" i="0" u="none" strike="noStrike" kern="1200" normalizeH="0" baseline="0" noProof="0" dirty="0">
              <a:ln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688834" y="5333743"/>
            <a:ext cx="3869294" cy="41542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4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ln/>
                <a:latin typeface="NikoshBAN" pitchFamily="2" charset="0"/>
                <a:ea typeface="+mj-ea"/>
                <a:cs typeface="NikoshBAN" pitchFamily="2" charset="0"/>
              </a:rPr>
              <a:t>প্রবাসে কারো সাথে বন্ধুত্ব হলে তাকে কি বলে?</a:t>
            </a:r>
            <a:endParaRPr kumimoji="0" lang="en-US" sz="4400" b="1" i="0" u="none" strike="noStrike" kern="1200" normalizeH="0" baseline="0" noProof="0" dirty="0">
              <a:ln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69740" y="5393334"/>
            <a:ext cx="1934647" cy="41542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5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="1" dirty="0" smtClean="0">
                <a:ln/>
                <a:latin typeface="NikoshBAN" pitchFamily="2" charset="0"/>
                <a:ea typeface="+mj-ea"/>
                <a:cs typeface="NikoshBAN" pitchFamily="2" charset="0"/>
              </a:rPr>
              <a:t>প্রবাস বন্ধু</a:t>
            </a:r>
            <a:endParaRPr kumimoji="0" lang="en-US" sz="4400" b="1" i="0" u="none" strike="noStrike" kern="1200" normalizeH="0" baseline="0" noProof="0" dirty="0">
              <a:ln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7" grpId="0"/>
      <p:bldP spid="17" grpId="1"/>
      <p:bldP spid="18" grpId="0"/>
      <p:bldP spid="18" grpId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3371" y="1272618"/>
            <a:ext cx="1650982" cy="4490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8258" y="2516955"/>
            <a:ext cx="5381209" cy="11225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2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2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BD" sz="2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ন্ধু</a:t>
            </a:r>
            <a:endParaRPr lang="en-US" sz="20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9206" y="3751868"/>
            <a:ext cx="2229762" cy="4533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সৈয়দ মুজতবা আলী</a:t>
            </a:r>
            <a:endParaRPr lang="en-US" sz="2000" b="1" dirty="0">
              <a:ln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5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15059" y="2536960"/>
            <a:ext cx="5371188" cy="2062103"/>
          </a:xfrm>
          <a:prstGeom prst="rect">
            <a:avLst/>
          </a:prstGeom>
          <a:ln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6309" y="1508288"/>
            <a:ext cx="1688689" cy="4302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3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79386"/>
              </p:ext>
            </p:extLst>
          </p:nvPr>
        </p:nvGraphicFramePr>
        <p:xfrm>
          <a:off x="2092751" y="1027522"/>
          <a:ext cx="5354424" cy="449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500926" y="622168"/>
            <a:ext cx="2420682" cy="49094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375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375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75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1201" y="3874416"/>
            <a:ext cx="820133" cy="2090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সৈ</a:t>
            </a:r>
            <a:r>
              <a:rPr lang="bn-BD" sz="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 </a:t>
            </a:r>
            <a:r>
              <a:rPr lang="bn-BD" sz="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লী</a:t>
            </a:r>
            <a:endParaRPr lang="en-US" sz="8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08756F-1E23-4ABE-BCD6-0D4A7A7DD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EB08756F-1E23-4ABE-BCD6-0D4A7A7DD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228830-59E4-4319-A431-4F9DE9A9C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D2228830-59E4-4319-A431-4F9DE9A9C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9B60C5-39ED-4E2B-B73B-C12C476C9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329B60C5-39ED-4E2B-B73B-C12C476C9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F3051-4C15-4D39-AC9A-9F70052A7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FBFF3051-4C15-4D39-AC9A-9F70052A7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9D18F7-D8DC-4DD8-93A6-FC8F0C746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E9D18F7-D8DC-4DD8-93A6-FC8F0C746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0F188E-8720-4CD2-AAF8-BBBAF3796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C80F188E-8720-4CD2-AAF8-BBBAF3796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CB1E4-4E0A-4C01-A870-1091A0F9D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F3CB1E4-4E0A-4C01-A870-1091A0F9D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33476-0A62-4C6F-947F-BF363CA18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ED533476-0A62-4C6F-947F-BF363CA18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48D6A-9FA0-4CA1-8467-D8C15B86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1DA48D6A-9FA0-4CA1-8467-D8C15B862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A1107-578F-4892-9337-5F379AD50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529A1107-578F-4892-9337-5F379AD50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E5C59F-4D0B-48B6-B59F-D6FC7CBF3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A3E5C59F-4D0B-48B6-B59F-D6FC7CBF3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6816" y="2279280"/>
            <a:ext cx="1007025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8859"/>
          <a:stretch/>
        </p:blipFill>
        <p:spPr>
          <a:xfrm>
            <a:off x="1212806" y="2554483"/>
            <a:ext cx="311781" cy="999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587" y="2554483"/>
            <a:ext cx="6156649" cy="989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80489" y="2554483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66936" y="1143000"/>
            <a:ext cx="1671949" cy="399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949945" y="2707341"/>
            <a:ext cx="5107264" cy="62426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লেখক পরিচিতি সংক্ষেপে লিখ।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595"/>
          <a:stretch/>
        </p:blipFill>
        <p:spPr>
          <a:xfrm>
            <a:off x="1515161" y="2554483"/>
            <a:ext cx="30729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5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88507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99" y="1635124"/>
            <a:ext cx="2997440" cy="3719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0947" y="395926"/>
            <a:ext cx="6617615" cy="429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391306" y="2246528"/>
            <a:ext cx="232287" cy="2322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705273" y="889499"/>
            <a:ext cx="1565303" cy="3304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flipH="1">
            <a:off x="3761838" y="1219981"/>
            <a:ext cx="726087" cy="831350"/>
          </a:xfrm>
          <a:prstGeom prst="straightConnector1">
            <a:avLst/>
          </a:prstGeom>
          <a:ln w="127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9" y="3494769"/>
            <a:ext cx="2083609" cy="25006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9" y="889498"/>
            <a:ext cx="2092125" cy="25006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59" y="895132"/>
            <a:ext cx="2083609" cy="25293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59" y="3494769"/>
            <a:ext cx="2083609" cy="25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390</Words>
  <Application>Microsoft Office PowerPoint</Application>
  <PresentationFormat>On-screen Show (4:3)</PresentationFormat>
  <Paragraphs>85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SutonnyOMJ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বিশ্লেষণ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74</cp:revision>
  <dcterms:created xsi:type="dcterms:W3CDTF">2020-06-17T13:47:03Z</dcterms:created>
  <dcterms:modified xsi:type="dcterms:W3CDTF">2020-06-18T09:34:45Z</dcterms:modified>
</cp:coreProperties>
</file>