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0" r:id="rId5"/>
    <p:sldId id="261" r:id="rId6"/>
    <p:sldId id="266" r:id="rId7"/>
    <p:sldId id="262" r:id="rId8"/>
    <p:sldId id="267" r:id="rId9"/>
    <p:sldId id="269" r:id="rId10"/>
    <p:sldId id="268" r:id="rId11"/>
    <p:sldId id="270" r:id="rId12"/>
    <p:sldId id="271" r:id="rId13"/>
    <p:sldId id="273" r:id="rId14"/>
    <p:sldId id="274" r:id="rId15"/>
    <p:sldId id="276" r:id="rId16"/>
    <p:sldId id="275" r:id="rId17"/>
    <p:sldId id="27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76356-05A8-4FB8-98AB-0C75F51C346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33F5502-5BC3-4B06-BAFC-C877F2579F93}">
      <dgm:prSet phldrT="[Text]"/>
      <dgm:spPr>
        <a:blipFill rotWithShape="0">
          <a:blip xmlns:r="http://schemas.openxmlformats.org/officeDocument/2006/relationships" r:embed="rId1"/>
          <a:stretch>
            <a:fillRect/>
          </a:stretch>
        </a:blipFill>
      </dgm:spPr>
      <dgm:t>
        <a:bodyPr/>
        <a:lstStyle/>
        <a:p>
          <a:r>
            <a:rPr lang="bn-IN" dirty="0" smtClean="0"/>
            <a:t>   </a:t>
          </a:r>
          <a:endParaRPr lang="en-US" dirty="0"/>
        </a:p>
      </dgm:t>
    </dgm:pt>
    <dgm:pt modelId="{906B73CE-943B-4E4E-B888-771FEDDDD44A}" type="parTrans" cxnId="{02BFDECD-3D96-4FF5-B94B-37B844FFEBFE}">
      <dgm:prSet/>
      <dgm:spPr/>
      <dgm:t>
        <a:bodyPr/>
        <a:lstStyle/>
        <a:p>
          <a:endParaRPr lang="en-US"/>
        </a:p>
      </dgm:t>
    </dgm:pt>
    <dgm:pt modelId="{D70D5DA5-03D9-4E0F-A222-B407596412E8}" type="sibTrans" cxnId="{02BFDECD-3D96-4FF5-B94B-37B844FFEBFE}">
      <dgm:prSet/>
      <dgm:spPr/>
      <dgm:t>
        <a:bodyPr/>
        <a:lstStyle/>
        <a:p>
          <a:endParaRPr lang="en-US"/>
        </a:p>
      </dgm:t>
    </dgm:pt>
    <dgm:pt modelId="{442349E6-D55D-491F-AB70-C56A10D9F30F}">
      <dgm:prSet phldrT="[Text]" custT="1"/>
      <dgm:spPr/>
      <dgm:t>
        <a:bodyPr/>
        <a:lstStyle/>
        <a:p>
          <a:r>
            <a:rPr lang="bn-IN" sz="2400" dirty="0" smtClean="0">
              <a:latin typeface="NikoshBAN" panose="02000000000000000000" pitchFamily="2" charset="0"/>
              <a:cs typeface="NikoshBAN" panose="02000000000000000000" pitchFamily="2" charset="0"/>
            </a:rPr>
            <a:t>নামঃ</a:t>
          </a:r>
          <a:r>
            <a:rPr lang="en-US" sz="24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লুৎফর রহমান রিটন  </a:t>
          </a:r>
          <a:endParaRPr lang="en-US" sz="2000" dirty="0">
            <a:latin typeface="NikoshBAN" panose="02000000000000000000" pitchFamily="2" charset="0"/>
            <a:cs typeface="NikoshBAN" panose="02000000000000000000" pitchFamily="2" charset="0"/>
          </a:endParaRPr>
        </a:p>
      </dgm:t>
    </dgm:pt>
    <dgm:pt modelId="{AA88FBE9-EDEE-4204-B0EA-345B827667FF}" type="parTrans" cxnId="{12F7DB7A-9D90-4192-B9AE-BB973A6F057B}">
      <dgm:prSet/>
      <dgm:spPr/>
      <dgm:t>
        <a:bodyPr/>
        <a:lstStyle/>
        <a:p>
          <a:endParaRPr lang="en-US"/>
        </a:p>
      </dgm:t>
    </dgm:pt>
    <dgm:pt modelId="{1D477D6A-0F79-46DE-82E4-55C06E129E09}" type="sibTrans" cxnId="{12F7DB7A-9D90-4192-B9AE-BB973A6F057B}">
      <dgm:prSet/>
      <dgm:spPr/>
      <dgm:t>
        <a:bodyPr/>
        <a:lstStyle/>
        <a:p>
          <a:endParaRPr lang="en-US"/>
        </a:p>
      </dgm:t>
    </dgm:pt>
    <dgm:pt modelId="{ECDA03BE-DEF7-4720-B687-4B04D965C8AD}">
      <dgm:prSet phldrT="[Text]"/>
      <dgm:spPr/>
      <dgm:t>
        <a:bodyPr/>
        <a:lstStyle/>
        <a:p>
          <a:r>
            <a:rPr lang="bn-IN" dirty="0" smtClean="0">
              <a:latin typeface="NikoshBAN" panose="02000000000000000000" pitchFamily="2" charset="0"/>
              <a:cs typeface="NikoshBAN" panose="02000000000000000000" pitchFamily="2" charset="0"/>
            </a:rPr>
            <a:t>জন্ম ১৯৬১ </a:t>
          </a:r>
          <a:endParaRPr lang="en-US" dirty="0">
            <a:latin typeface="NikoshBAN" panose="02000000000000000000" pitchFamily="2" charset="0"/>
            <a:cs typeface="NikoshBAN" panose="02000000000000000000" pitchFamily="2" charset="0"/>
          </a:endParaRPr>
        </a:p>
      </dgm:t>
    </dgm:pt>
    <dgm:pt modelId="{50D2CD6D-B249-40AB-9505-C5BCA18EF155}" type="parTrans" cxnId="{06E8219C-D2BD-4A39-B0FB-F748AB6D89B7}">
      <dgm:prSet/>
      <dgm:spPr/>
      <dgm:t>
        <a:bodyPr/>
        <a:lstStyle/>
        <a:p>
          <a:endParaRPr lang="en-US"/>
        </a:p>
      </dgm:t>
    </dgm:pt>
    <dgm:pt modelId="{0B3794AC-0485-4D89-99FA-9D24A1EA0712}" type="sibTrans" cxnId="{06E8219C-D2BD-4A39-B0FB-F748AB6D89B7}">
      <dgm:prSet/>
      <dgm:spPr/>
      <dgm:t>
        <a:bodyPr/>
        <a:lstStyle/>
        <a:p>
          <a:endParaRPr lang="en-US"/>
        </a:p>
      </dgm:t>
    </dgm:pt>
    <dgm:pt modelId="{27B073BA-9DB6-4A8C-940E-0D8ADA447ABA}">
      <dgm:prSet phldrT="[Text]" custT="1"/>
      <dgm:spPr/>
      <dgm:t>
        <a:bodyPr/>
        <a:lstStyle/>
        <a:p>
          <a:r>
            <a:rPr lang="bn-IN" sz="2000" dirty="0" smtClean="0">
              <a:latin typeface="NikoshBAN" panose="02000000000000000000" pitchFamily="2" charset="0"/>
              <a:cs typeface="NikoshBAN" panose="02000000000000000000" pitchFamily="2" charset="0"/>
            </a:rPr>
            <a:t>২০০৭ </a:t>
          </a:r>
        </a:p>
        <a:p>
          <a:r>
            <a:rPr lang="bn-IN" sz="1600" dirty="0" smtClean="0">
              <a:latin typeface="NikoshBAN" panose="02000000000000000000" pitchFamily="2" charset="0"/>
              <a:cs typeface="NikoshBAN" panose="02000000000000000000" pitchFamily="2" charset="0"/>
            </a:rPr>
            <a:t>বাংলা একাডেমি সাহিত্য পুরস্কার </a:t>
          </a:r>
          <a:endParaRPr lang="en-US" sz="1600" dirty="0">
            <a:latin typeface="NikoshBAN" panose="02000000000000000000" pitchFamily="2" charset="0"/>
            <a:cs typeface="NikoshBAN" panose="02000000000000000000" pitchFamily="2" charset="0"/>
          </a:endParaRPr>
        </a:p>
      </dgm:t>
    </dgm:pt>
    <dgm:pt modelId="{4D285EBF-1036-4739-806A-DA513A8D16EB}" type="parTrans" cxnId="{4FECDC04-8E92-4395-B749-EFA1E4D65192}">
      <dgm:prSet/>
      <dgm:spPr/>
      <dgm:t>
        <a:bodyPr/>
        <a:lstStyle/>
        <a:p>
          <a:endParaRPr lang="en-US"/>
        </a:p>
      </dgm:t>
    </dgm:pt>
    <dgm:pt modelId="{68AEC78C-1170-4179-B500-434C96920C16}" type="sibTrans" cxnId="{4FECDC04-8E92-4395-B749-EFA1E4D65192}">
      <dgm:prSet/>
      <dgm:spPr/>
      <dgm:t>
        <a:bodyPr/>
        <a:lstStyle/>
        <a:p>
          <a:endParaRPr lang="en-US"/>
        </a:p>
      </dgm:t>
    </dgm:pt>
    <dgm:pt modelId="{E30B35F6-2AEF-4436-B043-66B222B7E8FC}">
      <dgm:prSet phldrT="[Text]" custT="1"/>
      <dgm:spPr/>
      <dgm:t>
        <a:bodyPr/>
        <a:lstStyle/>
        <a:p>
          <a:r>
            <a:rPr lang="bn-IN" sz="2000" dirty="0" smtClean="0">
              <a:latin typeface="NikoshBAN" panose="02000000000000000000" pitchFamily="2" charset="0"/>
              <a:cs typeface="NikoshBAN" panose="02000000000000000000" pitchFamily="2" charset="0"/>
            </a:rPr>
            <a:t>শিশুতোষ গ্রন্থ</a:t>
          </a:r>
        </a:p>
        <a:p>
          <a:r>
            <a:rPr lang="bn-IN" sz="2000" dirty="0" smtClean="0">
              <a:latin typeface="NikoshBAN" panose="02000000000000000000" pitchFamily="2" charset="0"/>
              <a:cs typeface="NikoshBAN" panose="02000000000000000000" pitchFamily="2" charset="0"/>
            </a:rPr>
            <a:t>ধুত্তুরি, ঢাকা আমার ঢাকা, ইত্যাদি,  </a:t>
          </a:r>
          <a:endParaRPr lang="en-US" sz="2000" dirty="0">
            <a:latin typeface="NikoshBAN" panose="02000000000000000000" pitchFamily="2" charset="0"/>
            <a:cs typeface="NikoshBAN" panose="02000000000000000000" pitchFamily="2" charset="0"/>
          </a:endParaRPr>
        </a:p>
      </dgm:t>
    </dgm:pt>
    <dgm:pt modelId="{E1FE9B4B-97C7-4201-9AE1-7FC80A48D9BC}" type="parTrans" cxnId="{8D1C5ED1-72CA-4095-8AF1-302D32F7E7AE}">
      <dgm:prSet/>
      <dgm:spPr/>
      <dgm:t>
        <a:bodyPr/>
        <a:lstStyle/>
        <a:p>
          <a:endParaRPr lang="en-US"/>
        </a:p>
      </dgm:t>
    </dgm:pt>
    <dgm:pt modelId="{94095867-08F9-4F97-8F9B-B4F55EDDE55A}" type="sibTrans" cxnId="{8D1C5ED1-72CA-4095-8AF1-302D32F7E7AE}">
      <dgm:prSet/>
      <dgm:spPr/>
      <dgm:t>
        <a:bodyPr/>
        <a:lstStyle/>
        <a:p>
          <a:endParaRPr lang="en-US"/>
        </a:p>
      </dgm:t>
    </dgm:pt>
    <dgm:pt modelId="{EB2D479F-6733-45B5-A91A-A5BAF0B7AA76}" type="pres">
      <dgm:prSet presAssocID="{09376356-05A8-4FB8-98AB-0C75F51C3460}" presName="Name0" presStyleCnt="0">
        <dgm:presLayoutVars>
          <dgm:chMax val="1"/>
          <dgm:dir/>
          <dgm:animLvl val="ctr"/>
          <dgm:resizeHandles val="exact"/>
        </dgm:presLayoutVars>
      </dgm:prSet>
      <dgm:spPr/>
      <dgm:t>
        <a:bodyPr/>
        <a:lstStyle/>
        <a:p>
          <a:endParaRPr lang="en-US"/>
        </a:p>
      </dgm:t>
    </dgm:pt>
    <dgm:pt modelId="{7088B1FF-0CA4-4B25-9E33-968F774B582B}" type="pres">
      <dgm:prSet presAssocID="{133F5502-5BC3-4B06-BAFC-C877F2579F93}" presName="centerShape" presStyleLbl="node0" presStyleIdx="0" presStyleCnt="1" custScaleX="114513" custScaleY="131064" custLinFactNeighborX="1074"/>
      <dgm:spPr/>
      <dgm:t>
        <a:bodyPr/>
        <a:lstStyle/>
        <a:p>
          <a:endParaRPr lang="en-US"/>
        </a:p>
      </dgm:t>
    </dgm:pt>
    <dgm:pt modelId="{3000A944-36F1-49CC-B12A-98E471F67BFF}" type="pres">
      <dgm:prSet presAssocID="{AA88FBE9-EDEE-4204-B0EA-345B827667FF}" presName="parTrans" presStyleLbl="sibTrans2D1" presStyleIdx="0" presStyleCnt="4"/>
      <dgm:spPr/>
      <dgm:t>
        <a:bodyPr/>
        <a:lstStyle/>
        <a:p>
          <a:endParaRPr lang="en-US"/>
        </a:p>
      </dgm:t>
    </dgm:pt>
    <dgm:pt modelId="{FBBC193E-FE8D-4C50-B287-EDBFCFF3D616}" type="pres">
      <dgm:prSet presAssocID="{AA88FBE9-EDEE-4204-B0EA-345B827667FF}" presName="connectorText" presStyleLbl="sibTrans2D1" presStyleIdx="0" presStyleCnt="4"/>
      <dgm:spPr/>
      <dgm:t>
        <a:bodyPr/>
        <a:lstStyle/>
        <a:p>
          <a:endParaRPr lang="en-US"/>
        </a:p>
      </dgm:t>
    </dgm:pt>
    <dgm:pt modelId="{68837E1F-A826-42CF-BD61-EBCC3D2079DF}" type="pres">
      <dgm:prSet presAssocID="{442349E6-D55D-491F-AB70-C56A10D9F30F}" presName="node" presStyleLbl="node1" presStyleIdx="0" presStyleCnt="4" custScaleX="117948">
        <dgm:presLayoutVars>
          <dgm:bulletEnabled val="1"/>
        </dgm:presLayoutVars>
      </dgm:prSet>
      <dgm:spPr/>
      <dgm:t>
        <a:bodyPr/>
        <a:lstStyle/>
        <a:p>
          <a:endParaRPr lang="en-US"/>
        </a:p>
      </dgm:t>
    </dgm:pt>
    <dgm:pt modelId="{411B1A5A-9474-4826-AFA4-9A9437480BF3}" type="pres">
      <dgm:prSet presAssocID="{50D2CD6D-B249-40AB-9505-C5BCA18EF155}" presName="parTrans" presStyleLbl="sibTrans2D1" presStyleIdx="1" presStyleCnt="4" custFlipHor="0" custScaleX="104994" custLinFactNeighborX="-2602" custLinFactNeighborY="1441"/>
      <dgm:spPr/>
      <dgm:t>
        <a:bodyPr/>
        <a:lstStyle/>
        <a:p>
          <a:endParaRPr lang="en-US"/>
        </a:p>
      </dgm:t>
    </dgm:pt>
    <dgm:pt modelId="{A3DC649C-5554-4680-8EB0-21D8681B4AAF}" type="pres">
      <dgm:prSet presAssocID="{50D2CD6D-B249-40AB-9505-C5BCA18EF155}" presName="connectorText" presStyleLbl="sibTrans2D1" presStyleIdx="1" presStyleCnt="4"/>
      <dgm:spPr/>
      <dgm:t>
        <a:bodyPr/>
        <a:lstStyle/>
        <a:p>
          <a:endParaRPr lang="en-US"/>
        </a:p>
      </dgm:t>
    </dgm:pt>
    <dgm:pt modelId="{20D5EA57-AFF3-485B-A4B9-4F1B2817CF50}" type="pres">
      <dgm:prSet presAssocID="{ECDA03BE-DEF7-4720-B687-4B04D965C8AD}" presName="node" presStyleLbl="node1" presStyleIdx="1" presStyleCnt="4" custScaleX="137873" custScaleY="113550" custRadScaleRad="136424" custRadScaleInc="2167">
        <dgm:presLayoutVars>
          <dgm:bulletEnabled val="1"/>
        </dgm:presLayoutVars>
      </dgm:prSet>
      <dgm:spPr/>
      <dgm:t>
        <a:bodyPr/>
        <a:lstStyle/>
        <a:p>
          <a:endParaRPr lang="en-US"/>
        </a:p>
      </dgm:t>
    </dgm:pt>
    <dgm:pt modelId="{D3BABC3D-5E75-4F0E-9EC3-26FFA17BD163}" type="pres">
      <dgm:prSet presAssocID="{4D285EBF-1036-4739-806A-DA513A8D16EB}" presName="parTrans" presStyleLbl="sibTrans2D1" presStyleIdx="2" presStyleCnt="4"/>
      <dgm:spPr/>
      <dgm:t>
        <a:bodyPr/>
        <a:lstStyle/>
        <a:p>
          <a:endParaRPr lang="en-US"/>
        </a:p>
      </dgm:t>
    </dgm:pt>
    <dgm:pt modelId="{76D08C7F-AE73-4945-B483-F831C6D08F9F}" type="pres">
      <dgm:prSet presAssocID="{4D285EBF-1036-4739-806A-DA513A8D16EB}" presName="connectorText" presStyleLbl="sibTrans2D1" presStyleIdx="2" presStyleCnt="4"/>
      <dgm:spPr/>
      <dgm:t>
        <a:bodyPr/>
        <a:lstStyle/>
        <a:p>
          <a:endParaRPr lang="en-US"/>
        </a:p>
      </dgm:t>
    </dgm:pt>
    <dgm:pt modelId="{C3FD043D-183C-45CA-AD0E-D15CE320C097}" type="pres">
      <dgm:prSet presAssocID="{27B073BA-9DB6-4A8C-940E-0D8ADA447ABA}" presName="node" presStyleLbl="node1" presStyleIdx="2" presStyleCnt="4">
        <dgm:presLayoutVars>
          <dgm:bulletEnabled val="1"/>
        </dgm:presLayoutVars>
      </dgm:prSet>
      <dgm:spPr/>
      <dgm:t>
        <a:bodyPr/>
        <a:lstStyle/>
        <a:p>
          <a:endParaRPr lang="en-US"/>
        </a:p>
      </dgm:t>
    </dgm:pt>
    <dgm:pt modelId="{05F5C35D-D304-43C9-9B87-47156A1E0853}" type="pres">
      <dgm:prSet presAssocID="{E1FE9B4B-97C7-4201-9AE1-7FC80A48D9BC}" presName="parTrans" presStyleLbl="sibTrans2D1" presStyleIdx="3" presStyleCnt="4" custScaleX="118480"/>
      <dgm:spPr/>
      <dgm:t>
        <a:bodyPr/>
        <a:lstStyle/>
        <a:p>
          <a:endParaRPr lang="en-US"/>
        </a:p>
      </dgm:t>
    </dgm:pt>
    <dgm:pt modelId="{BF6DCEB2-F92E-4249-BA9C-80337D431116}" type="pres">
      <dgm:prSet presAssocID="{E1FE9B4B-97C7-4201-9AE1-7FC80A48D9BC}" presName="connectorText" presStyleLbl="sibTrans2D1" presStyleIdx="3" presStyleCnt="4"/>
      <dgm:spPr/>
      <dgm:t>
        <a:bodyPr/>
        <a:lstStyle/>
        <a:p>
          <a:endParaRPr lang="en-US"/>
        </a:p>
      </dgm:t>
    </dgm:pt>
    <dgm:pt modelId="{72D4388B-8EA4-43D6-BC42-CC5B80407193}" type="pres">
      <dgm:prSet presAssocID="{E30B35F6-2AEF-4436-B043-66B222B7E8FC}" presName="node" presStyleLbl="node1" presStyleIdx="3" presStyleCnt="4" custScaleX="129546" custScaleY="113551" custRadScaleRad="130479" custRadScaleInc="-764">
        <dgm:presLayoutVars>
          <dgm:bulletEnabled val="1"/>
        </dgm:presLayoutVars>
      </dgm:prSet>
      <dgm:spPr/>
      <dgm:t>
        <a:bodyPr/>
        <a:lstStyle/>
        <a:p>
          <a:endParaRPr lang="en-US"/>
        </a:p>
      </dgm:t>
    </dgm:pt>
  </dgm:ptLst>
  <dgm:cxnLst>
    <dgm:cxn modelId="{D21112E5-F712-4481-8BF0-19F89688D507}" type="presOf" srcId="{4D285EBF-1036-4739-806A-DA513A8D16EB}" destId="{D3BABC3D-5E75-4F0E-9EC3-26FFA17BD163}" srcOrd="0" destOrd="0" presId="urn:microsoft.com/office/officeart/2005/8/layout/radial5"/>
    <dgm:cxn modelId="{F121608B-A66C-4D60-B3B9-C0897B8CF7A5}" type="presOf" srcId="{AA88FBE9-EDEE-4204-B0EA-345B827667FF}" destId="{FBBC193E-FE8D-4C50-B287-EDBFCFF3D616}" srcOrd="1" destOrd="0" presId="urn:microsoft.com/office/officeart/2005/8/layout/radial5"/>
    <dgm:cxn modelId="{5435B734-A18E-4C15-8B1A-B63D4F4ACF15}" type="presOf" srcId="{09376356-05A8-4FB8-98AB-0C75F51C3460}" destId="{EB2D479F-6733-45B5-A91A-A5BAF0B7AA76}" srcOrd="0" destOrd="0" presId="urn:microsoft.com/office/officeart/2005/8/layout/radial5"/>
    <dgm:cxn modelId="{4FECDC04-8E92-4395-B749-EFA1E4D65192}" srcId="{133F5502-5BC3-4B06-BAFC-C877F2579F93}" destId="{27B073BA-9DB6-4A8C-940E-0D8ADA447ABA}" srcOrd="2" destOrd="0" parTransId="{4D285EBF-1036-4739-806A-DA513A8D16EB}" sibTransId="{68AEC78C-1170-4179-B500-434C96920C16}"/>
    <dgm:cxn modelId="{97AD8AF0-FB84-4083-B07D-E5D58C566477}" type="presOf" srcId="{133F5502-5BC3-4B06-BAFC-C877F2579F93}" destId="{7088B1FF-0CA4-4B25-9E33-968F774B582B}" srcOrd="0" destOrd="0" presId="urn:microsoft.com/office/officeart/2005/8/layout/radial5"/>
    <dgm:cxn modelId="{4F6DE392-BC8B-4813-A405-39F2218414D9}" type="presOf" srcId="{50D2CD6D-B249-40AB-9505-C5BCA18EF155}" destId="{411B1A5A-9474-4826-AFA4-9A9437480BF3}" srcOrd="0" destOrd="0" presId="urn:microsoft.com/office/officeart/2005/8/layout/radial5"/>
    <dgm:cxn modelId="{12F7DB7A-9D90-4192-B9AE-BB973A6F057B}" srcId="{133F5502-5BC3-4B06-BAFC-C877F2579F93}" destId="{442349E6-D55D-491F-AB70-C56A10D9F30F}" srcOrd="0" destOrd="0" parTransId="{AA88FBE9-EDEE-4204-B0EA-345B827667FF}" sibTransId="{1D477D6A-0F79-46DE-82E4-55C06E129E09}"/>
    <dgm:cxn modelId="{2DC826FA-A307-47B7-BB7B-BADD19BF36D2}" type="presOf" srcId="{E30B35F6-2AEF-4436-B043-66B222B7E8FC}" destId="{72D4388B-8EA4-43D6-BC42-CC5B80407193}" srcOrd="0" destOrd="0" presId="urn:microsoft.com/office/officeart/2005/8/layout/radial5"/>
    <dgm:cxn modelId="{38B77A6C-8597-4D7A-85BF-2D9E52B69C41}" type="presOf" srcId="{50D2CD6D-B249-40AB-9505-C5BCA18EF155}" destId="{A3DC649C-5554-4680-8EB0-21D8681B4AAF}" srcOrd="1" destOrd="0" presId="urn:microsoft.com/office/officeart/2005/8/layout/radial5"/>
    <dgm:cxn modelId="{3C1D1C34-0D5B-47CC-B78A-1B71E11C22CE}" type="presOf" srcId="{AA88FBE9-EDEE-4204-B0EA-345B827667FF}" destId="{3000A944-36F1-49CC-B12A-98E471F67BFF}" srcOrd="0" destOrd="0" presId="urn:microsoft.com/office/officeart/2005/8/layout/radial5"/>
    <dgm:cxn modelId="{99E189BC-245A-477B-84FF-56220E0576F6}" type="presOf" srcId="{ECDA03BE-DEF7-4720-B687-4B04D965C8AD}" destId="{20D5EA57-AFF3-485B-A4B9-4F1B2817CF50}" srcOrd="0" destOrd="0" presId="urn:microsoft.com/office/officeart/2005/8/layout/radial5"/>
    <dgm:cxn modelId="{06E8219C-D2BD-4A39-B0FB-F748AB6D89B7}" srcId="{133F5502-5BC3-4B06-BAFC-C877F2579F93}" destId="{ECDA03BE-DEF7-4720-B687-4B04D965C8AD}" srcOrd="1" destOrd="0" parTransId="{50D2CD6D-B249-40AB-9505-C5BCA18EF155}" sibTransId="{0B3794AC-0485-4D89-99FA-9D24A1EA0712}"/>
    <dgm:cxn modelId="{869F91F0-94DE-4A11-935C-9CBDDA58DEBB}" type="presOf" srcId="{E1FE9B4B-97C7-4201-9AE1-7FC80A48D9BC}" destId="{05F5C35D-D304-43C9-9B87-47156A1E0853}" srcOrd="0" destOrd="0" presId="urn:microsoft.com/office/officeart/2005/8/layout/radial5"/>
    <dgm:cxn modelId="{AAD35AAA-E12F-432F-A40B-B0B4418D0D85}" type="presOf" srcId="{442349E6-D55D-491F-AB70-C56A10D9F30F}" destId="{68837E1F-A826-42CF-BD61-EBCC3D2079DF}" srcOrd="0" destOrd="0" presId="urn:microsoft.com/office/officeart/2005/8/layout/radial5"/>
    <dgm:cxn modelId="{02BFDECD-3D96-4FF5-B94B-37B844FFEBFE}" srcId="{09376356-05A8-4FB8-98AB-0C75F51C3460}" destId="{133F5502-5BC3-4B06-BAFC-C877F2579F93}" srcOrd="0" destOrd="0" parTransId="{906B73CE-943B-4E4E-B888-771FEDDDD44A}" sibTransId="{D70D5DA5-03D9-4E0F-A222-B407596412E8}"/>
    <dgm:cxn modelId="{8D1C5ED1-72CA-4095-8AF1-302D32F7E7AE}" srcId="{133F5502-5BC3-4B06-BAFC-C877F2579F93}" destId="{E30B35F6-2AEF-4436-B043-66B222B7E8FC}" srcOrd="3" destOrd="0" parTransId="{E1FE9B4B-97C7-4201-9AE1-7FC80A48D9BC}" sibTransId="{94095867-08F9-4F97-8F9B-B4F55EDDE55A}"/>
    <dgm:cxn modelId="{3ABDDD91-CF8F-4D6D-A4BF-0B59D35CC4BA}" type="presOf" srcId="{4D285EBF-1036-4739-806A-DA513A8D16EB}" destId="{76D08C7F-AE73-4945-B483-F831C6D08F9F}" srcOrd="1" destOrd="0" presId="urn:microsoft.com/office/officeart/2005/8/layout/radial5"/>
    <dgm:cxn modelId="{95E54064-93F2-4B6F-A5D6-97E10478F07F}" type="presOf" srcId="{27B073BA-9DB6-4A8C-940E-0D8ADA447ABA}" destId="{C3FD043D-183C-45CA-AD0E-D15CE320C097}" srcOrd="0" destOrd="0" presId="urn:microsoft.com/office/officeart/2005/8/layout/radial5"/>
    <dgm:cxn modelId="{8C4EF78B-03A9-4D52-8E38-DA9AE30CC218}" type="presOf" srcId="{E1FE9B4B-97C7-4201-9AE1-7FC80A48D9BC}" destId="{BF6DCEB2-F92E-4249-BA9C-80337D431116}" srcOrd="1" destOrd="0" presId="urn:microsoft.com/office/officeart/2005/8/layout/radial5"/>
    <dgm:cxn modelId="{56C4CF3F-EFFB-4D50-B077-74697F7D9F82}" type="presParOf" srcId="{EB2D479F-6733-45B5-A91A-A5BAF0B7AA76}" destId="{7088B1FF-0CA4-4B25-9E33-968F774B582B}" srcOrd="0" destOrd="0" presId="urn:microsoft.com/office/officeart/2005/8/layout/radial5"/>
    <dgm:cxn modelId="{CFAD7DF4-A64F-48E2-B4D3-B115A053350C}" type="presParOf" srcId="{EB2D479F-6733-45B5-A91A-A5BAF0B7AA76}" destId="{3000A944-36F1-49CC-B12A-98E471F67BFF}" srcOrd="1" destOrd="0" presId="urn:microsoft.com/office/officeart/2005/8/layout/radial5"/>
    <dgm:cxn modelId="{59DAAB28-7588-4DEA-B3E8-8E3AEC680ADB}" type="presParOf" srcId="{3000A944-36F1-49CC-B12A-98E471F67BFF}" destId="{FBBC193E-FE8D-4C50-B287-EDBFCFF3D616}" srcOrd="0" destOrd="0" presId="urn:microsoft.com/office/officeart/2005/8/layout/radial5"/>
    <dgm:cxn modelId="{1101FC6E-8D86-4441-99ED-8A42AA052D3B}" type="presParOf" srcId="{EB2D479F-6733-45B5-A91A-A5BAF0B7AA76}" destId="{68837E1F-A826-42CF-BD61-EBCC3D2079DF}" srcOrd="2" destOrd="0" presId="urn:microsoft.com/office/officeart/2005/8/layout/radial5"/>
    <dgm:cxn modelId="{B5A3474A-52C7-4101-A938-0612F4275361}" type="presParOf" srcId="{EB2D479F-6733-45B5-A91A-A5BAF0B7AA76}" destId="{411B1A5A-9474-4826-AFA4-9A9437480BF3}" srcOrd="3" destOrd="0" presId="urn:microsoft.com/office/officeart/2005/8/layout/radial5"/>
    <dgm:cxn modelId="{A58741BD-F7CE-4FDB-AE3F-0516290E56D0}" type="presParOf" srcId="{411B1A5A-9474-4826-AFA4-9A9437480BF3}" destId="{A3DC649C-5554-4680-8EB0-21D8681B4AAF}" srcOrd="0" destOrd="0" presId="urn:microsoft.com/office/officeart/2005/8/layout/radial5"/>
    <dgm:cxn modelId="{BECBD540-A431-4247-A077-F6C66EB55C4E}" type="presParOf" srcId="{EB2D479F-6733-45B5-A91A-A5BAF0B7AA76}" destId="{20D5EA57-AFF3-485B-A4B9-4F1B2817CF50}" srcOrd="4" destOrd="0" presId="urn:microsoft.com/office/officeart/2005/8/layout/radial5"/>
    <dgm:cxn modelId="{98C630B0-11E5-4D6B-BB4D-14FBEE2E179D}" type="presParOf" srcId="{EB2D479F-6733-45B5-A91A-A5BAF0B7AA76}" destId="{D3BABC3D-5E75-4F0E-9EC3-26FFA17BD163}" srcOrd="5" destOrd="0" presId="urn:microsoft.com/office/officeart/2005/8/layout/radial5"/>
    <dgm:cxn modelId="{7943D5F6-ED2B-47D8-AE79-E7778513480F}" type="presParOf" srcId="{D3BABC3D-5E75-4F0E-9EC3-26FFA17BD163}" destId="{76D08C7F-AE73-4945-B483-F831C6D08F9F}" srcOrd="0" destOrd="0" presId="urn:microsoft.com/office/officeart/2005/8/layout/radial5"/>
    <dgm:cxn modelId="{D4C94CAE-E352-4ADE-943A-0EB9875E0591}" type="presParOf" srcId="{EB2D479F-6733-45B5-A91A-A5BAF0B7AA76}" destId="{C3FD043D-183C-45CA-AD0E-D15CE320C097}" srcOrd="6" destOrd="0" presId="urn:microsoft.com/office/officeart/2005/8/layout/radial5"/>
    <dgm:cxn modelId="{66EB02E2-8031-4123-A51A-C2F1ACE357AB}" type="presParOf" srcId="{EB2D479F-6733-45B5-A91A-A5BAF0B7AA76}" destId="{05F5C35D-D304-43C9-9B87-47156A1E0853}" srcOrd="7" destOrd="0" presId="urn:microsoft.com/office/officeart/2005/8/layout/radial5"/>
    <dgm:cxn modelId="{7870CC71-6960-48CF-AB07-4FF02AB8E9D5}" type="presParOf" srcId="{05F5C35D-D304-43C9-9B87-47156A1E0853}" destId="{BF6DCEB2-F92E-4249-BA9C-80337D431116}" srcOrd="0" destOrd="0" presId="urn:microsoft.com/office/officeart/2005/8/layout/radial5"/>
    <dgm:cxn modelId="{1A121DDC-FBF9-44E7-98A5-A77230506AF0}" type="presParOf" srcId="{EB2D479F-6733-45B5-A91A-A5BAF0B7AA76}" destId="{72D4388B-8EA4-43D6-BC42-CC5B8040719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8B1FF-0CA4-4B25-9E33-968F774B582B}">
      <dsp:nvSpPr>
        <dsp:cNvPr id="0" name=""/>
        <dsp:cNvSpPr/>
      </dsp:nvSpPr>
      <dsp:spPr>
        <a:xfrm>
          <a:off x="3373158" y="1717945"/>
          <a:ext cx="1577599" cy="180561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bn-IN" sz="6200" kern="1200" dirty="0" smtClean="0"/>
            <a:t>   </a:t>
          </a:r>
          <a:endParaRPr lang="en-US" sz="6200" kern="1200" dirty="0"/>
        </a:p>
      </dsp:txBody>
      <dsp:txXfrm>
        <a:off x="3604192" y="1982371"/>
        <a:ext cx="1115531" cy="1276763"/>
      </dsp:txXfrm>
    </dsp:sp>
    <dsp:sp modelId="{3000A944-36F1-49CC-B12A-98E471F67BFF}">
      <dsp:nvSpPr>
        <dsp:cNvPr id="0" name=""/>
        <dsp:cNvSpPr/>
      </dsp:nvSpPr>
      <dsp:spPr>
        <a:xfrm rot="16126169">
          <a:off x="4049326" y="1319849"/>
          <a:ext cx="179438" cy="4684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076820" y="1440439"/>
        <a:ext cx="125607" cy="281042"/>
      </dsp:txXfrm>
    </dsp:sp>
    <dsp:sp modelId="{68837E1F-A826-42CF-BD61-EBCC3D2079DF}">
      <dsp:nvSpPr>
        <dsp:cNvPr id="0" name=""/>
        <dsp:cNvSpPr/>
      </dsp:nvSpPr>
      <dsp:spPr>
        <a:xfrm>
          <a:off x="3308046" y="2186"/>
          <a:ext cx="1624922" cy="13776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নামঃ</a:t>
          </a:r>
          <a:r>
            <a:rPr lang="en-US" sz="2400" kern="1200" dirty="0" smtClean="0">
              <a:latin typeface="NikoshBAN" panose="02000000000000000000" pitchFamily="2" charset="0"/>
              <a:cs typeface="NikoshBAN" panose="02000000000000000000" pitchFamily="2" charset="0"/>
            </a:rPr>
            <a:t> </a:t>
          </a:r>
          <a:r>
            <a:rPr lang="bn-IN" sz="2000" kern="1200" dirty="0" smtClean="0">
              <a:latin typeface="NikoshBAN" panose="02000000000000000000" pitchFamily="2" charset="0"/>
              <a:cs typeface="NikoshBAN" panose="02000000000000000000" pitchFamily="2" charset="0"/>
            </a:rPr>
            <a:t>লুৎফর রহমান রিটন  </a:t>
          </a:r>
          <a:endParaRPr lang="en-US" sz="2000" kern="1200" dirty="0">
            <a:latin typeface="NikoshBAN" panose="02000000000000000000" pitchFamily="2" charset="0"/>
            <a:cs typeface="NikoshBAN" panose="02000000000000000000" pitchFamily="2" charset="0"/>
          </a:endParaRPr>
        </a:p>
      </dsp:txBody>
      <dsp:txXfrm>
        <a:off x="3546010" y="203939"/>
        <a:ext cx="1148994" cy="974153"/>
      </dsp:txXfrm>
    </dsp:sp>
    <dsp:sp modelId="{411B1A5A-9474-4826-AFA4-9A9437480BF3}">
      <dsp:nvSpPr>
        <dsp:cNvPr id="0" name=""/>
        <dsp:cNvSpPr/>
      </dsp:nvSpPr>
      <dsp:spPr>
        <a:xfrm rot="59445">
          <a:off x="5115158" y="2414091"/>
          <a:ext cx="474505" cy="4684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115169" y="2506557"/>
        <a:ext cx="333984" cy="281042"/>
      </dsp:txXfrm>
    </dsp:sp>
    <dsp:sp modelId="{20D5EA57-AFF3-485B-A4B9-4F1B2817CF50}">
      <dsp:nvSpPr>
        <dsp:cNvPr id="0" name=""/>
        <dsp:cNvSpPr/>
      </dsp:nvSpPr>
      <dsp:spPr>
        <a:xfrm>
          <a:off x="5803040" y="1883390"/>
          <a:ext cx="1899420" cy="156433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bn-IN" sz="3700" kern="1200" dirty="0" smtClean="0">
              <a:latin typeface="NikoshBAN" panose="02000000000000000000" pitchFamily="2" charset="0"/>
              <a:cs typeface="NikoshBAN" panose="02000000000000000000" pitchFamily="2" charset="0"/>
            </a:rPr>
            <a:t>জন্ম ১৯৬১ </a:t>
          </a:r>
          <a:endParaRPr lang="en-US" sz="3700" kern="1200" dirty="0">
            <a:latin typeface="NikoshBAN" panose="02000000000000000000" pitchFamily="2" charset="0"/>
            <a:cs typeface="NikoshBAN" panose="02000000000000000000" pitchFamily="2" charset="0"/>
          </a:endParaRPr>
        </a:p>
      </dsp:txBody>
      <dsp:txXfrm>
        <a:off x="6081204" y="2112481"/>
        <a:ext cx="1343092" cy="1106150"/>
      </dsp:txXfrm>
    </dsp:sp>
    <dsp:sp modelId="{D3BABC3D-5E75-4F0E-9EC3-26FFA17BD163}">
      <dsp:nvSpPr>
        <dsp:cNvPr id="0" name=""/>
        <dsp:cNvSpPr/>
      </dsp:nvSpPr>
      <dsp:spPr>
        <a:xfrm rot="5473831">
          <a:off x="4049313" y="3453273"/>
          <a:ext cx="179462" cy="4684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076811" y="3520041"/>
        <a:ext cx="125623" cy="281042"/>
      </dsp:txXfrm>
    </dsp:sp>
    <dsp:sp modelId="{C3FD043D-183C-45CA-AD0E-D15CE320C097}">
      <dsp:nvSpPr>
        <dsp:cNvPr id="0" name=""/>
        <dsp:cNvSpPr/>
      </dsp:nvSpPr>
      <dsp:spPr>
        <a:xfrm>
          <a:off x="3431677" y="3861660"/>
          <a:ext cx="1377659" cy="13776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latin typeface="NikoshBAN" panose="02000000000000000000" pitchFamily="2" charset="0"/>
              <a:cs typeface="NikoshBAN" panose="02000000000000000000" pitchFamily="2" charset="0"/>
            </a:rPr>
            <a:t>২০০৭ </a:t>
          </a:r>
        </a:p>
        <a:p>
          <a:pPr lvl="0" algn="ctr" defTabSz="889000">
            <a:lnSpc>
              <a:spcPct val="90000"/>
            </a:lnSpc>
            <a:spcBef>
              <a:spcPct val="0"/>
            </a:spcBef>
            <a:spcAft>
              <a:spcPct val="35000"/>
            </a:spcAft>
          </a:pPr>
          <a:r>
            <a:rPr lang="bn-IN" sz="1600" kern="1200" dirty="0" smtClean="0">
              <a:latin typeface="NikoshBAN" panose="02000000000000000000" pitchFamily="2" charset="0"/>
              <a:cs typeface="NikoshBAN" panose="02000000000000000000" pitchFamily="2" charset="0"/>
            </a:rPr>
            <a:t>বাংলা একাডেমি সাহিত্য পুরস্কার </a:t>
          </a:r>
          <a:endParaRPr lang="en-US" sz="1600" kern="1200" dirty="0">
            <a:latin typeface="NikoshBAN" panose="02000000000000000000" pitchFamily="2" charset="0"/>
            <a:cs typeface="NikoshBAN" panose="02000000000000000000" pitchFamily="2" charset="0"/>
          </a:endParaRPr>
        </a:p>
      </dsp:txBody>
      <dsp:txXfrm>
        <a:off x="3633430" y="4063413"/>
        <a:ext cx="974153" cy="974153"/>
      </dsp:txXfrm>
    </dsp:sp>
    <dsp:sp modelId="{05F5C35D-D304-43C9-9B87-47156A1E0853}">
      <dsp:nvSpPr>
        <dsp:cNvPr id="0" name=""/>
        <dsp:cNvSpPr/>
      </dsp:nvSpPr>
      <dsp:spPr>
        <a:xfrm rot="10779706">
          <a:off x="2671517" y="2393721"/>
          <a:ext cx="551461" cy="4684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812037" y="2486987"/>
        <a:ext cx="410940" cy="281042"/>
      </dsp:txXfrm>
    </dsp:sp>
    <dsp:sp modelId="{72D4388B-8EA4-43D6-BC42-CC5B80407193}">
      <dsp:nvSpPr>
        <dsp:cNvPr id="0" name=""/>
        <dsp:cNvSpPr/>
      </dsp:nvSpPr>
      <dsp:spPr>
        <a:xfrm>
          <a:off x="710299" y="1853688"/>
          <a:ext cx="1784703" cy="15643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latin typeface="NikoshBAN" panose="02000000000000000000" pitchFamily="2" charset="0"/>
              <a:cs typeface="NikoshBAN" panose="02000000000000000000" pitchFamily="2" charset="0"/>
            </a:rPr>
            <a:t>শিশুতোষ গ্রন্থ</a:t>
          </a:r>
        </a:p>
        <a:p>
          <a:pPr lvl="0" algn="ctr" defTabSz="889000">
            <a:lnSpc>
              <a:spcPct val="90000"/>
            </a:lnSpc>
            <a:spcBef>
              <a:spcPct val="0"/>
            </a:spcBef>
            <a:spcAft>
              <a:spcPct val="35000"/>
            </a:spcAft>
          </a:pPr>
          <a:r>
            <a:rPr lang="bn-IN" sz="2000" kern="1200" dirty="0" smtClean="0">
              <a:latin typeface="NikoshBAN" panose="02000000000000000000" pitchFamily="2" charset="0"/>
              <a:cs typeface="NikoshBAN" panose="02000000000000000000" pitchFamily="2" charset="0"/>
            </a:rPr>
            <a:t>ধুত্তুরি, ঢাকা আমার ঢাকা, ইত্যাদি,  </a:t>
          </a:r>
          <a:endParaRPr lang="en-US" sz="2000" kern="1200" dirty="0">
            <a:latin typeface="NikoshBAN" panose="02000000000000000000" pitchFamily="2" charset="0"/>
            <a:cs typeface="NikoshBAN" panose="02000000000000000000" pitchFamily="2" charset="0"/>
          </a:endParaRPr>
        </a:p>
      </dsp:txBody>
      <dsp:txXfrm>
        <a:off x="971663" y="2082781"/>
        <a:ext cx="1261975" cy="110616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5632D2-D5C0-4232-A9B6-6A2B0B2AC9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227625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632D2-D5C0-4232-A9B6-6A2B0B2AC9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44542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632D2-D5C0-4232-A9B6-6A2B0B2AC9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22110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632D2-D5C0-4232-A9B6-6A2B0B2AC9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236604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632D2-D5C0-4232-A9B6-6A2B0B2AC9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219476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5632D2-D5C0-4232-A9B6-6A2B0B2AC977}"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155716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5632D2-D5C0-4232-A9B6-6A2B0B2AC977}"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80703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5632D2-D5C0-4232-A9B6-6A2B0B2AC977}"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122865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632D2-D5C0-4232-A9B6-6A2B0B2AC977}"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280203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632D2-D5C0-4232-A9B6-6A2B0B2AC977}"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6046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632D2-D5C0-4232-A9B6-6A2B0B2AC977}"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A410C-1E86-4AE2-A01C-7563EE939D5C}" type="slidenum">
              <a:rPr lang="en-US" smtClean="0"/>
              <a:t>‹#›</a:t>
            </a:fld>
            <a:endParaRPr lang="en-US"/>
          </a:p>
        </p:txBody>
      </p:sp>
    </p:spTree>
    <p:extLst>
      <p:ext uri="{BB962C8B-B14F-4D97-AF65-F5344CB8AC3E}">
        <p14:creationId xmlns:p14="http://schemas.microsoft.com/office/powerpoint/2010/main" val="45194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632D2-D5C0-4232-A9B6-6A2B0B2AC977}" type="datetimeFigureOut">
              <a:rPr lang="en-US" smtClean="0"/>
              <a:t>6/17/2020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A410C-1E86-4AE2-A01C-7563EE939D5C}" type="slidenum">
              <a:rPr lang="en-US" smtClean="0"/>
              <a:t>‹#›</a:t>
            </a:fld>
            <a:endParaRPr lang="en-US"/>
          </a:p>
        </p:txBody>
      </p:sp>
    </p:spTree>
    <p:extLst>
      <p:ext uri="{BB962C8B-B14F-4D97-AF65-F5344CB8AC3E}">
        <p14:creationId xmlns:p14="http://schemas.microsoft.com/office/powerpoint/2010/main" val="310573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22.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76000"/>
          </a:schemeClr>
        </a:solidFill>
        <a:effectLst/>
      </p:bgPr>
    </p:bg>
    <p:spTree>
      <p:nvGrpSpPr>
        <p:cNvPr id="1" name=""/>
        <p:cNvGrpSpPr/>
        <p:nvPr/>
      </p:nvGrpSpPr>
      <p:grpSpPr>
        <a:xfrm>
          <a:off x="0" y="0"/>
          <a:ext cx="0" cy="0"/>
          <a:chOff x="0" y="0"/>
          <a:chExt cx="0" cy="0"/>
        </a:xfrm>
      </p:grpSpPr>
      <p:sp>
        <p:nvSpPr>
          <p:cNvPr id="5" name="L-Shape 4"/>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p:cNvSpPr/>
          <p:nvPr/>
        </p:nvSpPr>
        <p:spPr>
          <a:xfrm>
            <a:off x="0" y="5542670"/>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932751">
            <a:off x="970610" y="1012179"/>
            <a:ext cx="3924883" cy="923330"/>
          </a:xfrm>
          <a:prstGeom prst="rect">
            <a:avLst/>
          </a:prstGeom>
          <a:solidFill>
            <a:srgbClr val="FFFF00"/>
          </a:solidFill>
          <a:ln w="57150">
            <a:solidFill>
              <a:schemeClr val="tx1"/>
            </a:solidFill>
          </a:ln>
        </p:spPr>
        <p:txBody>
          <a:bodyPr vert="horz" wrap="square" rtlCol="0">
            <a:prstTxWarp prst="textWave4">
              <a:avLst/>
            </a:prstTxWarp>
            <a:spAutoFit/>
          </a:bodyPr>
          <a:lstStyle/>
          <a:p>
            <a:r>
              <a:rPr lang="bn-IN"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আজ</a:t>
            </a:r>
            <a:r>
              <a:rPr lang="en-US" sz="5400" dirty="0" err="1" smtClean="0">
                <a:latin typeface="NikoshBAN" panose="02000000000000000000" pitchFamily="2" charset="0"/>
                <a:cs typeface="NikoshBAN" panose="02000000000000000000" pitchFamily="2" charset="0"/>
              </a:rPr>
              <a:t>কের</a:t>
            </a:r>
            <a:r>
              <a:rPr lang="en-US"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00B050"/>
                </a:solidFill>
                <a:latin typeface="NikoshBAN" panose="02000000000000000000" pitchFamily="2" charset="0"/>
                <a:cs typeface="NikoshBAN" panose="02000000000000000000" pitchFamily="2" charset="0"/>
              </a:rPr>
              <a:t>পাঠে</a:t>
            </a:r>
            <a:endParaRPr lang="en-US" sz="5400" dirty="0">
              <a:solidFill>
                <a:srgbClr val="00B050"/>
              </a:solidFill>
              <a:latin typeface="NikoshBAN" panose="02000000000000000000" pitchFamily="2" charset="0"/>
              <a:cs typeface="NikoshBAN" panose="02000000000000000000" pitchFamily="2" charset="0"/>
            </a:endParaRPr>
          </a:p>
        </p:txBody>
      </p:sp>
      <p:sp>
        <p:nvSpPr>
          <p:cNvPr id="12" name="TextBox 11"/>
          <p:cNvSpPr txBox="1"/>
          <p:nvPr/>
        </p:nvSpPr>
        <p:spPr>
          <a:xfrm rot="1050730">
            <a:off x="9209019" y="3051697"/>
            <a:ext cx="2447778" cy="1107996"/>
          </a:xfrm>
          <a:prstGeom prst="rect">
            <a:avLst/>
          </a:prstGeom>
          <a:solidFill>
            <a:srgbClr val="FFFF00"/>
          </a:solidFill>
          <a:ln w="76200">
            <a:solidFill>
              <a:schemeClr val="tx1"/>
            </a:solidFill>
          </a:ln>
        </p:spPr>
        <p:txBody>
          <a:bodyPr wrap="square" rtlCol="0">
            <a:prstTxWarp prst="textWave4">
              <a:avLst/>
            </a:prstTxWarp>
            <a:spAutoFit/>
          </a:bodyPr>
          <a:lstStyle/>
          <a:p>
            <a:r>
              <a:rPr lang="bn-IN" sz="6600" dirty="0" smtClean="0">
                <a:latin typeface="NikoshBAN" panose="02000000000000000000" pitchFamily="2" charset="0"/>
                <a:cs typeface="NikoshBAN" panose="02000000000000000000" pitchFamily="2" charset="0"/>
              </a:rPr>
              <a:t> </a:t>
            </a:r>
            <a:r>
              <a:rPr lang="bn-IN" sz="6600" dirty="0" smtClean="0">
                <a:solidFill>
                  <a:srgbClr val="FF0000"/>
                </a:solidFill>
                <a:latin typeface="NikoshBAN" panose="02000000000000000000" pitchFamily="2" charset="0"/>
                <a:cs typeface="NikoshBAN" panose="02000000000000000000" pitchFamily="2" charset="0"/>
              </a:rPr>
              <a:t>স্বা</a:t>
            </a:r>
            <a:r>
              <a:rPr lang="bn-IN" sz="6600" dirty="0" smtClean="0">
                <a:solidFill>
                  <a:schemeClr val="accent1"/>
                </a:solidFill>
                <a:latin typeface="NikoshBAN" panose="02000000000000000000" pitchFamily="2" charset="0"/>
                <a:cs typeface="NikoshBAN" panose="02000000000000000000" pitchFamily="2" charset="0"/>
              </a:rPr>
              <a:t>গ</a:t>
            </a:r>
            <a:r>
              <a:rPr lang="bn-IN" sz="6600" dirty="0" smtClean="0">
                <a:solidFill>
                  <a:srgbClr val="7030A0"/>
                </a:solidFill>
                <a:latin typeface="NikoshBAN" panose="02000000000000000000" pitchFamily="2" charset="0"/>
                <a:cs typeface="NikoshBAN" panose="02000000000000000000" pitchFamily="2" charset="0"/>
              </a:rPr>
              <a:t>ত</a:t>
            </a:r>
            <a:r>
              <a:rPr lang="bn-IN" sz="6600" dirty="0" smtClean="0">
                <a:solidFill>
                  <a:srgbClr val="00B050"/>
                </a:solidFill>
                <a:latin typeface="NikoshBAN" panose="02000000000000000000" pitchFamily="2" charset="0"/>
                <a:cs typeface="NikoshBAN" panose="02000000000000000000" pitchFamily="2" charset="0"/>
              </a:rPr>
              <a:t>ম</a:t>
            </a:r>
            <a:r>
              <a:rPr lang="bn-IN"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975" y="1559756"/>
            <a:ext cx="3301355" cy="274448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761" y="4477037"/>
            <a:ext cx="1327191" cy="182880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215" y="4477037"/>
            <a:ext cx="1354612" cy="182880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9524" y="4737120"/>
            <a:ext cx="1426112" cy="1526344"/>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l="8756" t="15811" r="6555" b="34621"/>
          <a:stretch/>
        </p:blipFill>
        <p:spPr>
          <a:xfrm>
            <a:off x="1195755" y="6166134"/>
            <a:ext cx="9800487" cy="68164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9705" y="4779497"/>
            <a:ext cx="1426112" cy="1526344"/>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671" y="2847534"/>
            <a:ext cx="2371725" cy="3352800"/>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887" y="4371530"/>
            <a:ext cx="1327191" cy="1828804"/>
          </a:xfrm>
          <a:prstGeom prst="rect">
            <a:avLst/>
          </a:prstGeom>
        </p:spPr>
      </p:pic>
      <p:sp>
        <p:nvSpPr>
          <p:cNvPr id="33" name="Rectangle 32"/>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585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b="8512"/>
          <a:stretch/>
        </p:blipFill>
        <p:spPr>
          <a:xfrm>
            <a:off x="450375" y="1549573"/>
            <a:ext cx="11395881" cy="4778367"/>
          </a:xfrm>
          <a:prstGeom prst="rect">
            <a:avLst/>
          </a:prstGeom>
        </p:spPr>
      </p:pic>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1" name="TextBox 10"/>
          <p:cNvSpPr txBox="1"/>
          <p:nvPr/>
        </p:nvSpPr>
        <p:spPr>
          <a:xfrm>
            <a:off x="2515170" y="875230"/>
            <a:ext cx="7688820" cy="584775"/>
          </a:xfrm>
          <a:prstGeom prst="rect">
            <a:avLst/>
          </a:prstGeom>
          <a:solidFill>
            <a:schemeClr val="tx1"/>
          </a:solidFill>
          <a:ln w="57150">
            <a:solidFill>
              <a:srgbClr val="FF000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নে নই </a:t>
            </a:r>
            <a:r>
              <a:rPr lang="en-US" sz="3200" dirty="0" smtClean="0">
                <a:solidFill>
                  <a:srgbClr val="FFFF00"/>
                </a:solidFill>
                <a:latin typeface="NikoshBAN" panose="02000000000000000000" pitchFamily="2" charset="0"/>
                <a:cs typeface="NikoshBAN" panose="02000000000000000000" pitchFamily="2" charset="0"/>
              </a:rPr>
              <a:t>১৯৫২ </a:t>
            </a:r>
            <a:r>
              <a:rPr lang="en-US" sz="3200" dirty="0" err="1" smtClean="0">
                <a:solidFill>
                  <a:srgbClr val="FFFF00"/>
                </a:solidFill>
                <a:latin typeface="NikoshBAN" panose="02000000000000000000" pitchFamily="2" charset="0"/>
                <a:cs typeface="NikoshBAN" panose="02000000000000000000" pitchFamily="2" charset="0"/>
              </a:rPr>
              <a:t>সালে</a:t>
            </a:r>
            <a:r>
              <a:rPr lang="bn-IN" sz="3200" dirty="0" smtClean="0">
                <a:solidFill>
                  <a:srgbClr val="FFFF00"/>
                </a:solidFill>
                <a:latin typeface="NikoshBAN" panose="02000000000000000000" pitchFamily="2" charset="0"/>
                <a:cs typeface="NikoshBAN" panose="02000000000000000000" pitchFamily="2" charset="0"/>
              </a:rPr>
              <a:t>র </a:t>
            </a:r>
            <a:r>
              <a:rPr lang="en-US" sz="3200" dirty="0" smtClean="0">
                <a:solidFill>
                  <a:srgbClr val="FFFF00"/>
                </a:solidFill>
                <a:latin typeface="NikoshBAN" panose="02000000000000000000" pitchFamily="2" charset="0"/>
                <a:cs typeface="NikoshBAN" panose="02000000000000000000" pitchFamily="2" charset="0"/>
              </a:rPr>
              <a:t>০২ </a:t>
            </a:r>
            <a:r>
              <a:rPr lang="en-US" sz="3200" dirty="0" err="1" smtClean="0">
                <a:solidFill>
                  <a:srgbClr val="FFFF00"/>
                </a:solidFill>
                <a:latin typeface="NikoshBAN" panose="02000000000000000000" pitchFamily="2" charset="0"/>
                <a:cs typeface="NikoshBAN" panose="02000000000000000000" pitchFamily="2" charset="0"/>
              </a:rPr>
              <a:t>ফেব্রুয়ারি</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ভাষা</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শহিদের</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পরিচয়</a:t>
            </a:r>
            <a:r>
              <a:rPr lang="en-US" sz="3200" dirty="0" smtClean="0">
                <a:solidFill>
                  <a:srgbClr val="FFFF00"/>
                </a:solidFill>
                <a:latin typeface="NikoshBAN" panose="02000000000000000000" pitchFamily="2" charset="0"/>
                <a:cs typeface="NikoshBAN" panose="02000000000000000000" pitchFamily="2" charset="0"/>
              </a:rPr>
              <a:t> </a:t>
            </a:r>
            <a:endParaRPr lang="en-US" sz="3200" dirty="0">
              <a:solidFill>
                <a:srgbClr val="FFFF00"/>
              </a:solidFill>
              <a:latin typeface="NikoshBAN" panose="02000000000000000000" pitchFamily="2" charset="0"/>
              <a:cs typeface="NikoshBAN" panose="02000000000000000000" pitchFamily="2" charset="0"/>
            </a:endParaRPr>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777" y="316587"/>
            <a:ext cx="847843" cy="1232116"/>
          </a:xfrm>
          <a:prstGeom prst="rect">
            <a:avLst/>
          </a:prstGeom>
        </p:spPr>
      </p:pic>
      <p:sp>
        <p:nvSpPr>
          <p:cNvPr id="16" name="Oval 15"/>
          <p:cNvSpPr/>
          <p:nvPr/>
        </p:nvSpPr>
        <p:spPr>
          <a:xfrm>
            <a:off x="2786628" y="1053496"/>
            <a:ext cx="382138" cy="265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630785" y="1002263"/>
            <a:ext cx="382138" cy="265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81048" t="18259" b="59410"/>
          <a:stretch/>
        </p:blipFill>
        <p:spPr>
          <a:xfrm>
            <a:off x="10720694" y="287095"/>
            <a:ext cx="1222776" cy="955343"/>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3" r="81381"/>
          <a:stretch/>
        </p:blipFill>
        <p:spPr>
          <a:xfrm>
            <a:off x="3813644" y="1739672"/>
            <a:ext cx="3667374" cy="3470764"/>
          </a:xfrm>
          <a:prstGeom prst="rect">
            <a:avLst/>
          </a:prstGeom>
        </p:spPr>
      </p:pic>
      <p:sp>
        <p:nvSpPr>
          <p:cNvPr id="20" name="TextBox 19"/>
          <p:cNvSpPr txBox="1"/>
          <p:nvPr/>
        </p:nvSpPr>
        <p:spPr>
          <a:xfrm>
            <a:off x="3813643" y="5384840"/>
            <a:ext cx="3617493" cy="584775"/>
          </a:xfrm>
          <a:prstGeom prst="rect">
            <a:avLst/>
          </a:prstGeom>
          <a:solidFill>
            <a:srgbClr val="FFFF00"/>
          </a:solidFill>
        </p:spPr>
        <p:txBody>
          <a:bodyPr wrap="square" rtlCol="0">
            <a:spAutoFit/>
          </a:bodyPr>
          <a:lstStyle/>
          <a:p>
            <a:r>
              <a:rPr lang="bn-IN" sz="3200" b="1" dirty="0" smtClean="0">
                <a:latin typeface="NikoshBAN" panose="02000000000000000000" pitchFamily="2" charset="0"/>
                <a:cs typeface="NikoshBAN" panose="02000000000000000000" pitchFamily="2" charset="0"/>
              </a:rPr>
              <a:t>জন্মঃ ২৭ নভেম্বর ১৯২৫খ্রীঃ </a:t>
            </a:r>
            <a:endParaRPr lang="en-US" sz="3200" b="1" dirty="0">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1048" t="18259" b="59410"/>
          <a:stretch/>
        </p:blipFill>
        <p:spPr>
          <a:xfrm>
            <a:off x="253218" y="298407"/>
            <a:ext cx="1222776" cy="955343"/>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9315" r="61012"/>
          <a:stretch/>
        </p:blipFill>
        <p:spPr>
          <a:xfrm>
            <a:off x="3863524" y="1719203"/>
            <a:ext cx="3617494" cy="3511702"/>
          </a:xfrm>
          <a:prstGeom prst="rect">
            <a:avLst/>
          </a:prstGeom>
        </p:spPr>
      </p:pic>
      <p:sp>
        <p:nvSpPr>
          <p:cNvPr id="23" name="TextBox 22"/>
          <p:cNvSpPr txBox="1"/>
          <p:nvPr/>
        </p:nvSpPr>
        <p:spPr>
          <a:xfrm>
            <a:off x="3813640" y="5354061"/>
            <a:ext cx="3513035" cy="646331"/>
          </a:xfrm>
          <a:prstGeom prst="rect">
            <a:avLst/>
          </a:prstGeom>
          <a:solidFill>
            <a:srgbClr val="FFFF00"/>
          </a:solidFill>
        </p:spPr>
        <p:txBody>
          <a:bodyPr wrap="square" rtlCol="0">
            <a:spAutoFit/>
          </a:bodyPr>
          <a:lstStyle/>
          <a:p>
            <a:r>
              <a:rPr lang="bn-IN" sz="3600" dirty="0" smtClean="0">
                <a:latin typeface="NikoshBAN" panose="02000000000000000000" pitchFamily="2" charset="0"/>
                <a:cs typeface="NikoshBAN" panose="02000000000000000000" pitchFamily="2" charset="0"/>
              </a:rPr>
              <a:t>জন্মঃ ১৬ জুন ১৯২৭খ্রীঃ </a:t>
            </a:r>
            <a:endParaRPr lang="en-US" sz="3600" dirty="0">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38988" r="40596"/>
          <a:stretch/>
        </p:blipFill>
        <p:spPr>
          <a:xfrm>
            <a:off x="3989753" y="1852178"/>
            <a:ext cx="3292384" cy="3109710"/>
          </a:xfrm>
          <a:prstGeom prst="rect">
            <a:avLst/>
          </a:prstGeom>
        </p:spPr>
      </p:pic>
      <p:sp>
        <p:nvSpPr>
          <p:cNvPr id="25" name="TextBox 24"/>
          <p:cNvSpPr txBox="1"/>
          <p:nvPr/>
        </p:nvSpPr>
        <p:spPr>
          <a:xfrm>
            <a:off x="3813637" y="5401909"/>
            <a:ext cx="3726375" cy="584775"/>
          </a:xfrm>
          <a:prstGeom prst="rect">
            <a:avLst/>
          </a:prstGeom>
          <a:solidFill>
            <a:srgbClr val="FFFF00"/>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জন্মঃ৩০ অক্টোবর ১৯২৬খ্রীঃ </a:t>
            </a:r>
            <a:endParaRPr lang="en-US" sz="3200" dirty="0">
              <a:latin typeface="NikoshBAN" panose="02000000000000000000" pitchFamily="2" charset="0"/>
              <a:cs typeface="NikoshBAN" panose="02000000000000000000" pitchFamily="2" charset="0"/>
            </a:endParaRP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59775" r="21294"/>
          <a:stretch/>
        </p:blipFill>
        <p:spPr>
          <a:xfrm>
            <a:off x="4070961" y="1867894"/>
            <a:ext cx="2998391" cy="3034611"/>
          </a:xfrm>
          <a:prstGeom prst="rect">
            <a:avLst/>
          </a:prstGeom>
        </p:spPr>
      </p:pic>
      <p:sp>
        <p:nvSpPr>
          <p:cNvPr id="27" name="TextBox 26"/>
          <p:cNvSpPr txBox="1"/>
          <p:nvPr/>
        </p:nvSpPr>
        <p:spPr>
          <a:xfrm>
            <a:off x="3799646" y="5401909"/>
            <a:ext cx="3886485" cy="584775"/>
          </a:xfrm>
          <a:prstGeom prst="rect">
            <a:avLst/>
          </a:prstGeom>
          <a:solidFill>
            <a:srgbClr val="FFFF00"/>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জন্মঃ ২৪ জানুয়ারি ১৯১৮খ্রীঃ </a:t>
            </a:r>
            <a:endParaRPr lang="en-US" sz="3200" dirty="0">
              <a:latin typeface="NikoshBAN" panose="02000000000000000000" pitchFamily="2" charset="0"/>
              <a:cs typeface="NikoshBAN" panose="02000000000000000000" pitchFamily="2" charset="0"/>
            </a:endParaRP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81305"/>
          <a:stretch/>
        </p:blipFill>
        <p:spPr>
          <a:xfrm>
            <a:off x="4253215" y="1502796"/>
            <a:ext cx="2838111" cy="3827341"/>
          </a:xfrm>
          <a:prstGeom prst="rect">
            <a:avLst/>
          </a:prstGeom>
        </p:spPr>
      </p:pic>
      <p:sp>
        <p:nvSpPr>
          <p:cNvPr id="29" name="TextBox 28"/>
          <p:cNvSpPr txBox="1"/>
          <p:nvPr/>
        </p:nvSpPr>
        <p:spPr>
          <a:xfrm>
            <a:off x="3943192" y="5332811"/>
            <a:ext cx="3529796" cy="584775"/>
          </a:xfrm>
          <a:prstGeom prst="rect">
            <a:avLst/>
          </a:prstGeom>
          <a:solidFill>
            <a:srgbClr val="FFFF00"/>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জন্মঃ ১৩ আগস্ট ১৯১৯খ্রীঃ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315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1000"/>
                                        <p:tgtEl>
                                          <p:spTgt spid="19"/>
                                        </p:tgtEl>
                                        <p:attrNameLst>
                                          <p:attrName>ppt_w</p:attrName>
                                        </p:attrNameLst>
                                      </p:cBhvr>
                                      <p:tavLst>
                                        <p:tav tm="0">
                                          <p:val>
                                            <p:strVal val="ppt_w"/>
                                          </p:val>
                                        </p:tav>
                                        <p:tav tm="100000">
                                          <p:val>
                                            <p:fltVal val="0"/>
                                          </p:val>
                                        </p:tav>
                                      </p:tavLst>
                                    </p:anim>
                                    <p:anim calcmode="lin" valueType="num">
                                      <p:cBhvr>
                                        <p:cTn id="20" dur="1000"/>
                                        <p:tgtEl>
                                          <p:spTgt spid="19"/>
                                        </p:tgtEl>
                                        <p:attrNameLst>
                                          <p:attrName>ppt_h</p:attrName>
                                        </p:attrNameLst>
                                      </p:cBhvr>
                                      <p:tavLst>
                                        <p:tav tm="0">
                                          <p:val>
                                            <p:strVal val="ppt_h"/>
                                          </p:val>
                                        </p:tav>
                                        <p:tav tm="100000">
                                          <p:val>
                                            <p:fltVal val="0"/>
                                          </p:val>
                                        </p:tav>
                                      </p:tavLst>
                                    </p:anim>
                                    <p:anim calcmode="lin" valueType="num">
                                      <p:cBhvr>
                                        <p:cTn id="21" dur="1000"/>
                                        <p:tgtEl>
                                          <p:spTgt spid="19"/>
                                        </p:tgtEl>
                                        <p:attrNameLst>
                                          <p:attrName>style.rotation</p:attrName>
                                        </p:attrNameLst>
                                      </p:cBhvr>
                                      <p:tavLst>
                                        <p:tav tm="0">
                                          <p:val>
                                            <p:fltVal val="0"/>
                                          </p:val>
                                        </p:tav>
                                        <p:tav tm="100000">
                                          <p:val>
                                            <p:fltVal val="90"/>
                                          </p:val>
                                        </p:tav>
                                      </p:tavLst>
                                    </p:anim>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31" presetClass="exit" presetSubtype="0" fill="hold" grpId="1" nodeType="withEffect">
                                  <p:stCondLst>
                                    <p:cond delay="0"/>
                                  </p:stCondLst>
                                  <p:childTnLst>
                                    <p:anim calcmode="lin" valueType="num">
                                      <p:cBhvr>
                                        <p:cTn id="25" dur="1000"/>
                                        <p:tgtEl>
                                          <p:spTgt spid="20"/>
                                        </p:tgtEl>
                                        <p:attrNameLst>
                                          <p:attrName>ppt_w</p:attrName>
                                        </p:attrNameLst>
                                      </p:cBhvr>
                                      <p:tavLst>
                                        <p:tav tm="0">
                                          <p:val>
                                            <p:strVal val="ppt_w"/>
                                          </p:val>
                                        </p:tav>
                                        <p:tav tm="100000">
                                          <p:val>
                                            <p:fltVal val="0"/>
                                          </p:val>
                                        </p:tav>
                                      </p:tavLst>
                                    </p:anim>
                                    <p:anim calcmode="lin" valueType="num">
                                      <p:cBhvr>
                                        <p:cTn id="26" dur="1000"/>
                                        <p:tgtEl>
                                          <p:spTgt spid="20"/>
                                        </p:tgtEl>
                                        <p:attrNameLst>
                                          <p:attrName>ppt_h</p:attrName>
                                        </p:attrNameLst>
                                      </p:cBhvr>
                                      <p:tavLst>
                                        <p:tav tm="0">
                                          <p:val>
                                            <p:strVal val="ppt_h"/>
                                          </p:val>
                                        </p:tav>
                                        <p:tav tm="100000">
                                          <p:val>
                                            <p:fltVal val="0"/>
                                          </p:val>
                                        </p:tav>
                                      </p:tavLst>
                                    </p:anim>
                                    <p:anim calcmode="lin" valueType="num">
                                      <p:cBhvr>
                                        <p:cTn id="27" dur="1000"/>
                                        <p:tgtEl>
                                          <p:spTgt spid="20"/>
                                        </p:tgtEl>
                                        <p:attrNameLst>
                                          <p:attrName>style.rotation</p:attrName>
                                        </p:attrNameLst>
                                      </p:cBhvr>
                                      <p:tavLst>
                                        <p:tav tm="0">
                                          <p:val>
                                            <p:fltVal val="0"/>
                                          </p:val>
                                        </p:tav>
                                        <p:tav tm="100000">
                                          <p:val>
                                            <p:fltVal val="90"/>
                                          </p:val>
                                        </p:tav>
                                      </p:tavLst>
                                    </p:anim>
                                    <p:animEffect transition="out" filter="fade">
                                      <p:cBhvr>
                                        <p:cTn id="28" dur="1000"/>
                                        <p:tgtEl>
                                          <p:spTgt spid="20"/>
                                        </p:tgtEl>
                                      </p:cBhvr>
                                    </p:animEffect>
                                    <p:set>
                                      <p:cBhvr>
                                        <p:cTn id="29" dur="1" fill="hold">
                                          <p:stCondLst>
                                            <p:cond delay="9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xit" presetSubtype="0" fill="hold" nodeType="clickEffect">
                                  <p:stCondLst>
                                    <p:cond delay="0"/>
                                  </p:stCondLst>
                                  <p:childTnLst>
                                    <p:anim calcmode="lin" valueType="num">
                                      <p:cBhvr>
                                        <p:cTn id="47" dur="1000"/>
                                        <p:tgtEl>
                                          <p:spTgt spid="22"/>
                                        </p:tgtEl>
                                        <p:attrNameLst>
                                          <p:attrName>ppt_w</p:attrName>
                                        </p:attrNameLst>
                                      </p:cBhvr>
                                      <p:tavLst>
                                        <p:tav tm="0">
                                          <p:val>
                                            <p:strVal val="ppt_w"/>
                                          </p:val>
                                        </p:tav>
                                        <p:tav tm="100000">
                                          <p:val>
                                            <p:fltVal val="0"/>
                                          </p:val>
                                        </p:tav>
                                      </p:tavLst>
                                    </p:anim>
                                    <p:anim calcmode="lin" valueType="num">
                                      <p:cBhvr>
                                        <p:cTn id="48" dur="1000"/>
                                        <p:tgtEl>
                                          <p:spTgt spid="22"/>
                                        </p:tgtEl>
                                        <p:attrNameLst>
                                          <p:attrName>ppt_h</p:attrName>
                                        </p:attrNameLst>
                                      </p:cBhvr>
                                      <p:tavLst>
                                        <p:tav tm="0">
                                          <p:val>
                                            <p:strVal val="ppt_h"/>
                                          </p:val>
                                        </p:tav>
                                        <p:tav tm="100000">
                                          <p:val>
                                            <p:fltVal val="0"/>
                                          </p:val>
                                        </p:tav>
                                      </p:tavLst>
                                    </p:anim>
                                    <p:anim calcmode="lin" valueType="num">
                                      <p:cBhvr>
                                        <p:cTn id="49" dur="1000"/>
                                        <p:tgtEl>
                                          <p:spTgt spid="22"/>
                                        </p:tgtEl>
                                        <p:attrNameLst>
                                          <p:attrName>style.rotation</p:attrName>
                                        </p:attrNameLst>
                                      </p:cBhvr>
                                      <p:tavLst>
                                        <p:tav tm="0">
                                          <p:val>
                                            <p:fltVal val="0"/>
                                          </p:val>
                                        </p:tav>
                                        <p:tav tm="100000">
                                          <p:val>
                                            <p:fltVal val="90"/>
                                          </p:val>
                                        </p:tav>
                                      </p:tavLst>
                                    </p:anim>
                                    <p:animEffect transition="out" filter="fade">
                                      <p:cBhvr>
                                        <p:cTn id="50" dur="1000"/>
                                        <p:tgtEl>
                                          <p:spTgt spid="22"/>
                                        </p:tgtEl>
                                      </p:cBhvr>
                                    </p:animEffect>
                                    <p:set>
                                      <p:cBhvr>
                                        <p:cTn id="51" dur="1" fill="hold">
                                          <p:stCondLst>
                                            <p:cond delay="999"/>
                                          </p:stCondLst>
                                        </p:cTn>
                                        <p:tgtEl>
                                          <p:spTgt spid="22"/>
                                        </p:tgtEl>
                                        <p:attrNameLst>
                                          <p:attrName>style.visibility</p:attrName>
                                        </p:attrNameLst>
                                      </p:cBhvr>
                                      <p:to>
                                        <p:strVal val="hidden"/>
                                      </p:to>
                                    </p:set>
                                  </p:childTnLst>
                                </p:cTn>
                              </p:par>
                              <p:par>
                                <p:cTn id="52" presetID="31" presetClass="exit" presetSubtype="0" fill="hold" grpId="1" nodeType="withEffect">
                                  <p:stCondLst>
                                    <p:cond delay="0"/>
                                  </p:stCondLst>
                                  <p:childTnLst>
                                    <p:anim calcmode="lin" valueType="num">
                                      <p:cBhvr>
                                        <p:cTn id="53" dur="1000"/>
                                        <p:tgtEl>
                                          <p:spTgt spid="23"/>
                                        </p:tgtEl>
                                        <p:attrNameLst>
                                          <p:attrName>ppt_w</p:attrName>
                                        </p:attrNameLst>
                                      </p:cBhvr>
                                      <p:tavLst>
                                        <p:tav tm="0">
                                          <p:val>
                                            <p:strVal val="ppt_w"/>
                                          </p:val>
                                        </p:tav>
                                        <p:tav tm="100000">
                                          <p:val>
                                            <p:fltVal val="0"/>
                                          </p:val>
                                        </p:tav>
                                      </p:tavLst>
                                    </p:anim>
                                    <p:anim calcmode="lin" valueType="num">
                                      <p:cBhvr>
                                        <p:cTn id="54" dur="1000"/>
                                        <p:tgtEl>
                                          <p:spTgt spid="23"/>
                                        </p:tgtEl>
                                        <p:attrNameLst>
                                          <p:attrName>ppt_h</p:attrName>
                                        </p:attrNameLst>
                                      </p:cBhvr>
                                      <p:tavLst>
                                        <p:tav tm="0">
                                          <p:val>
                                            <p:strVal val="ppt_h"/>
                                          </p:val>
                                        </p:tav>
                                        <p:tav tm="100000">
                                          <p:val>
                                            <p:fltVal val="0"/>
                                          </p:val>
                                        </p:tav>
                                      </p:tavLst>
                                    </p:anim>
                                    <p:anim calcmode="lin" valueType="num">
                                      <p:cBhvr>
                                        <p:cTn id="55" dur="1000"/>
                                        <p:tgtEl>
                                          <p:spTgt spid="23"/>
                                        </p:tgtEl>
                                        <p:attrNameLst>
                                          <p:attrName>style.rotation</p:attrName>
                                        </p:attrNameLst>
                                      </p:cBhvr>
                                      <p:tavLst>
                                        <p:tav tm="0">
                                          <p:val>
                                            <p:fltVal val="0"/>
                                          </p:val>
                                        </p:tav>
                                        <p:tav tm="100000">
                                          <p:val>
                                            <p:fltVal val="90"/>
                                          </p:val>
                                        </p:tav>
                                      </p:tavLst>
                                    </p:anim>
                                    <p:animEffect transition="out" filter="fade">
                                      <p:cBhvr>
                                        <p:cTn id="56" dur="1000"/>
                                        <p:tgtEl>
                                          <p:spTgt spid="23"/>
                                        </p:tgtEl>
                                      </p:cBhvr>
                                    </p:animEffect>
                                    <p:set>
                                      <p:cBhvr>
                                        <p:cTn id="57" dur="1" fill="hold">
                                          <p:stCondLst>
                                            <p:cond delay="999"/>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nodeType="clickEffect">
                                  <p:stCondLst>
                                    <p:cond delay="0"/>
                                  </p:stCondLst>
                                  <p:childTnLst>
                                    <p:anim calcmode="lin" valueType="num">
                                      <p:cBhvr>
                                        <p:cTn id="74" dur="1000"/>
                                        <p:tgtEl>
                                          <p:spTgt spid="24"/>
                                        </p:tgtEl>
                                        <p:attrNameLst>
                                          <p:attrName>ppt_w</p:attrName>
                                        </p:attrNameLst>
                                      </p:cBhvr>
                                      <p:tavLst>
                                        <p:tav tm="0">
                                          <p:val>
                                            <p:strVal val="ppt_w"/>
                                          </p:val>
                                        </p:tav>
                                        <p:tav tm="100000">
                                          <p:val>
                                            <p:fltVal val="0"/>
                                          </p:val>
                                        </p:tav>
                                      </p:tavLst>
                                    </p:anim>
                                    <p:anim calcmode="lin" valueType="num">
                                      <p:cBhvr>
                                        <p:cTn id="75" dur="1000"/>
                                        <p:tgtEl>
                                          <p:spTgt spid="24"/>
                                        </p:tgtEl>
                                        <p:attrNameLst>
                                          <p:attrName>ppt_h</p:attrName>
                                        </p:attrNameLst>
                                      </p:cBhvr>
                                      <p:tavLst>
                                        <p:tav tm="0">
                                          <p:val>
                                            <p:strVal val="ppt_h"/>
                                          </p:val>
                                        </p:tav>
                                        <p:tav tm="100000">
                                          <p:val>
                                            <p:fltVal val="0"/>
                                          </p:val>
                                        </p:tav>
                                      </p:tavLst>
                                    </p:anim>
                                    <p:anim calcmode="lin" valueType="num">
                                      <p:cBhvr>
                                        <p:cTn id="76" dur="1000"/>
                                        <p:tgtEl>
                                          <p:spTgt spid="24"/>
                                        </p:tgtEl>
                                        <p:attrNameLst>
                                          <p:attrName>style.rotation</p:attrName>
                                        </p:attrNameLst>
                                      </p:cBhvr>
                                      <p:tavLst>
                                        <p:tav tm="0">
                                          <p:val>
                                            <p:fltVal val="0"/>
                                          </p:val>
                                        </p:tav>
                                        <p:tav tm="100000">
                                          <p:val>
                                            <p:fltVal val="90"/>
                                          </p:val>
                                        </p:tav>
                                      </p:tavLst>
                                    </p:anim>
                                    <p:animEffect transition="out" filter="fade">
                                      <p:cBhvr>
                                        <p:cTn id="77" dur="1000"/>
                                        <p:tgtEl>
                                          <p:spTgt spid="24"/>
                                        </p:tgtEl>
                                      </p:cBhvr>
                                    </p:animEffect>
                                    <p:set>
                                      <p:cBhvr>
                                        <p:cTn id="78" dur="1" fill="hold">
                                          <p:stCondLst>
                                            <p:cond delay="999"/>
                                          </p:stCondLst>
                                        </p:cTn>
                                        <p:tgtEl>
                                          <p:spTgt spid="24"/>
                                        </p:tgtEl>
                                        <p:attrNameLst>
                                          <p:attrName>style.visibility</p:attrName>
                                        </p:attrNameLst>
                                      </p:cBhvr>
                                      <p:to>
                                        <p:strVal val="hidden"/>
                                      </p:to>
                                    </p:set>
                                  </p:childTnLst>
                                </p:cTn>
                              </p:par>
                              <p:par>
                                <p:cTn id="79" presetID="31" presetClass="exit" presetSubtype="0" fill="hold" grpId="1" nodeType="withEffect">
                                  <p:stCondLst>
                                    <p:cond delay="0"/>
                                  </p:stCondLst>
                                  <p:childTnLst>
                                    <p:anim calcmode="lin" valueType="num">
                                      <p:cBhvr>
                                        <p:cTn id="80" dur="1000"/>
                                        <p:tgtEl>
                                          <p:spTgt spid="25"/>
                                        </p:tgtEl>
                                        <p:attrNameLst>
                                          <p:attrName>ppt_w</p:attrName>
                                        </p:attrNameLst>
                                      </p:cBhvr>
                                      <p:tavLst>
                                        <p:tav tm="0">
                                          <p:val>
                                            <p:strVal val="ppt_w"/>
                                          </p:val>
                                        </p:tav>
                                        <p:tav tm="100000">
                                          <p:val>
                                            <p:fltVal val="0"/>
                                          </p:val>
                                        </p:tav>
                                      </p:tavLst>
                                    </p:anim>
                                    <p:anim calcmode="lin" valueType="num">
                                      <p:cBhvr>
                                        <p:cTn id="81" dur="1000"/>
                                        <p:tgtEl>
                                          <p:spTgt spid="25"/>
                                        </p:tgtEl>
                                        <p:attrNameLst>
                                          <p:attrName>ppt_h</p:attrName>
                                        </p:attrNameLst>
                                      </p:cBhvr>
                                      <p:tavLst>
                                        <p:tav tm="0">
                                          <p:val>
                                            <p:strVal val="ppt_h"/>
                                          </p:val>
                                        </p:tav>
                                        <p:tav tm="100000">
                                          <p:val>
                                            <p:fltVal val="0"/>
                                          </p:val>
                                        </p:tav>
                                      </p:tavLst>
                                    </p:anim>
                                    <p:anim calcmode="lin" valueType="num">
                                      <p:cBhvr>
                                        <p:cTn id="82" dur="1000"/>
                                        <p:tgtEl>
                                          <p:spTgt spid="25"/>
                                        </p:tgtEl>
                                        <p:attrNameLst>
                                          <p:attrName>style.rotation</p:attrName>
                                        </p:attrNameLst>
                                      </p:cBhvr>
                                      <p:tavLst>
                                        <p:tav tm="0">
                                          <p:val>
                                            <p:fltVal val="0"/>
                                          </p:val>
                                        </p:tav>
                                        <p:tav tm="100000">
                                          <p:val>
                                            <p:fltVal val="90"/>
                                          </p:val>
                                        </p:tav>
                                      </p:tavLst>
                                    </p:anim>
                                    <p:animEffect transition="out" filter="fad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00"/>
                                        <p:tgtEl>
                                          <p:spTgt spid="27"/>
                                        </p:tgtEl>
                                      </p:cBhvr>
                                    </p:animEffect>
                                    <p:anim calcmode="lin" valueType="num">
                                      <p:cBhvr>
                                        <p:cTn id="96" dur="1000" fill="hold"/>
                                        <p:tgtEl>
                                          <p:spTgt spid="27"/>
                                        </p:tgtEl>
                                        <p:attrNameLst>
                                          <p:attrName>ppt_x</p:attrName>
                                        </p:attrNameLst>
                                      </p:cBhvr>
                                      <p:tavLst>
                                        <p:tav tm="0">
                                          <p:val>
                                            <p:strVal val="#ppt_x"/>
                                          </p:val>
                                        </p:tav>
                                        <p:tav tm="100000">
                                          <p:val>
                                            <p:strVal val="#ppt_x"/>
                                          </p:val>
                                        </p:tav>
                                      </p:tavLst>
                                    </p:anim>
                                    <p:anim calcmode="lin" valueType="num">
                                      <p:cBhvr>
                                        <p:cTn id="9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1" presetClass="exit" presetSubtype="0" fill="hold" nodeType="clickEffect">
                                  <p:stCondLst>
                                    <p:cond delay="0"/>
                                  </p:stCondLst>
                                  <p:childTnLst>
                                    <p:anim calcmode="lin" valueType="num">
                                      <p:cBhvr>
                                        <p:cTn id="101" dur="1000"/>
                                        <p:tgtEl>
                                          <p:spTgt spid="26"/>
                                        </p:tgtEl>
                                        <p:attrNameLst>
                                          <p:attrName>ppt_w</p:attrName>
                                        </p:attrNameLst>
                                      </p:cBhvr>
                                      <p:tavLst>
                                        <p:tav tm="0">
                                          <p:val>
                                            <p:strVal val="ppt_w"/>
                                          </p:val>
                                        </p:tav>
                                        <p:tav tm="100000">
                                          <p:val>
                                            <p:fltVal val="0"/>
                                          </p:val>
                                        </p:tav>
                                      </p:tavLst>
                                    </p:anim>
                                    <p:anim calcmode="lin" valueType="num">
                                      <p:cBhvr>
                                        <p:cTn id="102" dur="1000"/>
                                        <p:tgtEl>
                                          <p:spTgt spid="26"/>
                                        </p:tgtEl>
                                        <p:attrNameLst>
                                          <p:attrName>ppt_h</p:attrName>
                                        </p:attrNameLst>
                                      </p:cBhvr>
                                      <p:tavLst>
                                        <p:tav tm="0">
                                          <p:val>
                                            <p:strVal val="ppt_h"/>
                                          </p:val>
                                        </p:tav>
                                        <p:tav tm="100000">
                                          <p:val>
                                            <p:fltVal val="0"/>
                                          </p:val>
                                        </p:tav>
                                      </p:tavLst>
                                    </p:anim>
                                    <p:anim calcmode="lin" valueType="num">
                                      <p:cBhvr>
                                        <p:cTn id="103" dur="1000"/>
                                        <p:tgtEl>
                                          <p:spTgt spid="26"/>
                                        </p:tgtEl>
                                        <p:attrNameLst>
                                          <p:attrName>style.rotation</p:attrName>
                                        </p:attrNameLst>
                                      </p:cBhvr>
                                      <p:tavLst>
                                        <p:tav tm="0">
                                          <p:val>
                                            <p:fltVal val="0"/>
                                          </p:val>
                                        </p:tav>
                                        <p:tav tm="100000">
                                          <p:val>
                                            <p:fltVal val="90"/>
                                          </p:val>
                                        </p:tav>
                                      </p:tavLst>
                                    </p:anim>
                                    <p:animEffect transition="out" filter="fade">
                                      <p:cBhvr>
                                        <p:cTn id="104" dur="1000"/>
                                        <p:tgtEl>
                                          <p:spTgt spid="26"/>
                                        </p:tgtEl>
                                      </p:cBhvr>
                                    </p:animEffect>
                                    <p:set>
                                      <p:cBhvr>
                                        <p:cTn id="105" dur="1" fill="hold">
                                          <p:stCondLst>
                                            <p:cond delay="999"/>
                                          </p:stCondLst>
                                        </p:cTn>
                                        <p:tgtEl>
                                          <p:spTgt spid="26"/>
                                        </p:tgtEl>
                                        <p:attrNameLst>
                                          <p:attrName>style.visibility</p:attrName>
                                        </p:attrNameLst>
                                      </p:cBhvr>
                                      <p:to>
                                        <p:strVal val="hidden"/>
                                      </p:to>
                                    </p:set>
                                  </p:childTnLst>
                                </p:cTn>
                              </p:par>
                              <p:par>
                                <p:cTn id="106" presetID="31" presetClass="exit" presetSubtype="0" fill="hold" grpId="1" nodeType="withEffect">
                                  <p:stCondLst>
                                    <p:cond delay="0"/>
                                  </p:stCondLst>
                                  <p:childTnLst>
                                    <p:anim calcmode="lin" valueType="num">
                                      <p:cBhvr>
                                        <p:cTn id="107" dur="1000"/>
                                        <p:tgtEl>
                                          <p:spTgt spid="27"/>
                                        </p:tgtEl>
                                        <p:attrNameLst>
                                          <p:attrName>ppt_w</p:attrName>
                                        </p:attrNameLst>
                                      </p:cBhvr>
                                      <p:tavLst>
                                        <p:tav tm="0">
                                          <p:val>
                                            <p:strVal val="ppt_w"/>
                                          </p:val>
                                        </p:tav>
                                        <p:tav tm="100000">
                                          <p:val>
                                            <p:fltVal val="0"/>
                                          </p:val>
                                        </p:tav>
                                      </p:tavLst>
                                    </p:anim>
                                    <p:anim calcmode="lin" valueType="num">
                                      <p:cBhvr>
                                        <p:cTn id="108" dur="1000"/>
                                        <p:tgtEl>
                                          <p:spTgt spid="27"/>
                                        </p:tgtEl>
                                        <p:attrNameLst>
                                          <p:attrName>ppt_h</p:attrName>
                                        </p:attrNameLst>
                                      </p:cBhvr>
                                      <p:tavLst>
                                        <p:tav tm="0">
                                          <p:val>
                                            <p:strVal val="ppt_h"/>
                                          </p:val>
                                        </p:tav>
                                        <p:tav tm="100000">
                                          <p:val>
                                            <p:fltVal val="0"/>
                                          </p:val>
                                        </p:tav>
                                      </p:tavLst>
                                    </p:anim>
                                    <p:anim calcmode="lin" valueType="num">
                                      <p:cBhvr>
                                        <p:cTn id="109" dur="1000"/>
                                        <p:tgtEl>
                                          <p:spTgt spid="27"/>
                                        </p:tgtEl>
                                        <p:attrNameLst>
                                          <p:attrName>style.rotation</p:attrName>
                                        </p:attrNameLst>
                                      </p:cBhvr>
                                      <p:tavLst>
                                        <p:tav tm="0">
                                          <p:val>
                                            <p:fltVal val="0"/>
                                          </p:val>
                                        </p:tav>
                                        <p:tav tm="100000">
                                          <p:val>
                                            <p:fltVal val="90"/>
                                          </p:val>
                                        </p:tav>
                                      </p:tavLst>
                                    </p:anim>
                                    <p:animEffect transition="out" filter="fade">
                                      <p:cBhvr>
                                        <p:cTn id="110" dur="1000"/>
                                        <p:tgtEl>
                                          <p:spTgt spid="27"/>
                                        </p:tgtEl>
                                      </p:cBhvr>
                                    </p:animEffect>
                                    <p:set>
                                      <p:cBhvr>
                                        <p:cTn id="111" dur="1" fill="hold">
                                          <p:stCondLst>
                                            <p:cond delay="999"/>
                                          </p:stCondLst>
                                        </p:cTn>
                                        <p:tgtEl>
                                          <p:spTgt spid="2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31" presetClass="exit" presetSubtype="0" fill="hold" nodeType="clickEffect">
                                  <p:stCondLst>
                                    <p:cond delay="0"/>
                                  </p:stCondLst>
                                  <p:childTnLst>
                                    <p:anim calcmode="lin" valueType="num">
                                      <p:cBhvr>
                                        <p:cTn id="128" dur="1000"/>
                                        <p:tgtEl>
                                          <p:spTgt spid="28"/>
                                        </p:tgtEl>
                                        <p:attrNameLst>
                                          <p:attrName>ppt_w</p:attrName>
                                        </p:attrNameLst>
                                      </p:cBhvr>
                                      <p:tavLst>
                                        <p:tav tm="0">
                                          <p:val>
                                            <p:strVal val="ppt_w"/>
                                          </p:val>
                                        </p:tav>
                                        <p:tav tm="100000">
                                          <p:val>
                                            <p:fltVal val="0"/>
                                          </p:val>
                                        </p:tav>
                                      </p:tavLst>
                                    </p:anim>
                                    <p:anim calcmode="lin" valueType="num">
                                      <p:cBhvr>
                                        <p:cTn id="129" dur="1000"/>
                                        <p:tgtEl>
                                          <p:spTgt spid="28"/>
                                        </p:tgtEl>
                                        <p:attrNameLst>
                                          <p:attrName>ppt_h</p:attrName>
                                        </p:attrNameLst>
                                      </p:cBhvr>
                                      <p:tavLst>
                                        <p:tav tm="0">
                                          <p:val>
                                            <p:strVal val="ppt_h"/>
                                          </p:val>
                                        </p:tav>
                                        <p:tav tm="100000">
                                          <p:val>
                                            <p:fltVal val="0"/>
                                          </p:val>
                                        </p:tav>
                                      </p:tavLst>
                                    </p:anim>
                                    <p:anim calcmode="lin" valueType="num">
                                      <p:cBhvr>
                                        <p:cTn id="130" dur="1000"/>
                                        <p:tgtEl>
                                          <p:spTgt spid="28"/>
                                        </p:tgtEl>
                                        <p:attrNameLst>
                                          <p:attrName>style.rotation</p:attrName>
                                        </p:attrNameLst>
                                      </p:cBhvr>
                                      <p:tavLst>
                                        <p:tav tm="0">
                                          <p:val>
                                            <p:fltVal val="0"/>
                                          </p:val>
                                        </p:tav>
                                        <p:tav tm="100000">
                                          <p:val>
                                            <p:fltVal val="90"/>
                                          </p:val>
                                        </p:tav>
                                      </p:tavLst>
                                    </p:anim>
                                    <p:animEffect transition="out" filter="fade">
                                      <p:cBhvr>
                                        <p:cTn id="131" dur="1000"/>
                                        <p:tgtEl>
                                          <p:spTgt spid="28"/>
                                        </p:tgtEl>
                                      </p:cBhvr>
                                    </p:animEffect>
                                    <p:set>
                                      <p:cBhvr>
                                        <p:cTn id="132" dur="1" fill="hold">
                                          <p:stCondLst>
                                            <p:cond delay="999"/>
                                          </p:stCondLst>
                                        </p:cTn>
                                        <p:tgtEl>
                                          <p:spTgt spid="28"/>
                                        </p:tgtEl>
                                        <p:attrNameLst>
                                          <p:attrName>style.visibility</p:attrName>
                                        </p:attrNameLst>
                                      </p:cBhvr>
                                      <p:to>
                                        <p:strVal val="hidden"/>
                                      </p:to>
                                    </p:set>
                                  </p:childTnLst>
                                </p:cTn>
                              </p:par>
                              <p:par>
                                <p:cTn id="133" presetID="31" presetClass="exit" presetSubtype="0" fill="hold" grpId="1" nodeType="withEffect">
                                  <p:stCondLst>
                                    <p:cond delay="0"/>
                                  </p:stCondLst>
                                  <p:childTnLst>
                                    <p:anim calcmode="lin" valueType="num">
                                      <p:cBhvr>
                                        <p:cTn id="134" dur="1000"/>
                                        <p:tgtEl>
                                          <p:spTgt spid="29"/>
                                        </p:tgtEl>
                                        <p:attrNameLst>
                                          <p:attrName>ppt_w</p:attrName>
                                        </p:attrNameLst>
                                      </p:cBhvr>
                                      <p:tavLst>
                                        <p:tav tm="0">
                                          <p:val>
                                            <p:strVal val="ppt_w"/>
                                          </p:val>
                                        </p:tav>
                                        <p:tav tm="100000">
                                          <p:val>
                                            <p:fltVal val="0"/>
                                          </p:val>
                                        </p:tav>
                                      </p:tavLst>
                                    </p:anim>
                                    <p:anim calcmode="lin" valueType="num">
                                      <p:cBhvr>
                                        <p:cTn id="135" dur="1000"/>
                                        <p:tgtEl>
                                          <p:spTgt spid="29"/>
                                        </p:tgtEl>
                                        <p:attrNameLst>
                                          <p:attrName>ppt_h</p:attrName>
                                        </p:attrNameLst>
                                      </p:cBhvr>
                                      <p:tavLst>
                                        <p:tav tm="0">
                                          <p:val>
                                            <p:strVal val="ppt_h"/>
                                          </p:val>
                                        </p:tav>
                                        <p:tav tm="100000">
                                          <p:val>
                                            <p:fltVal val="0"/>
                                          </p:val>
                                        </p:tav>
                                      </p:tavLst>
                                    </p:anim>
                                    <p:anim calcmode="lin" valueType="num">
                                      <p:cBhvr>
                                        <p:cTn id="136" dur="1000"/>
                                        <p:tgtEl>
                                          <p:spTgt spid="29"/>
                                        </p:tgtEl>
                                        <p:attrNameLst>
                                          <p:attrName>style.rotation</p:attrName>
                                        </p:attrNameLst>
                                      </p:cBhvr>
                                      <p:tavLst>
                                        <p:tav tm="0">
                                          <p:val>
                                            <p:fltVal val="0"/>
                                          </p:val>
                                        </p:tav>
                                        <p:tav tm="100000">
                                          <p:val>
                                            <p:fltVal val="90"/>
                                          </p:val>
                                        </p:tav>
                                      </p:tavLst>
                                    </p:anim>
                                    <p:animEffect transition="out" filter="fade">
                                      <p:cBhvr>
                                        <p:cTn id="137" dur="1000"/>
                                        <p:tgtEl>
                                          <p:spTgt spid="29"/>
                                        </p:tgtEl>
                                      </p:cBhvr>
                                    </p:animEffect>
                                    <p:set>
                                      <p:cBhvr>
                                        <p:cTn id="138" dur="1" fill="hold">
                                          <p:stCondLst>
                                            <p:cond delay="999"/>
                                          </p:stCondLst>
                                        </p:cTn>
                                        <p:tgtEl>
                                          <p:spTgt spid="29"/>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5" presetClass="entr" presetSubtype="0" fill="hold" nodeType="click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p:cTn id="143" dur="1000" fill="hold"/>
                                        <p:tgtEl>
                                          <p:spTgt spid="30"/>
                                        </p:tgtEl>
                                        <p:attrNameLst>
                                          <p:attrName>ppt_w</p:attrName>
                                        </p:attrNameLst>
                                      </p:cBhvr>
                                      <p:tavLst>
                                        <p:tav tm="0">
                                          <p:val>
                                            <p:fltVal val="0"/>
                                          </p:val>
                                        </p:tav>
                                        <p:tav tm="100000">
                                          <p:val>
                                            <p:strVal val="#ppt_w"/>
                                          </p:val>
                                        </p:tav>
                                      </p:tavLst>
                                    </p:anim>
                                    <p:anim calcmode="lin" valueType="num">
                                      <p:cBhvr>
                                        <p:cTn id="144" dur="1000" fill="hold"/>
                                        <p:tgtEl>
                                          <p:spTgt spid="30"/>
                                        </p:tgtEl>
                                        <p:attrNameLst>
                                          <p:attrName>ppt_h</p:attrName>
                                        </p:attrNameLst>
                                      </p:cBhvr>
                                      <p:tavLst>
                                        <p:tav tm="0">
                                          <p:val>
                                            <p:fltVal val="0"/>
                                          </p:val>
                                        </p:tav>
                                        <p:tav tm="100000">
                                          <p:val>
                                            <p:strVal val="#ppt_h"/>
                                          </p:val>
                                        </p:tav>
                                      </p:tavLst>
                                    </p:anim>
                                    <p:anim calcmode="lin" valueType="num">
                                      <p:cBhvr>
                                        <p:cTn id="145"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46"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5" grpId="0" animBg="1"/>
      <p:bldP spid="25" grpId="1" animBg="1"/>
      <p:bldP spid="27" grpId="0" animBg="1"/>
      <p:bldP spid="27" grpId="1" animBg="1"/>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grpSp>
        <p:nvGrpSpPr>
          <p:cNvPr id="14" name="Group 13"/>
          <p:cNvGrpSpPr/>
          <p:nvPr/>
        </p:nvGrpSpPr>
        <p:grpSpPr>
          <a:xfrm>
            <a:off x="221510" y="268822"/>
            <a:ext cx="2402006" cy="1771763"/>
            <a:chOff x="1091821" y="725777"/>
            <a:chExt cx="2402006" cy="1771763"/>
          </a:xfrm>
        </p:grpSpPr>
        <p:sp>
          <p:nvSpPr>
            <p:cNvPr id="13" name="Rectangle 12"/>
            <p:cNvSpPr/>
            <p:nvPr/>
          </p:nvSpPr>
          <p:spPr>
            <a:xfrm>
              <a:off x="1091821" y="725777"/>
              <a:ext cx="2402006" cy="17717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9534" b="11779"/>
            <a:stretch/>
          </p:blipFill>
          <p:spPr>
            <a:xfrm>
              <a:off x="1413800" y="977037"/>
              <a:ext cx="1797595" cy="1269242"/>
            </a:xfrm>
            <a:prstGeom prst="rect">
              <a:avLst/>
            </a:prstGeom>
          </p:spPr>
        </p:pic>
      </p:grpSp>
      <p:grpSp>
        <p:nvGrpSpPr>
          <p:cNvPr id="15" name="Group 14"/>
          <p:cNvGrpSpPr/>
          <p:nvPr/>
        </p:nvGrpSpPr>
        <p:grpSpPr>
          <a:xfrm>
            <a:off x="9512808" y="281736"/>
            <a:ext cx="2430657" cy="1771763"/>
            <a:chOff x="1091821" y="725777"/>
            <a:chExt cx="2402006" cy="1771763"/>
          </a:xfrm>
        </p:grpSpPr>
        <p:sp>
          <p:nvSpPr>
            <p:cNvPr id="16" name="Rectangle 15"/>
            <p:cNvSpPr/>
            <p:nvPr/>
          </p:nvSpPr>
          <p:spPr>
            <a:xfrm>
              <a:off x="1091821" y="725777"/>
              <a:ext cx="2402006" cy="17717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9534" b="11779"/>
            <a:stretch/>
          </p:blipFill>
          <p:spPr>
            <a:xfrm>
              <a:off x="1413800" y="977037"/>
              <a:ext cx="1797595" cy="1269242"/>
            </a:xfrm>
            <a:prstGeom prst="rect">
              <a:avLst/>
            </a:prstGeom>
          </p:spPr>
        </p:pic>
      </p:grpSp>
      <p:grpSp>
        <p:nvGrpSpPr>
          <p:cNvPr id="20" name="Group 19"/>
          <p:cNvGrpSpPr/>
          <p:nvPr/>
        </p:nvGrpSpPr>
        <p:grpSpPr>
          <a:xfrm>
            <a:off x="4251282" y="609568"/>
            <a:ext cx="3584630" cy="923330"/>
            <a:chOff x="4251282" y="609568"/>
            <a:chExt cx="3584630" cy="923330"/>
          </a:xfrm>
        </p:grpSpPr>
        <p:sp>
          <p:nvSpPr>
            <p:cNvPr id="11" name="TextBox 10"/>
            <p:cNvSpPr txBox="1"/>
            <p:nvPr/>
          </p:nvSpPr>
          <p:spPr>
            <a:xfrm>
              <a:off x="4251282" y="609568"/>
              <a:ext cx="3584630" cy="923330"/>
            </a:xfrm>
            <a:prstGeom prst="rect">
              <a:avLst/>
            </a:prstGeom>
            <a:solidFill>
              <a:srgbClr val="92D050"/>
            </a:solidFill>
            <a:ln w="76200">
              <a:solidFill>
                <a:srgbClr val="00B0F0"/>
              </a:solidFill>
            </a:ln>
          </p:spPr>
          <p:txBody>
            <a:bodyPr wrap="square" rtlCol="0">
              <a:spAutoFit/>
            </a:bodyPr>
            <a:lstStyle/>
            <a:p>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দলীয়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কাজ</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18" name="Oval 17"/>
            <p:cNvSpPr/>
            <p:nvPr/>
          </p:nvSpPr>
          <p:spPr>
            <a:xfrm>
              <a:off x="4318490" y="843114"/>
              <a:ext cx="464024" cy="36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28185" y="877298"/>
              <a:ext cx="464024" cy="36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hevron 20"/>
          <p:cNvSpPr/>
          <p:nvPr/>
        </p:nvSpPr>
        <p:spPr>
          <a:xfrm>
            <a:off x="538036" y="4073979"/>
            <a:ext cx="657719" cy="8119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1338164" y="3810507"/>
            <a:ext cx="10462898" cy="1569660"/>
          </a:xfrm>
          <a:prstGeom prst="rect">
            <a:avLst/>
          </a:prstGeom>
          <a:noFill/>
        </p:spPr>
        <p:txBody>
          <a:bodyPr wrap="square" rtlCol="0">
            <a:spAutoFit/>
          </a:bodyPr>
          <a:lstStyle/>
          <a:p>
            <a:r>
              <a:rPr lang="bn-IN" sz="4800" b="1" dirty="0" smtClean="0">
                <a:solidFill>
                  <a:srgbClr val="0070C0"/>
                </a:solidFill>
                <a:latin typeface="NikoshBAN" panose="02000000000000000000" pitchFamily="2" charset="0"/>
                <a:cs typeface="NikoshBAN" panose="02000000000000000000" pitchFamily="2" charset="0"/>
              </a:rPr>
              <a:t>কবিতার পংক্তিগুলো সঠিক উচ্চারণে ছন্দে  পড় এবং অজানা  শব্দ ও যুক্তবর্ণ খুঁজে বের করে খাতায় লিখ।   </a:t>
            </a:r>
            <a:endParaRPr lang="en-US" sz="48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71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3"/>
                                        </p:tgtEl>
                                        <p:attrNameLst>
                                          <p:attrName>style.visibility</p:attrName>
                                        </p:attrNameLst>
                                      </p:cBhvr>
                                      <p:to>
                                        <p:strVal val="visible"/>
                                      </p:to>
                                    </p:set>
                                    <p:anim by="(-#ppt_w*2)" calcmode="lin" valueType="num">
                                      <p:cBhvr rctx="PPT">
                                        <p:cTn id="13" dur="500" autoRev="1" fill="hold">
                                          <p:stCondLst>
                                            <p:cond delay="0"/>
                                          </p:stCondLst>
                                        </p:cTn>
                                        <p:tgtEl>
                                          <p:spTgt spid="23"/>
                                        </p:tgtEl>
                                        <p:attrNameLst>
                                          <p:attrName>ppt_w</p:attrName>
                                        </p:attrNameLst>
                                      </p:cBhvr>
                                    </p:anim>
                                    <p:anim by="(#ppt_w*0.50)" calcmode="lin" valueType="num">
                                      <p:cBhvr>
                                        <p:cTn id="14" dur="500" decel="50000" autoRev="1" fill="hold">
                                          <p:stCondLst>
                                            <p:cond delay="0"/>
                                          </p:stCondLst>
                                        </p:cTn>
                                        <p:tgtEl>
                                          <p:spTgt spid="23"/>
                                        </p:tgtEl>
                                        <p:attrNameLst>
                                          <p:attrName>ppt_x</p:attrName>
                                        </p:attrNameLst>
                                      </p:cBhvr>
                                    </p:anim>
                                    <p:anim from="(-#ppt_h/2)" to="(#ppt_y)" calcmode="lin" valueType="num">
                                      <p:cBhvr>
                                        <p:cTn id="15" dur="1000" fill="hold">
                                          <p:stCondLst>
                                            <p:cond delay="0"/>
                                          </p:stCondLst>
                                        </p:cTn>
                                        <p:tgtEl>
                                          <p:spTgt spid="23"/>
                                        </p:tgtEl>
                                        <p:attrNameLst>
                                          <p:attrName>ppt_y</p:attrName>
                                        </p:attrNameLst>
                                      </p:cBhvr>
                                    </p:anim>
                                    <p:animRot by="21600000">
                                      <p:cBhvr>
                                        <p:cTn id="16"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1" name="TextBox 10"/>
          <p:cNvSpPr txBox="1"/>
          <p:nvPr/>
        </p:nvSpPr>
        <p:spPr>
          <a:xfrm>
            <a:off x="833394" y="651465"/>
            <a:ext cx="10525207" cy="523220"/>
          </a:xfrm>
          <a:prstGeom prst="rect">
            <a:avLst/>
          </a:prstGeom>
          <a:solidFill>
            <a:schemeClr val="accent1">
              <a:lumMod val="20000"/>
              <a:lumOff val="80000"/>
            </a:schemeClr>
          </a:solidFill>
          <a:ln w="57150">
            <a:solidFill>
              <a:srgbClr val="FF0000"/>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যুক্তবর্ণ ভেঙে বাক্য গঠন করা হলো,  কাজটি মনোযোগ সহকারে দেখ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লিখ</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1278342" y="5317529"/>
            <a:ext cx="1264690" cy="830997"/>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মু</a:t>
            </a:r>
            <a:r>
              <a:rPr lang="bn-IN" sz="4800" b="1" dirty="0" smtClean="0">
                <a:solidFill>
                  <a:srgbClr val="FF0000"/>
                </a:solidFill>
                <a:latin typeface="NikoshBAN" panose="02000000000000000000" pitchFamily="2" charset="0"/>
                <a:cs typeface="NikoshBAN" panose="02000000000000000000" pitchFamily="2" charset="0"/>
              </a:rPr>
              <a:t>গ্ধ</a:t>
            </a:r>
            <a:r>
              <a:rPr lang="bn-IN" sz="4000"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13" name="TextBox 12"/>
          <p:cNvSpPr txBox="1"/>
          <p:nvPr/>
        </p:nvSpPr>
        <p:spPr>
          <a:xfrm>
            <a:off x="925774" y="3088478"/>
            <a:ext cx="1828800" cy="707886"/>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স্রোত</a:t>
            </a:r>
            <a:r>
              <a:rPr lang="bn-IN" sz="4000" dirty="0" smtClean="0">
                <a:solidFill>
                  <a:srgbClr val="FF0000"/>
                </a:solidFill>
                <a:latin typeface="NikoshBAN" panose="02000000000000000000" pitchFamily="2" charset="0"/>
                <a:cs typeface="NikoshBAN" panose="02000000000000000000" pitchFamily="2" charset="0"/>
              </a:rPr>
              <a:t>স্বি</a:t>
            </a:r>
            <a:r>
              <a:rPr lang="bn-IN" sz="4000" dirty="0" smtClean="0">
                <a:latin typeface="NikoshBAN" panose="02000000000000000000" pitchFamily="2" charset="0"/>
                <a:cs typeface="NikoshBAN" panose="02000000000000000000" pitchFamily="2" charset="0"/>
              </a:rPr>
              <a:t>নী  </a:t>
            </a:r>
            <a:endParaRPr lang="en-US" dirty="0">
              <a:latin typeface="NikoshBAN" panose="02000000000000000000" pitchFamily="2" charset="0"/>
              <a:cs typeface="NikoshBAN" panose="02000000000000000000" pitchFamily="2" charset="0"/>
            </a:endParaRPr>
          </a:p>
        </p:txBody>
      </p:sp>
      <p:sp>
        <p:nvSpPr>
          <p:cNvPr id="14" name="TextBox 13"/>
          <p:cNvSpPr txBox="1"/>
          <p:nvPr/>
        </p:nvSpPr>
        <p:spPr>
          <a:xfrm>
            <a:off x="1413802" y="4194018"/>
            <a:ext cx="1264690"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a:t>
            </a:r>
            <a:r>
              <a:rPr lang="bn-IN" sz="4800" dirty="0" smtClean="0">
                <a:solidFill>
                  <a:srgbClr val="FF0000"/>
                </a:solidFill>
                <a:latin typeface="NikoshBAN" panose="02000000000000000000" pitchFamily="2" charset="0"/>
                <a:cs typeface="NikoshBAN" panose="02000000000000000000" pitchFamily="2" charset="0"/>
              </a:rPr>
              <a:t>ষ্ম</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5" name="TextBox 14"/>
          <p:cNvSpPr txBox="1"/>
          <p:nvPr/>
        </p:nvSpPr>
        <p:spPr>
          <a:xfrm>
            <a:off x="1005387" y="1982938"/>
            <a:ext cx="1969826" cy="707886"/>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 প্রতি</a:t>
            </a:r>
            <a:r>
              <a:rPr lang="bn-IN" sz="4000" dirty="0" smtClean="0">
                <a:solidFill>
                  <a:srgbClr val="FF0000"/>
                </a:solidFill>
                <a:latin typeface="NikoshBAN" panose="02000000000000000000" pitchFamily="2" charset="0"/>
                <a:cs typeface="NikoshBAN" panose="02000000000000000000" pitchFamily="2" charset="0"/>
              </a:rPr>
              <a:t>ধ্ব</a:t>
            </a:r>
            <a:r>
              <a:rPr lang="bn-IN" sz="4000" dirty="0" smtClean="0">
                <a:latin typeface="NikoshBAN" panose="02000000000000000000" pitchFamily="2" charset="0"/>
                <a:cs typeface="NikoshBAN" panose="02000000000000000000" pitchFamily="2" charset="0"/>
              </a:rPr>
              <a:t>নি  </a:t>
            </a:r>
            <a:endParaRPr lang="en-US" dirty="0">
              <a:latin typeface="NikoshBAN" panose="02000000000000000000" pitchFamily="2" charset="0"/>
              <a:cs typeface="NikoshBAN" panose="02000000000000000000" pitchFamily="2" charset="0"/>
            </a:endParaRPr>
          </a:p>
        </p:txBody>
      </p:sp>
      <p:cxnSp>
        <p:nvCxnSpPr>
          <p:cNvPr id="17" name="Straight Arrow Connector 16"/>
          <p:cNvCxnSpPr/>
          <p:nvPr/>
        </p:nvCxnSpPr>
        <p:spPr>
          <a:xfrm>
            <a:off x="2975213" y="2394586"/>
            <a:ext cx="914400" cy="0"/>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75213" y="3302685"/>
            <a:ext cx="914400" cy="0"/>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25170" y="4609516"/>
            <a:ext cx="914400" cy="0"/>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38818" y="5733027"/>
            <a:ext cx="914400" cy="0"/>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90869" y="2135293"/>
            <a:ext cx="211911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3600" dirty="0" smtClean="0">
                <a:solidFill>
                  <a:srgbClr val="FF0000"/>
                </a:solidFill>
                <a:latin typeface="NikoshBAN" panose="02000000000000000000" pitchFamily="2" charset="0"/>
                <a:cs typeface="NikoshBAN" panose="02000000000000000000" pitchFamily="2" charset="0"/>
              </a:rPr>
              <a:t>ধ + ব = ধ্ব </a:t>
            </a:r>
            <a:endParaRPr lang="en-US" sz="3600" dirty="0">
              <a:solidFill>
                <a:srgbClr val="FF0000"/>
              </a:solidFill>
              <a:latin typeface="NikoshBAN" panose="02000000000000000000" pitchFamily="2" charset="0"/>
              <a:cs typeface="NikoshBAN" panose="02000000000000000000" pitchFamily="2" charset="0"/>
            </a:endParaRPr>
          </a:p>
        </p:txBody>
      </p:sp>
      <p:sp>
        <p:nvSpPr>
          <p:cNvPr id="22" name="TextBox 21"/>
          <p:cNvSpPr txBox="1"/>
          <p:nvPr/>
        </p:nvSpPr>
        <p:spPr>
          <a:xfrm>
            <a:off x="4390867" y="3042369"/>
            <a:ext cx="211911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3600" dirty="0" smtClean="0">
                <a:solidFill>
                  <a:srgbClr val="FF0000"/>
                </a:solidFill>
                <a:latin typeface="NikoshBAN" panose="02000000000000000000" pitchFamily="2" charset="0"/>
                <a:cs typeface="NikoshBAN" panose="02000000000000000000" pitchFamily="2" charset="0"/>
              </a:rPr>
              <a:t>স + ব = স্ব </a:t>
            </a:r>
            <a:endParaRPr lang="en-US" sz="3600" dirty="0">
              <a:solidFill>
                <a:srgbClr val="FF0000"/>
              </a:solidFill>
              <a:latin typeface="NikoshBAN" panose="02000000000000000000" pitchFamily="2" charset="0"/>
              <a:cs typeface="NikoshBAN" panose="02000000000000000000" pitchFamily="2" charset="0"/>
            </a:endParaRPr>
          </a:p>
        </p:txBody>
      </p:sp>
      <p:sp>
        <p:nvSpPr>
          <p:cNvPr id="23" name="TextBox 22"/>
          <p:cNvSpPr txBox="1"/>
          <p:nvPr/>
        </p:nvSpPr>
        <p:spPr>
          <a:xfrm>
            <a:off x="4390867" y="4304068"/>
            <a:ext cx="2119113" cy="646331"/>
          </a:xfrm>
          <a:prstGeom prst="rect">
            <a:avLst/>
          </a:prstGeom>
          <a:noFill/>
        </p:spPr>
        <p:txBody>
          <a:bodyPr wrap="square" rtlCol="0">
            <a:spAutoFit/>
          </a:bodyPr>
          <a:lstStyle/>
          <a:p>
            <a:r>
              <a:rPr lang="bn-IN" sz="3600" dirty="0" smtClean="0">
                <a:solidFill>
                  <a:srgbClr val="FF0000"/>
                </a:solidFill>
                <a:latin typeface="NikoshBAN" panose="02000000000000000000" pitchFamily="2" charset="0"/>
                <a:cs typeface="NikoshBAN" panose="02000000000000000000" pitchFamily="2" charset="0"/>
              </a:rPr>
              <a:t>ষ + ম = ষ্ম </a:t>
            </a:r>
            <a:endParaRPr lang="en-US" sz="3600" dirty="0">
              <a:solidFill>
                <a:srgbClr val="FF0000"/>
              </a:solidFill>
              <a:latin typeface="NikoshBAN" panose="02000000000000000000" pitchFamily="2" charset="0"/>
              <a:cs typeface="NikoshBAN" panose="02000000000000000000" pitchFamily="2" charset="0"/>
            </a:endParaRPr>
          </a:p>
        </p:txBody>
      </p:sp>
      <p:sp>
        <p:nvSpPr>
          <p:cNvPr id="24" name="TextBox 23"/>
          <p:cNvSpPr txBox="1"/>
          <p:nvPr/>
        </p:nvSpPr>
        <p:spPr>
          <a:xfrm>
            <a:off x="4354473" y="5440639"/>
            <a:ext cx="2119113" cy="646331"/>
          </a:xfrm>
          <a:prstGeom prst="rect">
            <a:avLst/>
          </a:prstGeom>
          <a:noFill/>
        </p:spPr>
        <p:txBody>
          <a:bodyPr wrap="square" rtlCol="0">
            <a:spAutoFit/>
          </a:bodyPr>
          <a:lstStyle/>
          <a:p>
            <a:r>
              <a:rPr lang="bn-IN" sz="3600" dirty="0" smtClean="0">
                <a:solidFill>
                  <a:srgbClr val="FF0000"/>
                </a:solidFill>
                <a:latin typeface="NikoshBAN" panose="02000000000000000000" pitchFamily="2" charset="0"/>
                <a:cs typeface="NikoshBAN" panose="02000000000000000000" pitchFamily="2" charset="0"/>
              </a:rPr>
              <a:t>গ + ধ = গ্ধ </a:t>
            </a:r>
            <a:endParaRPr lang="en-US" sz="3600" dirty="0">
              <a:solidFill>
                <a:srgbClr val="FF0000"/>
              </a:solidFill>
              <a:latin typeface="NikoshBAN" panose="02000000000000000000" pitchFamily="2" charset="0"/>
              <a:cs typeface="NikoshBAN" panose="02000000000000000000" pitchFamily="2" charset="0"/>
            </a:endParaRPr>
          </a:p>
        </p:txBody>
      </p:sp>
      <p:cxnSp>
        <p:nvCxnSpPr>
          <p:cNvPr id="27" name="Straight Arrow Connector 26"/>
          <p:cNvCxnSpPr/>
          <p:nvPr/>
        </p:nvCxnSpPr>
        <p:spPr>
          <a:xfrm>
            <a:off x="6648735" y="2480608"/>
            <a:ext cx="914400"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48735" y="3360389"/>
            <a:ext cx="914400"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48735" y="4565702"/>
            <a:ext cx="914400"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73586" y="5764175"/>
            <a:ext cx="914400"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98633" y="2177133"/>
            <a:ext cx="3664771" cy="523220"/>
          </a:xfrm>
          <a:prstGeom prst="rect">
            <a:avLst/>
          </a:prstGeom>
          <a:noFill/>
        </p:spPr>
        <p:txBody>
          <a:bodyPr wrap="square" rtlCol="0">
            <a:spAutoFit/>
          </a:bodyPr>
          <a:lstStyle/>
          <a:p>
            <a:r>
              <a:rPr lang="bn-IN" sz="2800" dirty="0" smtClean="0">
                <a:solidFill>
                  <a:srgbClr val="7030A0"/>
                </a:solidFill>
                <a:latin typeface="NikoshBAN" panose="02000000000000000000" pitchFamily="2" charset="0"/>
                <a:cs typeface="NikoshBAN" panose="02000000000000000000" pitchFamily="2" charset="0"/>
              </a:rPr>
              <a:t>আযানের প্রতিধ্বনি শোনা যায়। </a:t>
            </a:r>
            <a:endParaRPr lang="en-US" sz="2800" dirty="0">
              <a:solidFill>
                <a:srgbClr val="7030A0"/>
              </a:solidFill>
              <a:latin typeface="NikoshBAN" panose="02000000000000000000" pitchFamily="2" charset="0"/>
              <a:cs typeface="NikoshBAN" panose="02000000000000000000" pitchFamily="2" charset="0"/>
            </a:endParaRPr>
          </a:p>
        </p:txBody>
      </p:sp>
      <p:sp>
        <p:nvSpPr>
          <p:cNvPr id="32" name="TextBox 31"/>
          <p:cNvSpPr txBox="1"/>
          <p:nvPr/>
        </p:nvSpPr>
        <p:spPr>
          <a:xfrm>
            <a:off x="7960455" y="3108148"/>
            <a:ext cx="3941126" cy="523220"/>
          </a:xfrm>
          <a:prstGeom prst="rect">
            <a:avLst/>
          </a:prstGeom>
          <a:noFill/>
        </p:spPr>
        <p:txBody>
          <a:bodyPr wrap="square" rtlCol="0">
            <a:spAutoFit/>
          </a:bodyPr>
          <a:lstStyle/>
          <a:p>
            <a:r>
              <a:rPr lang="bn-IN" sz="2800" dirty="0" smtClean="0">
                <a:solidFill>
                  <a:srgbClr val="7030A0"/>
                </a:solidFill>
                <a:latin typeface="NikoshBAN" panose="02000000000000000000" pitchFamily="2" charset="0"/>
                <a:cs typeface="NikoshBAN" panose="02000000000000000000" pitchFamily="2" charset="0"/>
              </a:rPr>
              <a:t>স্রোতস্বিনী নামে একটি নদী আছে</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33" name="TextBox 32"/>
          <p:cNvSpPr txBox="1"/>
          <p:nvPr/>
        </p:nvSpPr>
        <p:spPr>
          <a:xfrm>
            <a:off x="7794557" y="4277079"/>
            <a:ext cx="4077593"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  </a:t>
            </a:r>
            <a:r>
              <a:rPr lang="bn-IN" sz="2800" dirty="0" smtClean="0">
                <a:solidFill>
                  <a:srgbClr val="7030A0"/>
                </a:solidFill>
                <a:latin typeface="NikoshBAN" panose="02000000000000000000" pitchFamily="2" charset="0"/>
                <a:cs typeface="NikoshBAN" panose="02000000000000000000" pitchFamily="2" charset="0"/>
              </a:rPr>
              <a:t>ছয় ঋতুর মধ্যে গ্রীষ্ম হচ্ছে অন্যতম। </a:t>
            </a:r>
            <a:endParaRPr lang="en-US" sz="2800" dirty="0">
              <a:solidFill>
                <a:srgbClr val="7030A0"/>
              </a:solidFill>
              <a:latin typeface="NikoshBAN" panose="02000000000000000000" pitchFamily="2" charset="0"/>
              <a:cs typeface="NikoshBAN" panose="02000000000000000000" pitchFamily="2" charset="0"/>
            </a:endParaRPr>
          </a:p>
        </p:txBody>
      </p:sp>
      <p:sp>
        <p:nvSpPr>
          <p:cNvPr id="34" name="TextBox 33"/>
          <p:cNvSpPr txBox="1"/>
          <p:nvPr/>
        </p:nvSpPr>
        <p:spPr>
          <a:xfrm>
            <a:off x="7496647" y="5472182"/>
            <a:ext cx="4311364" cy="523220"/>
          </a:xfrm>
          <a:prstGeom prst="rect">
            <a:avLst/>
          </a:prstGeom>
          <a:noFill/>
        </p:spPr>
        <p:txBody>
          <a:bodyPr wrap="square" rtlCol="0">
            <a:spAutoFit/>
          </a:bodyPr>
          <a:lstStyle/>
          <a:p>
            <a:r>
              <a:rPr lang="bn-IN" sz="2800" dirty="0" smtClean="0">
                <a:solidFill>
                  <a:srgbClr val="7030A0"/>
                </a:solidFill>
                <a:latin typeface="NikoshBAN" panose="02000000000000000000" pitchFamily="2" charset="0"/>
                <a:cs typeface="NikoshBAN" panose="02000000000000000000" pitchFamily="2" charset="0"/>
              </a:rPr>
              <a:t>তোমার কবিতা পড়ার ছন্দে আমি মুগ্ধ। </a:t>
            </a:r>
            <a:endParaRPr lang="en-US" sz="2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059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 calcmode="lin" valueType="num">
                                      <p:cBhvr>
                                        <p:cTn id="25" dur="500" fill="hold"/>
                                        <p:tgtEl>
                                          <p:spTgt spid="14"/>
                                        </p:tgtEl>
                                        <p:attrNameLst>
                                          <p:attrName>style.rotation</p:attrName>
                                        </p:attrNameLst>
                                      </p:cBhvr>
                                      <p:tavLst>
                                        <p:tav tm="0">
                                          <p:val>
                                            <p:fltVal val="360"/>
                                          </p:val>
                                        </p:tav>
                                        <p:tav tm="100000">
                                          <p:val>
                                            <p:fltVal val="0"/>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Scale>
                                      <p:cBhvr>
                                        <p:cTn id="3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7"/>
                                        </p:tgtEl>
                                        <p:attrNameLst>
                                          <p:attrName>ppt_x</p:attrName>
                                          <p:attrName>ppt_y</p:attrName>
                                        </p:attrNameLst>
                                      </p:cBhvr>
                                    </p:animMotion>
                                    <p:animEffect transition="in" filter="fade">
                                      <p:cBhvr>
                                        <p:cTn id="41" dur="1000"/>
                                        <p:tgtEl>
                                          <p:spTgt spid="17"/>
                                        </p:tgtEl>
                                      </p:cBhvr>
                                    </p:animEffect>
                                  </p:childTnLst>
                                </p:cTn>
                              </p:par>
                              <p:par>
                                <p:cTn id="42" presetID="5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Scale>
                                      <p:cBhvr>
                                        <p:cTn id="4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8"/>
                                        </p:tgtEl>
                                        <p:attrNameLst>
                                          <p:attrName>ppt_x</p:attrName>
                                          <p:attrName>ppt_y</p:attrName>
                                        </p:attrNameLst>
                                      </p:cBhvr>
                                    </p:animMotion>
                                    <p:animEffect transition="in" filter="fade">
                                      <p:cBhvr>
                                        <p:cTn id="46" dur="1000"/>
                                        <p:tgtEl>
                                          <p:spTgt spid="18"/>
                                        </p:tgtEl>
                                      </p:cBhvr>
                                    </p:animEffect>
                                  </p:childTnLst>
                                </p:cTn>
                              </p:par>
                              <p:par>
                                <p:cTn id="47" presetID="5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Scale>
                                      <p:cBhvr>
                                        <p:cTn id="4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9"/>
                                        </p:tgtEl>
                                        <p:attrNameLst>
                                          <p:attrName>ppt_x</p:attrName>
                                          <p:attrName>ppt_y</p:attrName>
                                        </p:attrNameLst>
                                      </p:cBhvr>
                                    </p:animMotion>
                                    <p:animEffect transition="in" filter="fade">
                                      <p:cBhvr>
                                        <p:cTn id="51" dur="1000"/>
                                        <p:tgtEl>
                                          <p:spTgt spid="19"/>
                                        </p:tgtEl>
                                      </p:cBhvr>
                                    </p:animEffect>
                                  </p:childTnLst>
                                </p:cTn>
                              </p:par>
                              <p:par>
                                <p:cTn id="52" presetID="5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Scale>
                                      <p:cBhvr>
                                        <p:cTn id="5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0"/>
                                        </p:tgtEl>
                                        <p:attrNameLst>
                                          <p:attrName>ppt_x</p:attrName>
                                          <p:attrName>ppt_y</p:attrName>
                                        </p:attrNameLst>
                                      </p:cBhvr>
                                    </p:animMotion>
                                    <p:animEffect transition="in" filter="fade">
                                      <p:cBhvr>
                                        <p:cTn id="56" dur="10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by="(-#ppt_w*2)" calcmode="lin" valueType="num">
                                      <p:cBhvr rctx="PPT">
                                        <p:cTn id="61" dur="500" autoRev="1" fill="hold">
                                          <p:stCondLst>
                                            <p:cond delay="0"/>
                                          </p:stCondLst>
                                        </p:cTn>
                                        <p:tgtEl>
                                          <p:spTgt spid="21"/>
                                        </p:tgtEl>
                                        <p:attrNameLst>
                                          <p:attrName>ppt_w</p:attrName>
                                        </p:attrNameLst>
                                      </p:cBhvr>
                                    </p:anim>
                                    <p:anim by="(#ppt_w*0.50)" calcmode="lin" valueType="num">
                                      <p:cBhvr>
                                        <p:cTn id="62" dur="500" decel="50000" autoRev="1" fill="hold">
                                          <p:stCondLst>
                                            <p:cond delay="0"/>
                                          </p:stCondLst>
                                        </p:cTn>
                                        <p:tgtEl>
                                          <p:spTgt spid="21"/>
                                        </p:tgtEl>
                                        <p:attrNameLst>
                                          <p:attrName>ppt_x</p:attrName>
                                        </p:attrNameLst>
                                      </p:cBhvr>
                                    </p:anim>
                                    <p:anim from="(-#ppt_h/2)" to="(#ppt_y)" calcmode="lin" valueType="num">
                                      <p:cBhvr>
                                        <p:cTn id="63" dur="1000" fill="hold">
                                          <p:stCondLst>
                                            <p:cond delay="0"/>
                                          </p:stCondLst>
                                        </p:cTn>
                                        <p:tgtEl>
                                          <p:spTgt spid="21"/>
                                        </p:tgtEl>
                                        <p:attrNameLst>
                                          <p:attrName>ppt_y</p:attrName>
                                        </p:attrNameLst>
                                      </p:cBhvr>
                                    </p:anim>
                                    <p:animRot by="21600000">
                                      <p:cBhvr>
                                        <p:cTn id="64" dur="1000" fill="hold">
                                          <p:stCondLst>
                                            <p:cond delay="0"/>
                                          </p:stCondLst>
                                        </p:cTn>
                                        <p:tgtEl>
                                          <p:spTgt spid="21"/>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9" presetClass="entr" presetSubtype="1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0" fill="hold"/>
                                        <p:tgtEl>
                                          <p:spTgt spid="27"/>
                                        </p:tgtEl>
                                        <p:attrNameLst>
                                          <p:attrName>ppt_w</p:attrName>
                                        </p:attrNameLst>
                                      </p:cBhvr>
                                      <p:tavLst>
                                        <p:tav tm="0" fmla="#ppt_w*sin(2.5*pi*$)">
                                          <p:val>
                                            <p:fltVal val="0"/>
                                          </p:val>
                                        </p:tav>
                                        <p:tav tm="100000">
                                          <p:val>
                                            <p:fltVal val="1"/>
                                          </p:val>
                                        </p:tav>
                                      </p:tavLst>
                                    </p:anim>
                                    <p:anim calcmode="lin" valueType="num">
                                      <p:cBhvr>
                                        <p:cTn id="70" dur="5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1"/>
                                        </p:tgtEl>
                                        <p:attrNameLst>
                                          <p:attrName>ppt_y</p:attrName>
                                        </p:attrNameLst>
                                      </p:cBhvr>
                                      <p:tavLst>
                                        <p:tav tm="0">
                                          <p:val>
                                            <p:strVal val="#ppt_y"/>
                                          </p:val>
                                        </p:tav>
                                        <p:tav tm="100000">
                                          <p:val>
                                            <p:strVal val="#ppt_y"/>
                                          </p:val>
                                        </p:tav>
                                      </p:tavLst>
                                    </p:anim>
                                    <p:anim calcmode="lin" valueType="num">
                                      <p:cBhvr>
                                        <p:cTn id="7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22"/>
                                        </p:tgtEl>
                                        <p:attrNameLst>
                                          <p:attrName>style.visibility</p:attrName>
                                        </p:attrNameLst>
                                      </p:cBhvr>
                                      <p:to>
                                        <p:strVal val="visible"/>
                                      </p:to>
                                    </p:set>
                                    <p:anim by="(-#ppt_w*2)" calcmode="lin" valueType="num">
                                      <p:cBhvr rctx="PPT">
                                        <p:cTn id="84" dur="500" autoRev="1" fill="hold">
                                          <p:stCondLst>
                                            <p:cond delay="0"/>
                                          </p:stCondLst>
                                        </p:cTn>
                                        <p:tgtEl>
                                          <p:spTgt spid="22"/>
                                        </p:tgtEl>
                                        <p:attrNameLst>
                                          <p:attrName>ppt_w</p:attrName>
                                        </p:attrNameLst>
                                      </p:cBhvr>
                                    </p:anim>
                                    <p:anim by="(#ppt_w*0.50)" calcmode="lin" valueType="num">
                                      <p:cBhvr>
                                        <p:cTn id="85" dur="500" decel="50000" autoRev="1" fill="hold">
                                          <p:stCondLst>
                                            <p:cond delay="0"/>
                                          </p:stCondLst>
                                        </p:cTn>
                                        <p:tgtEl>
                                          <p:spTgt spid="22"/>
                                        </p:tgtEl>
                                        <p:attrNameLst>
                                          <p:attrName>ppt_x</p:attrName>
                                        </p:attrNameLst>
                                      </p:cBhvr>
                                    </p:anim>
                                    <p:anim from="(-#ppt_h/2)" to="(#ppt_y)" calcmode="lin" valueType="num">
                                      <p:cBhvr>
                                        <p:cTn id="86" dur="1000" fill="hold">
                                          <p:stCondLst>
                                            <p:cond delay="0"/>
                                          </p:stCondLst>
                                        </p:cTn>
                                        <p:tgtEl>
                                          <p:spTgt spid="22"/>
                                        </p:tgtEl>
                                        <p:attrNameLst>
                                          <p:attrName>ppt_y</p:attrName>
                                        </p:attrNameLst>
                                      </p:cBhvr>
                                    </p:anim>
                                    <p:animRot by="21600000">
                                      <p:cBhvr>
                                        <p:cTn id="87" dur="1000" fill="hold">
                                          <p:stCondLst>
                                            <p:cond delay="0"/>
                                          </p:stCondLst>
                                        </p:cTn>
                                        <p:tgtEl>
                                          <p:spTgt spid="22"/>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19" presetClass="entr" presetSubtype="1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0" fill="hold"/>
                                        <p:tgtEl>
                                          <p:spTgt spid="28"/>
                                        </p:tgtEl>
                                        <p:attrNameLst>
                                          <p:attrName>ppt_w</p:attrName>
                                        </p:attrNameLst>
                                      </p:cBhvr>
                                      <p:tavLst>
                                        <p:tav tm="0" fmla="#ppt_w*sin(2.5*pi*$)">
                                          <p:val>
                                            <p:fltVal val="0"/>
                                          </p:val>
                                        </p:tav>
                                        <p:tav tm="100000">
                                          <p:val>
                                            <p:fltVal val="1"/>
                                          </p:val>
                                        </p:tav>
                                      </p:tavLst>
                                    </p:anim>
                                    <p:anim calcmode="lin" valueType="num">
                                      <p:cBhvr>
                                        <p:cTn id="93" dur="5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41" presetClass="entr" presetSubtype="0" fill="hold" grpId="0" nodeType="click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32"/>
                                        </p:tgtEl>
                                        <p:attrNameLst>
                                          <p:attrName>ppt_y</p:attrName>
                                        </p:attrNameLst>
                                      </p:cBhvr>
                                      <p:tavLst>
                                        <p:tav tm="0">
                                          <p:val>
                                            <p:strVal val="#ppt_y"/>
                                          </p:val>
                                        </p:tav>
                                        <p:tav tm="100000">
                                          <p:val>
                                            <p:strVal val="#ppt_y"/>
                                          </p:val>
                                        </p:tav>
                                      </p:tavLst>
                                    </p:anim>
                                    <p:anim calcmode="lin" valueType="num">
                                      <p:cBhvr>
                                        <p:cTn id="10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56" presetClass="entr" presetSubtype="0" fill="hold" grpId="0" nodeType="clickEffect">
                                  <p:stCondLst>
                                    <p:cond delay="0"/>
                                  </p:stCondLst>
                                  <p:iterate type="lt">
                                    <p:tmPct val="10000"/>
                                  </p:iterate>
                                  <p:childTnLst>
                                    <p:set>
                                      <p:cBhvr>
                                        <p:cTn id="106" dur="1" fill="hold">
                                          <p:stCondLst>
                                            <p:cond delay="0"/>
                                          </p:stCondLst>
                                        </p:cTn>
                                        <p:tgtEl>
                                          <p:spTgt spid="23"/>
                                        </p:tgtEl>
                                        <p:attrNameLst>
                                          <p:attrName>style.visibility</p:attrName>
                                        </p:attrNameLst>
                                      </p:cBhvr>
                                      <p:to>
                                        <p:strVal val="visible"/>
                                      </p:to>
                                    </p:set>
                                    <p:anim by="(-#ppt_w*2)" calcmode="lin" valueType="num">
                                      <p:cBhvr rctx="PPT">
                                        <p:cTn id="107" dur="500" autoRev="1" fill="hold">
                                          <p:stCondLst>
                                            <p:cond delay="0"/>
                                          </p:stCondLst>
                                        </p:cTn>
                                        <p:tgtEl>
                                          <p:spTgt spid="23"/>
                                        </p:tgtEl>
                                        <p:attrNameLst>
                                          <p:attrName>ppt_w</p:attrName>
                                        </p:attrNameLst>
                                      </p:cBhvr>
                                    </p:anim>
                                    <p:anim by="(#ppt_w*0.50)" calcmode="lin" valueType="num">
                                      <p:cBhvr>
                                        <p:cTn id="108" dur="500" decel="50000" autoRev="1" fill="hold">
                                          <p:stCondLst>
                                            <p:cond delay="0"/>
                                          </p:stCondLst>
                                        </p:cTn>
                                        <p:tgtEl>
                                          <p:spTgt spid="23"/>
                                        </p:tgtEl>
                                        <p:attrNameLst>
                                          <p:attrName>ppt_x</p:attrName>
                                        </p:attrNameLst>
                                      </p:cBhvr>
                                    </p:anim>
                                    <p:anim from="(-#ppt_h/2)" to="(#ppt_y)" calcmode="lin" valueType="num">
                                      <p:cBhvr>
                                        <p:cTn id="109" dur="1000" fill="hold">
                                          <p:stCondLst>
                                            <p:cond delay="0"/>
                                          </p:stCondLst>
                                        </p:cTn>
                                        <p:tgtEl>
                                          <p:spTgt spid="23"/>
                                        </p:tgtEl>
                                        <p:attrNameLst>
                                          <p:attrName>ppt_y</p:attrName>
                                        </p:attrNameLst>
                                      </p:cBhvr>
                                    </p:anim>
                                    <p:animRot by="21600000">
                                      <p:cBhvr>
                                        <p:cTn id="110" dur="1000" fill="hold">
                                          <p:stCondLst>
                                            <p:cond delay="0"/>
                                          </p:stCondLst>
                                        </p:cTn>
                                        <p:tgtEl>
                                          <p:spTgt spid="23"/>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19" presetClass="entr" presetSubtype="10"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0" fill="hold"/>
                                        <p:tgtEl>
                                          <p:spTgt spid="29"/>
                                        </p:tgtEl>
                                        <p:attrNameLst>
                                          <p:attrName>ppt_w</p:attrName>
                                        </p:attrNameLst>
                                      </p:cBhvr>
                                      <p:tavLst>
                                        <p:tav tm="0" fmla="#ppt_w*sin(2.5*pi*$)">
                                          <p:val>
                                            <p:fltVal val="0"/>
                                          </p:val>
                                        </p:tav>
                                        <p:tav tm="100000">
                                          <p:val>
                                            <p:fltVal val="1"/>
                                          </p:val>
                                        </p:tav>
                                      </p:tavLst>
                                    </p:anim>
                                    <p:anim calcmode="lin" valueType="num">
                                      <p:cBhvr>
                                        <p:cTn id="116" dur="5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41" presetClass="entr" presetSubtype="0" fill="hold" grpId="0" nodeType="clickEffect">
                                  <p:stCondLst>
                                    <p:cond delay="0"/>
                                  </p:stCondLst>
                                  <p:iterate type="lt">
                                    <p:tmPct val="10000"/>
                                  </p:iterate>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2" dur="500" fill="hold"/>
                                        <p:tgtEl>
                                          <p:spTgt spid="33"/>
                                        </p:tgtEl>
                                        <p:attrNameLst>
                                          <p:attrName>ppt_y</p:attrName>
                                        </p:attrNameLst>
                                      </p:cBhvr>
                                      <p:tavLst>
                                        <p:tav tm="0">
                                          <p:val>
                                            <p:strVal val="#ppt_y"/>
                                          </p:val>
                                        </p:tav>
                                        <p:tav tm="100000">
                                          <p:val>
                                            <p:strVal val="#ppt_y"/>
                                          </p:val>
                                        </p:tav>
                                      </p:tavLst>
                                    </p:anim>
                                    <p:anim calcmode="lin" valueType="num">
                                      <p:cBhvr>
                                        <p:cTn id="12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2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500" tmFilter="0,0; .5, 1; 1, 1"/>
                                        <p:tgtEl>
                                          <p:spTgt spid="33"/>
                                        </p:tgtEl>
                                      </p:cBhvr>
                                    </p:animEffect>
                                  </p:childTnLst>
                                </p:cTn>
                              </p:par>
                            </p:childTnLst>
                          </p:cTn>
                        </p:par>
                      </p:childTnLst>
                    </p:cTn>
                  </p:par>
                  <p:par>
                    <p:cTn id="126" fill="hold">
                      <p:stCondLst>
                        <p:cond delay="indefinite"/>
                      </p:stCondLst>
                      <p:childTnLst>
                        <p:par>
                          <p:cTn id="127" fill="hold">
                            <p:stCondLst>
                              <p:cond delay="0"/>
                            </p:stCondLst>
                            <p:childTnLst>
                              <p:par>
                                <p:cTn id="128" presetID="56" presetClass="entr" presetSubtype="0" fill="hold" grpId="0" nodeType="clickEffect">
                                  <p:stCondLst>
                                    <p:cond delay="0"/>
                                  </p:stCondLst>
                                  <p:iterate type="lt">
                                    <p:tmPct val="10000"/>
                                  </p:iterate>
                                  <p:childTnLst>
                                    <p:set>
                                      <p:cBhvr>
                                        <p:cTn id="129" dur="1" fill="hold">
                                          <p:stCondLst>
                                            <p:cond delay="0"/>
                                          </p:stCondLst>
                                        </p:cTn>
                                        <p:tgtEl>
                                          <p:spTgt spid="24"/>
                                        </p:tgtEl>
                                        <p:attrNameLst>
                                          <p:attrName>style.visibility</p:attrName>
                                        </p:attrNameLst>
                                      </p:cBhvr>
                                      <p:to>
                                        <p:strVal val="visible"/>
                                      </p:to>
                                    </p:set>
                                    <p:anim by="(-#ppt_w*2)" calcmode="lin" valueType="num">
                                      <p:cBhvr rctx="PPT">
                                        <p:cTn id="130" dur="500" autoRev="1" fill="hold">
                                          <p:stCondLst>
                                            <p:cond delay="0"/>
                                          </p:stCondLst>
                                        </p:cTn>
                                        <p:tgtEl>
                                          <p:spTgt spid="24"/>
                                        </p:tgtEl>
                                        <p:attrNameLst>
                                          <p:attrName>ppt_w</p:attrName>
                                        </p:attrNameLst>
                                      </p:cBhvr>
                                    </p:anim>
                                    <p:anim by="(#ppt_w*0.50)" calcmode="lin" valueType="num">
                                      <p:cBhvr>
                                        <p:cTn id="131" dur="500" decel="50000" autoRev="1" fill="hold">
                                          <p:stCondLst>
                                            <p:cond delay="0"/>
                                          </p:stCondLst>
                                        </p:cTn>
                                        <p:tgtEl>
                                          <p:spTgt spid="24"/>
                                        </p:tgtEl>
                                        <p:attrNameLst>
                                          <p:attrName>ppt_x</p:attrName>
                                        </p:attrNameLst>
                                      </p:cBhvr>
                                    </p:anim>
                                    <p:anim from="(-#ppt_h/2)" to="(#ppt_y)" calcmode="lin" valueType="num">
                                      <p:cBhvr>
                                        <p:cTn id="132" dur="1000" fill="hold">
                                          <p:stCondLst>
                                            <p:cond delay="0"/>
                                          </p:stCondLst>
                                        </p:cTn>
                                        <p:tgtEl>
                                          <p:spTgt spid="24"/>
                                        </p:tgtEl>
                                        <p:attrNameLst>
                                          <p:attrName>ppt_y</p:attrName>
                                        </p:attrNameLst>
                                      </p:cBhvr>
                                    </p:anim>
                                    <p:animRot by="21600000">
                                      <p:cBhvr>
                                        <p:cTn id="133" dur="1000" fill="hold">
                                          <p:stCondLst>
                                            <p:cond delay="0"/>
                                          </p:stCondLst>
                                        </p:cTn>
                                        <p:tgtEl>
                                          <p:spTgt spid="24"/>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19" presetClass="entr" presetSubtype="10" fill="hold" nodeType="clickEffect">
                                  <p:stCondLst>
                                    <p:cond delay="0"/>
                                  </p:stCondLst>
                                  <p:childTnLst>
                                    <p:set>
                                      <p:cBhvr>
                                        <p:cTn id="137" dur="1" fill="hold">
                                          <p:stCondLst>
                                            <p:cond delay="0"/>
                                          </p:stCondLst>
                                        </p:cTn>
                                        <p:tgtEl>
                                          <p:spTgt spid="30"/>
                                        </p:tgtEl>
                                        <p:attrNameLst>
                                          <p:attrName>style.visibility</p:attrName>
                                        </p:attrNameLst>
                                      </p:cBhvr>
                                      <p:to>
                                        <p:strVal val="visible"/>
                                      </p:to>
                                    </p:set>
                                    <p:anim calcmode="lin" valueType="num">
                                      <p:cBhvr>
                                        <p:cTn id="138" dur="5000" fill="hold"/>
                                        <p:tgtEl>
                                          <p:spTgt spid="30"/>
                                        </p:tgtEl>
                                        <p:attrNameLst>
                                          <p:attrName>ppt_w</p:attrName>
                                        </p:attrNameLst>
                                      </p:cBhvr>
                                      <p:tavLst>
                                        <p:tav tm="0" fmla="#ppt_w*sin(2.5*pi*$)">
                                          <p:val>
                                            <p:fltVal val="0"/>
                                          </p:val>
                                        </p:tav>
                                        <p:tav tm="100000">
                                          <p:val>
                                            <p:fltVal val="1"/>
                                          </p:val>
                                        </p:tav>
                                      </p:tavLst>
                                    </p:anim>
                                    <p:anim calcmode="lin" valueType="num">
                                      <p:cBhvr>
                                        <p:cTn id="139" dur="5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41" presetClass="entr" presetSubtype="0" fill="hold" grpId="0" nodeType="clickEffect">
                                  <p:stCondLst>
                                    <p:cond delay="0"/>
                                  </p:stCondLst>
                                  <p:iterate type="lt">
                                    <p:tmPct val="10000"/>
                                  </p:iterate>
                                  <p:childTnLst>
                                    <p:set>
                                      <p:cBhvr>
                                        <p:cTn id="143" dur="1" fill="hold">
                                          <p:stCondLst>
                                            <p:cond delay="0"/>
                                          </p:stCondLst>
                                        </p:cTn>
                                        <p:tgtEl>
                                          <p:spTgt spid="34"/>
                                        </p:tgtEl>
                                        <p:attrNameLst>
                                          <p:attrName>style.visibility</p:attrName>
                                        </p:attrNameLst>
                                      </p:cBhvr>
                                      <p:to>
                                        <p:strVal val="visible"/>
                                      </p:to>
                                    </p:set>
                                    <p:anim calcmode="lin" valueType="num">
                                      <p:cBhvr>
                                        <p:cTn id="14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34"/>
                                        </p:tgtEl>
                                        <p:attrNameLst>
                                          <p:attrName>ppt_y</p:attrName>
                                        </p:attrNameLst>
                                      </p:cBhvr>
                                      <p:tavLst>
                                        <p:tav tm="0">
                                          <p:val>
                                            <p:strVal val="#ppt_y"/>
                                          </p:val>
                                        </p:tav>
                                        <p:tav tm="100000">
                                          <p:val>
                                            <p:strVal val="#ppt_y"/>
                                          </p:val>
                                        </p:tav>
                                      </p:tavLst>
                                    </p:anim>
                                    <p:anim calcmode="lin" valueType="num">
                                      <p:cBhvr>
                                        <p:cTn id="14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2" grpId="0"/>
      <p:bldP spid="23" grpId="0"/>
      <p:bldP spid="24"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1" name="TextBox 10"/>
          <p:cNvSpPr txBox="1"/>
          <p:nvPr/>
        </p:nvSpPr>
        <p:spPr>
          <a:xfrm>
            <a:off x="3717931" y="575309"/>
            <a:ext cx="5240740" cy="646331"/>
          </a:xfrm>
          <a:prstGeom prst="rect">
            <a:avLst/>
          </a:prstGeom>
          <a:noFill/>
          <a:ln w="76200">
            <a:solidFill>
              <a:srgbClr val="00B0F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600" b="1" i="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জেনে নিই নতুন শব্দ ও অর্থ। </a:t>
            </a:r>
            <a:endParaRPr lang="bn-IN" sz="3600" i="1" dirty="0" smtClean="0">
              <a:latin typeface="NikoshBAN" panose="02000000000000000000" pitchFamily="2" charset="0"/>
              <a:cs typeface="NikoshBAN" panose="02000000000000000000" pitchFamily="2" charset="0"/>
            </a:endParaRPr>
          </a:p>
        </p:txBody>
      </p:sp>
      <p:sp>
        <p:nvSpPr>
          <p:cNvPr id="12" name="TextBox 11"/>
          <p:cNvSpPr txBox="1"/>
          <p:nvPr/>
        </p:nvSpPr>
        <p:spPr>
          <a:xfrm>
            <a:off x="1198762" y="3040032"/>
            <a:ext cx="203925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 ঊর্মিমালা</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3" name="TextBox 12"/>
          <p:cNvSpPr txBox="1"/>
          <p:nvPr/>
        </p:nvSpPr>
        <p:spPr>
          <a:xfrm>
            <a:off x="1750412" y="1718436"/>
            <a:ext cx="118385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IN" sz="4400" dirty="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শব্দ</a:t>
            </a:r>
            <a:r>
              <a:rPr lang="bn-IN" sz="4400"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4" name="Right Arrow 13"/>
          <p:cNvSpPr/>
          <p:nvPr/>
        </p:nvSpPr>
        <p:spPr>
          <a:xfrm>
            <a:off x="3673314" y="1814664"/>
            <a:ext cx="3979406" cy="4220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670491" y="1708654"/>
            <a:ext cx="1183857" cy="83099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IN" sz="4400" dirty="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অর্থ </a:t>
            </a:r>
            <a:r>
              <a:rPr lang="bn-IN" sz="4400"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6" name="TextBox 15"/>
          <p:cNvSpPr txBox="1"/>
          <p:nvPr/>
        </p:nvSpPr>
        <p:spPr>
          <a:xfrm>
            <a:off x="1198762" y="3920473"/>
            <a:ext cx="203925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 স্রোতম্বিনী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7" name="TextBox 16"/>
          <p:cNvSpPr txBox="1"/>
          <p:nvPr/>
        </p:nvSpPr>
        <p:spPr>
          <a:xfrm>
            <a:off x="1413802" y="4849535"/>
            <a:ext cx="203925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প্রতিধ্বনি </a:t>
            </a:r>
            <a:endParaRPr lang="en-US" dirty="0">
              <a:latin typeface="NikoshBAN" panose="02000000000000000000" pitchFamily="2" charset="0"/>
              <a:cs typeface="NikoshBAN" panose="02000000000000000000" pitchFamily="2" charset="0"/>
            </a:endParaRPr>
          </a:p>
        </p:txBody>
      </p:sp>
      <p:sp>
        <p:nvSpPr>
          <p:cNvPr id="18" name="TextBox 17"/>
          <p:cNvSpPr txBox="1"/>
          <p:nvPr/>
        </p:nvSpPr>
        <p:spPr>
          <a:xfrm>
            <a:off x="1276694" y="5679085"/>
            <a:ext cx="203925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    মুগ্ধ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cxnSp>
        <p:nvCxnSpPr>
          <p:cNvPr id="20" name="Straight Arrow Connector 19"/>
          <p:cNvCxnSpPr/>
          <p:nvPr/>
        </p:nvCxnSpPr>
        <p:spPr>
          <a:xfrm flipV="1">
            <a:off x="3453058" y="3365535"/>
            <a:ext cx="4036239" cy="59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19801" y="3035371"/>
            <a:ext cx="203925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 </a:t>
            </a:r>
            <a:r>
              <a:rPr lang="bn-IN" sz="4400" dirty="0" smtClean="0">
                <a:solidFill>
                  <a:srgbClr val="00B0F0"/>
                </a:solidFill>
                <a:latin typeface="NikoshBAN" panose="02000000000000000000" pitchFamily="2" charset="0"/>
                <a:cs typeface="NikoshBAN" panose="02000000000000000000" pitchFamily="2" charset="0"/>
              </a:rPr>
              <a:t>ঢেউসমূহ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2" name="TextBox 21"/>
          <p:cNvSpPr txBox="1"/>
          <p:nvPr/>
        </p:nvSpPr>
        <p:spPr>
          <a:xfrm>
            <a:off x="8042380" y="3938140"/>
            <a:ext cx="2039256" cy="769441"/>
          </a:xfrm>
          <a:prstGeom prst="rect">
            <a:avLst/>
          </a:prstGeom>
          <a:noFill/>
        </p:spPr>
        <p:txBody>
          <a:bodyPr wrap="square" rtlCol="0">
            <a:spAutoFit/>
          </a:bodyPr>
          <a:lstStyle/>
          <a:p>
            <a:r>
              <a:rPr lang="bn-IN" sz="4400" dirty="0" smtClean="0">
                <a:solidFill>
                  <a:srgbClr val="00B0F0"/>
                </a:solidFill>
                <a:latin typeface="NikoshBAN" panose="02000000000000000000" pitchFamily="2" charset="0"/>
                <a:cs typeface="NikoshBAN" panose="02000000000000000000" pitchFamily="2" charset="0"/>
              </a:rPr>
              <a:t>    নদী </a:t>
            </a:r>
            <a:r>
              <a:rPr lang="bn-IN" dirty="0" smtClean="0">
                <a:solidFill>
                  <a:srgbClr val="00B0F0"/>
                </a:solidFill>
                <a:latin typeface="NikoshBAN" panose="02000000000000000000" pitchFamily="2" charset="0"/>
                <a:cs typeface="NikoshBAN" panose="02000000000000000000" pitchFamily="2" charset="0"/>
              </a:rPr>
              <a:t> </a:t>
            </a:r>
            <a:endParaRPr lang="en-US" dirty="0">
              <a:solidFill>
                <a:srgbClr val="00B0F0"/>
              </a:solidFill>
              <a:latin typeface="NikoshBAN" panose="02000000000000000000" pitchFamily="2" charset="0"/>
              <a:cs typeface="NikoshBAN" panose="02000000000000000000" pitchFamily="2" charset="0"/>
            </a:endParaRPr>
          </a:p>
        </p:txBody>
      </p:sp>
      <p:sp>
        <p:nvSpPr>
          <p:cNvPr id="23" name="TextBox 22"/>
          <p:cNvSpPr txBox="1"/>
          <p:nvPr/>
        </p:nvSpPr>
        <p:spPr>
          <a:xfrm>
            <a:off x="7347255" y="4753784"/>
            <a:ext cx="4459108" cy="769441"/>
          </a:xfrm>
          <a:prstGeom prst="rect">
            <a:avLst/>
          </a:prstGeom>
          <a:noFill/>
        </p:spPr>
        <p:txBody>
          <a:bodyPr wrap="square" rtlCol="0">
            <a:spAutoFit/>
          </a:bodyPr>
          <a:lstStyle/>
          <a:p>
            <a:r>
              <a:rPr lang="bn-IN" sz="4400" dirty="0" smtClean="0">
                <a:solidFill>
                  <a:srgbClr val="00B0F0"/>
                </a:solidFill>
                <a:latin typeface="NikoshBAN" panose="02000000000000000000" pitchFamily="2" charset="0"/>
                <a:cs typeface="NikoshBAN" panose="02000000000000000000" pitchFamily="2" charset="0"/>
              </a:rPr>
              <a:t> ধ্বনির পুনরায় আওয়াজ। </a:t>
            </a:r>
            <a:endParaRPr lang="en-US" dirty="0">
              <a:solidFill>
                <a:srgbClr val="00B0F0"/>
              </a:solidFill>
              <a:latin typeface="NikoshBAN" panose="02000000000000000000" pitchFamily="2" charset="0"/>
              <a:cs typeface="NikoshBAN" panose="02000000000000000000" pitchFamily="2" charset="0"/>
            </a:endParaRPr>
          </a:p>
        </p:txBody>
      </p:sp>
      <p:sp>
        <p:nvSpPr>
          <p:cNvPr id="24" name="TextBox 23"/>
          <p:cNvSpPr txBox="1"/>
          <p:nvPr/>
        </p:nvSpPr>
        <p:spPr>
          <a:xfrm>
            <a:off x="7295567" y="5561406"/>
            <a:ext cx="4277734"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   </a:t>
            </a:r>
            <a:r>
              <a:rPr lang="bn-IN" sz="4400" dirty="0" smtClean="0">
                <a:solidFill>
                  <a:srgbClr val="00B0F0"/>
                </a:solidFill>
                <a:latin typeface="NikoshBAN" panose="02000000000000000000" pitchFamily="2" charset="0"/>
                <a:cs typeface="NikoshBAN" panose="02000000000000000000" pitchFamily="2" charset="0"/>
              </a:rPr>
              <a:t>বিমোহিত/ আনন্দিত </a:t>
            </a:r>
            <a:endParaRPr lang="en-US" dirty="0">
              <a:solidFill>
                <a:srgbClr val="00B0F0"/>
              </a:solidFill>
              <a:latin typeface="NikoshBAN" panose="02000000000000000000" pitchFamily="2" charset="0"/>
              <a:cs typeface="NikoshBAN" panose="02000000000000000000" pitchFamily="2" charset="0"/>
            </a:endParaRPr>
          </a:p>
        </p:txBody>
      </p:sp>
      <p:cxnSp>
        <p:nvCxnSpPr>
          <p:cNvPr id="25" name="Straight Arrow Connector 24"/>
          <p:cNvCxnSpPr/>
          <p:nvPr/>
        </p:nvCxnSpPr>
        <p:spPr>
          <a:xfrm flipV="1">
            <a:off x="3453058" y="4270286"/>
            <a:ext cx="4036239" cy="59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85820" y="5080865"/>
            <a:ext cx="4036239" cy="59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091549" y="5985453"/>
            <a:ext cx="4036239" cy="59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742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360"/>
                                          </p:val>
                                        </p:tav>
                                        <p:tav tm="100000">
                                          <p:val>
                                            <p:fltVal val="0"/>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strVal val="#ppt_h"/>
                                          </p:val>
                                        </p:tav>
                                        <p:tav tm="100000">
                                          <p:val>
                                            <p:strVal val="#ppt_h"/>
                                          </p:val>
                                        </p:tav>
                                      </p:tavLst>
                                    </p:anim>
                                  </p:childTnLst>
                                </p:cTn>
                              </p:par>
                              <p:par>
                                <p:cTn id="71" presetID="17"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par>
                                <p:cTn id="75" presetID="17" presetClass="entr" presetSubtype="1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p:bldP spid="17" grpId="0"/>
      <p:bldP spid="18"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grpSp>
        <p:nvGrpSpPr>
          <p:cNvPr id="11" name="Group 10"/>
          <p:cNvGrpSpPr/>
          <p:nvPr/>
        </p:nvGrpSpPr>
        <p:grpSpPr>
          <a:xfrm>
            <a:off x="221510" y="268822"/>
            <a:ext cx="2402006" cy="1771763"/>
            <a:chOff x="1091821" y="725777"/>
            <a:chExt cx="2402006" cy="1771763"/>
          </a:xfrm>
        </p:grpSpPr>
        <p:sp>
          <p:nvSpPr>
            <p:cNvPr id="12" name="Rectangle 11"/>
            <p:cNvSpPr/>
            <p:nvPr/>
          </p:nvSpPr>
          <p:spPr>
            <a:xfrm>
              <a:off x="1091821" y="725777"/>
              <a:ext cx="2402006" cy="17717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9534" b="11779"/>
            <a:stretch/>
          </p:blipFill>
          <p:spPr>
            <a:xfrm>
              <a:off x="1413800" y="977037"/>
              <a:ext cx="1797595" cy="1269242"/>
            </a:xfrm>
            <a:prstGeom prst="rect">
              <a:avLst/>
            </a:prstGeom>
          </p:spPr>
        </p:pic>
      </p:grpSp>
      <p:grpSp>
        <p:nvGrpSpPr>
          <p:cNvPr id="14" name="Group 13"/>
          <p:cNvGrpSpPr/>
          <p:nvPr/>
        </p:nvGrpSpPr>
        <p:grpSpPr>
          <a:xfrm>
            <a:off x="9512808" y="268822"/>
            <a:ext cx="2402006" cy="1771763"/>
            <a:chOff x="1091821" y="725777"/>
            <a:chExt cx="2402006" cy="1771763"/>
          </a:xfrm>
        </p:grpSpPr>
        <p:sp>
          <p:nvSpPr>
            <p:cNvPr id="15" name="Rectangle 14"/>
            <p:cNvSpPr/>
            <p:nvPr/>
          </p:nvSpPr>
          <p:spPr>
            <a:xfrm>
              <a:off x="1091821" y="725777"/>
              <a:ext cx="2402006" cy="17717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9534" b="11779"/>
            <a:stretch/>
          </p:blipFill>
          <p:spPr>
            <a:xfrm>
              <a:off x="1413800" y="977037"/>
              <a:ext cx="1797595" cy="1269242"/>
            </a:xfrm>
            <a:prstGeom prst="rect">
              <a:avLst/>
            </a:prstGeom>
          </p:spPr>
        </p:pic>
      </p:grpSp>
      <p:sp>
        <p:nvSpPr>
          <p:cNvPr id="18" name="TextBox 17"/>
          <p:cNvSpPr txBox="1"/>
          <p:nvPr/>
        </p:nvSpPr>
        <p:spPr>
          <a:xfrm>
            <a:off x="3570740" y="590843"/>
            <a:ext cx="4653887" cy="830997"/>
          </a:xfrm>
          <a:prstGeom prst="rect">
            <a:avLst/>
          </a:prstGeom>
          <a:solidFill>
            <a:srgbClr val="FFC000"/>
          </a:solidFill>
          <a:ln w="57150">
            <a:solidFill>
              <a:srgbClr val="7030A0"/>
            </a:solidFill>
          </a:ln>
        </p:spPr>
        <p:txBody>
          <a:bodyPr wrap="square" rtlCol="0">
            <a:spAutoFit/>
          </a:bodyPr>
          <a:lstStyle/>
          <a:p>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একক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en-US" sz="480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9" name="Oval 18"/>
          <p:cNvSpPr/>
          <p:nvPr/>
        </p:nvSpPr>
        <p:spPr>
          <a:xfrm>
            <a:off x="3838845" y="701675"/>
            <a:ext cx="536211" cy="600501"/>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84479" y="712753"/>
            <a:ext cx="536211" cy="600501"/>
          </a:xfrm>
          <a:prstGeom prst="ellipse">
            <a:avLst/>
          </a:prstGeom>
          <a:solidFill>
            <a:srgbClr val="FF00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125655" y="2339413"/>
            <a:ext cx="6387153"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 নিচের যুক্তবর্ণগুলো ভেঙে বাক্য তৈরি কর?  </a:t>
            </a:r>
            <a:endParaRPr lang="en-US" sz="3600" b="1" dirty="0">
              <a:solidFill>
                <a:srgbClr val="002060"/>
              </a:solidFill>
              <a:latin typeface="NikoshBAN" panose="02000000000000000000" pitchFamily="2" charset="0"/>
              <a:cs typeface="NikoshBAN" panose="02000000000000000000" pitchFamily="2" charset="0"/>
            </a:endParaRPr>
          </a:p>
        </p:txBody>
      </p:sp>
      <p:sp>
        <p:nvSpPr>
          <p:cNvPr id="23" name="Striped Right Arrow 22"/>
          <p:cNvSpPr/>
          <p:nvPr/>
        </p:nvSpPr>
        <p:spPr>
          <a:xfrm>
            <a:off x="1965278" y="2424374"/>
            <a:ext cx="1009934" cy="47640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39232" y="3603437"/>
            <a:ext cx="142986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প্রতি</a:t>
            </a:r>
            <a:r>
              <a:rPr lang="bn-IN" sz="3600" dirty="0" smtClean="0">
                <a:solidFill>
                  <a:srgbClr val="FF0000"/>
                </a:solidFill>
                <a:latin typeface="NikoshBAN" panose="02000000000000000000" pitchFamily="2" charset="0"/>
                <a:cs typeface="NikoshBAN" panose="02000000000000000000" pitchFamily="2" charset="0"/>
              </a:rPr>
              <a:t>ধ্ব</a:t>
            </a:r>
            <a:r>
              <a:rPr lang="bn-IN" sz="3600" dirty="0" smtClean="0">
                <a:latin typeface="NikoshBAN" panose="02000000000000000000" pitchFamily="2" charset="0"/>
                <a:cs typeface="NikoshBAN" panose="02000000000000000000" pitchFamily="2" charset="0"/>
              </a:rPr>
              <a:t>নি</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5" name="TextBox 24"/>
          <p:cNvSpPr txBox="1"/>
          <p:nvPr/>
        </p:nvSpPr>
        <p:spPr>
          <a:xfrm>
            <a:off x="774238" y="4430527"/>
            <a:ext cx="1909643" cy="646331"/>
          </a:xfrm>
          <a:prstGeom prst="rect">
            <a:avLst/>
          </a:prstGeom>
          <a:noFill/>
        </p:spPr>
        <p:txBody>
          <a:bodyPr wrap="square" rtlCol="0">
            <a:spAutoFit/>
          </a:bodyPr>
          <a:lstStyle/>
          <a:p>
            <a:pPr lvl="1"/>
            <a:r>
              <a:rPr lang="bn-IN" sz="3200" dirty="0" smtClean="0">
                <a:latin typeface="NikoshBAN" panose="02000000000000000000" pitchFamily="2" charset="0"/>
                <a:cs typeface="NikoshBAN" panose="02000000000000000000" pitchFamily="2" charset="0"/>
              </a:rPr>
              <a:t>স্রোত</a:t>
            </a:r>
            <a:r>
              <a:rPr lang="bn-IN" sz="3200" dirty="0" smtClean="0">
                <a:solidFill>
                  <a:srgbClr val="FF0000"/>
                </a:solidFill>
                <a:latin typeface="NikoshBAN" panose="02000000000000000000" pitchFamily="2" charset="0"/>
                <a:cs typeface="NikoshBAN" panose="02000000000000000000" pitchFamily="2" charset="0"/>
              </a:rPr>
              <a:t>ম্বি</a:t>
            </a:r>
            <a:r>
              <a:rPr lang="bn-IN" sz="3200" dirty="0" smtClean="0">
                <a:latin typeface="NikoshBAN" panose="02000000000000000000" pitchFamily="2" charset="0"/>
                <a:cs typeface="NikoshBAN" panose="02000000000000000000" pitchFamily="2" charset="0"/>
              </a:rPr>
              <a:t>নী</a:t>
            </a:r>
            <a:r>
              <a:rPr lang="bn-IN" sz="3600"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6" name="TextBox 25"/>
          <p:cNvSpPr txBox="1"/>
          <p:nvPr/>
        </p:nvSpPr>
        <p:spPr>
          <a:xfrm>
            <a:off x="1125689" y="5489454"/>
            <a:ext cx="142986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মু</a:t>
            </a:r>
            <a:r>
              <a:rPr lang="bn-IN" sz="3600" dirty="0" smtClean="0">
                <a:solidFill>
                  <a:srgbClr val="FF0000"/>
                </a:solidFill>
                <a:latin typeface="NikoshBAN" panose="02000000000000000000" pitchFamily="2" charset="0"/>
                <a:cs typeface="NikoshBAN" panose="02000000000000000000" pitchFamily="2" charset="0"/>
              </a:rPr>
              <a:t>গ্ধ</a:t>
            </a:r>
            <a:r>
              <a:rPr lang="bn-IN" sz="3600"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cxnSp>
        <p:nvCxnSpPr>
          <p:cNvPr id="28" name="Straight Arrow Connector 27"/>
          <p:cNvCxnSpPr/>
          <p:nvPr/>
        </p:nvCxnSpPr>
        <p:spPr>
          <a:xfrm flipV="1">
            <a:off x="3125655" y="3794078"/>
            <a:ext cx="1249401" cy="13647"/>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975212" y="4708795"/>
            <a:ext cx="1249401" cy="13647"/>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975212" y="5823891"/>
            <a:ext cx="1249401" cy="13647"/>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9563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edge">
                                      <p:cBhvr>
                                        <p:cTn id="17" dur="2000"/>
                                        <p:tgtEl>
                                          <p:spTgt spid="24"/>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edge">
                                      <p:cBhvr>
                                        <p:cTn id="20" dur="2000"/>
                                        <p:tgtEl>
                                          <p:spTgt spid="25"/>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edge">
                                      <p:cBhvr>
                                        <p:cTn id="23" dur="2000"/>
                                        <p:tgtEl>
                                          <p:spTgt spid="26"/>
                                        </p:tgtEl>
                                      </p:cBhvr>
                                    </p:animEffect>
                                  </p:childTnLst>
                                </p:cTn>
                              </p:par>
                              <p:par>
                                <p:cTn id="24" presetID="2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edge">
                                      <p:cBhvr>
                                        <p:cTn id="26" dur="2000"/>
                                        <p:tgtEl>
                                          <p:spTgt spid="28"/>
                                        </p:tgtEl>
                                      </p:cBhvr>
                                    </p:animEffect>
                                  </p:childTnLst>
                                </p:cTn>
                              </p:par>
                              <p:par>
                                <p:cTn id="27" presetID="2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edge">
                                      <p:cBhvr>
                                        <p:cTn id="29" dur="2000"/>
                                        <p:tgtEl>
                                          <p:spTgt spid="29"/>
                                        </p:tgtEl>
                                      </p:cBhvr>
                                    </p:animEffect>
                                  </p:childTnLst>
                                </p:cTn>
                              </p:par>
                              <p:par>
                                <p:cTn id="30" presetID="2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edge">
                                      <p:cBhvr>
                                        <p:cTn id="3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grpSp>
        <p:nvGrpSpPr>
          <p:cNvPr id="17" name="Group 16"/>
          <p:cNvGrpSpPr/>
          <p:nvPr/>
        </p:nvGrpSpPr>
        <p:grpSpPr>
          <a:xfrm>
            <a:off x="4251282" y="609568"/>
            <a:ext cx="3584630" cy="923330"/>
            <a:chOff x="4251282" y="609568"/>
            <a:chExt cx="3584630" cy="923330"/>
          </a:xfrm>
        </p:grpSpPr>
        <p:sp>
          <p:nvSpPr>
            <p:cNvPr id="18" name="TextBox 17"/>
            <p:cNvSpPr txBox="1"/>
            <p:nvPr/>
          </p:nvSpPr>
          <p:spPr>
            <a:xfrm>
              <a:off x="4251282" y="609568"/>
              <a:ext cx="3584630" cy="923330"/>
            </a:xfrm>
            <a:prstGeom prst="rect">
              <a:avLst/>
            </a:prstGeom>
            <a:solidFill>
              <a:srgbClr val="92D050"/>
            </a:solidFill>
            <a:ln w="76200">
              <a:solidFill>
                <a:srgbClr val="00B0F0"/>
              </a:solidFill>
            </a:ln>
          </p:spPr>
          <p:txBody>
            <a:bodyPr wrap="square" rtlCol="0">
              <a:spAutoFit/>
            </a:bodyPr>
            <a:lstStyle/>
            <a:p>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দলীয়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কাজ</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19" name="Oval 18"/>
            <p:cNvSpPr/>
            <p:nvPr/>
          </p:nvSpPr>
          <p:spPr>
            <a:xfrm>
              <a:off x="4318490" y="843114"/>
              <a:ext cx="464024" cy="36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228185" y="877298"/>
              <a:ext cx="464024" cy="363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2623516" y="2490926"/>
            <a:ext cx="7037625" cy="707886"/>
          </a:xfrm>
          <a:prstGeom prst="rect">
            <a:avLst/>
          </a:prstGeom>
          <a:noFill/>
          <a:ln>
            <a:solidFill>
              <a:srgbClr val="0070C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4000" dirty="0" smtClean="0">
                <a:solidFill>
                  <a:srgbClr val="C00000"/>
                </a:solidFill>
                <a:latin typeface="NikoshBAN" panose="02000000000000000000" pitchFamily="2" charset="0"/>
                <a:cs typeface="NikoshBAN" panose="02000000000000000000" pitchFamily="2" charset="0"/>
              </a:rPr>
              <a:t>কবিতার মূলভাব পড় এবং খাতায় লিখ? </a:t>
            </a:r>
            <a:endParaRPr lang="en-US" sz="3200" dirty="0">
              <a:solidFill>
                <a:srgbClr val="C00000"/>
              </a:solidFill>
              <a:latin typeface="NikoshBAN" panose="02000000000000000000" pitchFamily="2" charset="0"/>
              <a:cs typeface="NikoshBAN" panose="02000000000000000000" pitchFamily="2" charset="0"/>
            </a:endParaRPr>
          </a:p>
        </p:txBody>
      </p:sp>
      <p:sp>
        <p:nvSpPr>
          <p:cNvPr id="22" name="TextBox 21"/>
          <p:cNvSpPr txBox="1"/>
          <p:nvPr/>
        </p:nvSpPr>
        <p:spPr>
          <a:xfrm>
            <a:off x="4959935" y="3605376"/>
            <a:ext cx="1861224" cy="584775"/>
          </a:xfrm>
          <a:prstGeom prst="rect">
            <a:avLst/>
          </a:prstGeom>
          <a:solidFill>
            <a:srgbClr val="FF0000"/>
          </a:solidFill>
        </p:spPr>
        <p:txBody>
          <a:bodyPr wrap="square" rtlCol="0">
            <a:spAutoFit/>
          </a:bodyPr>
          <a:lstStyle/>
          <a:p>
            <a:r>
              <a:rPr lang="bn-IN" dirty="0" smtClean="0"/>
              <a:t>  </a:t>
            </a:r>
            <a:r>
              <a:rPr lang="bn-IN" sz="3200" dirty="0" smtClean="0">
                <a:solidFill>
                  <a:srgbClr val="FFFF00"/>
                </a:solidFill>
                <a:latin typeface="NikoshBAN" panose="02000000000000000000" pitchFamily="2" charset="0"/>
                <a:cs typeface="NikoshBAN" panose="02000000000000000000" pitchFamily="2" charset="0"/>
              </a:rPr>
              <a:t>লাল দল </a:t>
            </a:r>
            <a:endParaRPr lang="en-US" dirty="0">
              <a:solidFill>
                <a:srgbClr val="FFFF00"/>
              </a:solidFill>
              <a:latin typeface="NikoshBAN" panose="02000000000000000000" pitchFamily="2" charset="0"/>
              <a:cs typeface="NikoshBAN" panose="02000000000000000000" pitchFamily="2" charset="0"/>
            </a:endParaRPr>
          </a:p>
        </p:txBody>
      </p:sp>
      <p:sp>
        <p:nvSpPr>
          <p:cNvPr id="23" name="TextBox 22"/>
          <p:cNvSpPr txBox="1"/>
          <p:nvPr/>
        </p:nvSpPr>
        <p:spPr>
          <a:xfrm>
            <a:off x="4943926" y="4569979"/>
            <a:ext cx="1861224" cy="646331"/>
          </a:xfrm>
          <a:prstGeom prst="rect">
            <a:avLst/>
          </a:prstGeom>
          <a:solidFill>
            <a:srgbClr val="0070C0"/>
          </a:solidFill>
          <a:ln>
            <a:solidFill>
              <a:srgbClr val="00B0F0"/>
            </a:solidFill>
          </a:ln>
        </p:spPr>
        <p:txBody>
          <a:bodyPr wrap="square" rtlCol="0">
            <a:spAutoFit/>
          </a:bodyPr>
          <a:lstStyle/>
          <a:p>
            <a:r>
              <a:rPr lang="bn-IN" sz="2800" dirty="0" smtClean="0">
                <a:solidFill>
                  <a:srgbClr val="FFC000"/>
                </a:solidFill>
              </a:rPr>
              <a:t> নীল </a:t>
            </a:r>
            <a:r>
              <a:rPr lang="bn-IN" sz="3600" dirty="0" smtClean="0">
                <a:solidFill>
                  <a:srgbClr val="FFC000"/>
                </a:solidFill>
                <a:latin typeface="NikoshBAN" panose="02000000000000000000" pitchFamily="2" charset="0"/>
                <a:cs typeface="NikoshBAN" panose="02000000000000000000" pitchFamily="2" charset="0"/>
              </a:rPr>
              <a:t>দল </a:t>
            </a:r>
            <a:endParaRPr lang="en-US" sz="2000" dirty="0">
              <a:solidFill>
                <a:srgbClr val="FFC000"/>
              </a:solidFill>
              <a:latin typeface="NikoshBAN" panose="02000000000000000000" pitchFamily="2" charset="0"/>
              <a:cs typeface="NikoshBAN" panose="02000000000000000000" pitchFamily="2" charset="0"/>
            </a:endParaRPr>
          </a:p>
        </p:txBody>
      </p:sp>
      <p:sp>
        <p:nvSpPr>
          <p:cNvPr id="24" name="TextBox 23"/>
          <p:cNvSpPr txBox="1"/>
          <p:nvPr/>
        </p:nvSpPr>
        <p:spPr>
          <a:xfrm>
            <a:off x="4959935" y="5622874"/>
            <a:ext cx="1861224" cy="584775"/>
          </a:xfrm>
          <a:prstGeom prst="rect">
            <a:avLst/>
          </a:prstGeom>
          <a:solidFill>
            <a:srgbClr val="FFFF00"/>
          </a:solidFill>
        </p:spPr>
        <p:txBody>
          <a:bodyPr wrap="square" rtlCol="0">
            <a:spAutoFit/>
          </a:bodyPr>
          <a:lstStyle/>
          <a:p>
            <a:r>
              <a:rPr lang="bn-IN" sz="3200" dirty="0" smtClean="0">
                <a:latin typeface="NikoshBAN" panose="02000000000000000000" pitchFamily="2" charset="0"/>
                <a:cs typeface="NikoshBAN" panose="02000000000000000000" pitchFamily="2" charset="0"/>
              </a:rPr>
              <a:t>  হলুদ দল </a:t>
            </a:r>
            <a:endParaRPr lang="en-US" sz="3200" dirty="0">
              <a:solidFill>
                <a:srgbClr val="FFFF00"/>
              </a:solidFill>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36" y="5203242"/>
            <a:ext cx="1399911" cy="1399911"/>
          </a:xfrm>
          <a:prstGeom prst="rect">
            <a:avLst/>
          </a:prstGeom>
          <a:ln>
            <a:noFill/>
          </a:ln>
          <a:effectLst>
            <a:softEdge rad="112500"/>
          </a:effectLst>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3566" y="5157839"/>
            <a:ext cx="1399911" cy="1399911"/>
          </a:xfrm>
          <a:prstGeom prst="rect">
            <a:avLst/>
          </a:prstGeom>
          <a:ln>
            <a:noFill/>
          </a:ln>
          <a:effectLst>
            <a:softEdge rad="112500"/>
          </a:effec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16579" b="12518"/>
          <a:stretch/>
        </p:blipFill>
        <p:spPr>
          <a:xfrm>
            <a:off x="379942" y="369535"/>
            <a:ext cx="1770300" cy="1310185"/>
          </a:xfrm>
          <a:prstGeom prst="rect">
            <a:avLst/>
          </a:prstGeom>
          <a:ln w="88900" cap="sq" cmpd="thickThin">
            <a:solidFill>
              <a:srgbClr val="000000"/>
            </a:solidFill>
            <a:prstDash val="solid"/>
            <a:miter lim="800000"/>
          </a:ln>
          <a:effectLst>
            <a:innerShdw blurRad="76200">
              <a:srgbClr val="000000"/>
            </a:innerShdw>
          </a:effectLst>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t="16579" b="12518"/>
          <a:stretch/>
        </p:blipFill>
        <p:spPr>
          <a:xfrm>
            <a:off x="10047206" y="376821"/>
            <a:ext cx="1770300" cy="13101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718595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 calcmode="lin" valueType="num">
                                      <p:cBhvr>
                                        <p:cTn id="26" dur="500" fill="hold"/>
                                        <p:tgtEl>
                                          <p:spTgt spid="24"/>
                                        </p:tgtEl>
                                        <p:attrNameLst>
                                          <p:attrName>style.rotation</p:attrName>
                                        </p:attrNameLst>
                                      </p:cBhvr>
                                      <p:tavLst>
                                        <p:tav tm="0">
                                          <p:val>
                                            <p:fltVal val="360"/>
                                          </p:val>
                                        </p:tav>
                                        <p:tav tm="100000">
                                          <p:val>
                                            <p:fltVal val="0"/>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1" name="TextBox 10"/>
          <p:cNvSpPr txBox="1"/>
          <p:nvPr/>
        </p:nvSpPr>
        <p:spPr>
          <a:xfrm rot="1957245">
            <a:off x="9507795" y="935215"/>
            <a:ext cx="2039815" cy="769441"/>
          </a:xfrm>
          <a:prstGeom prst="rect">
            <a:avLst/>
          </a:prstGeom>
          <a:solidFill>
            <a:schemeClr val="accent1"/>
          </a:solidFill>
        </p:spPr>
        <p:txBody>
          <a:bodyPr wrap="square" rtlCol="0">
            <a:spAutoFit/>
          </a:bodyPr>
          <a:lstStyle/>
          <a:p>
            <a:r>
              <a:rPr lang="en-US" sz="4400" dirty="0" smtClean="0">
                <a:latin typeface="NikoshBAN" panose="02000000000000000000" pitchFamily="2" charset="0"/>
                <a:cs typeface="NikoshBAN" panose="02000000000000000000" pitchFamily="2" charset="0"/>
              </a:rPr>
              <a:t> </a:t>
            </a:r>
            <a:r>
              <a:rPr lang="en-US" sz="4400" dirty="0" smtClean="0">
                <a:solidFill>
                  <a:srgbClr val="FFFF0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FFFF00"/>
                </a:solidFill>
                <a:effectLst>
                  <a:glow rad="228600">
                    <a:schemeClr val="accent4">
                      <a:satMod val="175000"/>
                      <a:alpha val="40000"/>
                    </a:schemeClr>
                  </a:glow>
                </a:effectLst>
                <a:latin typeface="NikoshBAN" panose="02000000000000000000" pitchFamily="2" charset="0"/>
                <a:cs typeface="NikoshBAN" panose="02000000000000000000" pitchFamily="2" charset="0"/>
              </a:rPr>
              <a:t>মূল্যায়ন</a:t>
            </a:r>
            <a:r>
              <a:rPr lang="en-US" dirty="0" smtClean="0">
                <a:solidFill>
                  <a:srgbClr val="FFFF0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endParaRPr lang="en-US" dirty="0">
              <a:solidFill>
                <a:srgbClr val="FFFF0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12" name="TextBox 11"/>
          <p:cNvSpPr txBox="1"/>
          <p:nvPr/>
        </p:nvSpPr>
        <p:spPr>
          <a:xfrm>
            <a:off x="2683907" y="590843"/>
            <a:ext cx="5606182" cy="707886"/>
          </a:xfrm>
          <a:prstGeom prst="rect">
            <a:avLst/>
          </a:prstGeom>
          <a:solidFill>
            <a:srgbClr val="FFC000"/>
          </a:solidFill>
          <a:ln w="57150">
            <a:solidFill>
              <a:srgbClr val="7030A0"/>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 নিচের প্রশ্নের </a:t>
            </a:r>
            <a:r>
              <a:rPr lang="bn-IN" sz="4000" dirty="0" smtClean="0">
                <a:solidFill>
                  <a:schemeClr val="bg2">
                    <a:lumMod val="10000"/>
                  </a:schemeClr>
                </a:solidFill>
                <a:latin typeface="NikoshBAN" panose="02000000000000000000" pitchFamily="2" charset="0"/>
                <a:cs typeface="NikoshBAN" panose="02000000000000000000" pitchFamily="2" charset="0"/>
              </a:rPr>
              <a:t>সঠিক উত্তর বলো ? </a:t>
            </a:r>
            <a:endParaRPr lang="en-US" sz="4000" dirty="0">
              <a:solidFill>
                <a:schemeClr val="bg2">
                  <a:lumMod val="10000"/>
                </a:schemeClr>
              </a:solidFill>
              <a:latin typeface="NikoshBAN" panose="02000000000000000000" pitchFamily="2" charset="0"/>
              <a:cs typeface="NikoshBAN" panose="02000000000000000000" pitchFamily="2" charset="0"/>
            </a:endParaRPr>
          </a:p>
        </p:txBody>
      </p:sp>
      <p:grpSp>
        <p:nvGrpSpPr>
          <p:cNvPr id="15" name="Group 14"/>
          <p:cNvGrpSpPr/>
          <p:nvPr/>
        </p:nvGrpSpPr>
        <p:grpSpPr>
          <a:xfrm>
            <a:off x="813689" y="1729043"/>
            <a:ext cx="926123" cy="617417"/>
            <a:chOff x="914400" y="2193777"/>
            <a:chExt cx="926123" cy="617417"/>
          </a:xfrm>
        </p:grpSpPr>
        <p:sp>
          <p:nvSpPr>
            <p:cNvPr id="13" name="Round Single Corner Rectangle 12"/>
            <p:cNvSpPr/>
            <p:nvPr/>
          </p:nvSpPr>
          <p:spPr>
            <a:xfrm>
              <a:off x="914400" y="2193777"/>
              <a:ext cx="773723" cy="465017"/>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Rectangle 13"/>
            <p:cNvSpPr/>
            <p:nvPr/>
          </p:nvSpPr>
          <p:spPr>
            <a:xfrm>
              <a:off x="1066800" y="2346177"/>
              <a:ext cx="773723" cy="465017"/>
            </a:xfrm>
            <a:prstGeom prst="round1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0000"/>
                  </a:solidFill>
                  <a:latin typeface="NikoshBAN" panose="02000000000000000000" pitchFamily="2" charset="0"/>
                  <a:cs typeface="NikoshBAN" panose="02000000000000000000" pitchFamily="2" charset="0"/>
                </a:rPr>
                <a:t>ক</a:t>
              </a:r>
              <a:r>
                <a:rPr lang="bn-IN" dirty="0" smtClean="0"/>
                <a:t> </a:t>
              </a:r>
              <a:endParaRPr lang="en-US" dirty="0"/>
            </a:p>
          </p:txBody>
        </p:sp>
      </p:grpSp>
      <p:sp>
        <p:nvSpPr>
          <p:cNvPr id="16" name="TextBox 15"/>
          <p:cNvSpPr txBox="1"/>
          <p:nvPr/>
        </p:nvSpPr>
        <p:spPr>
          <a:xfrm>
            <a:off x="2012961" y="1781940"/>
            <a:ext cx="329184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নদীর অপর নাম কী?  </a:t>
            </a:r>
            <a:endParaRPr lang="en-US" sz="3200" dirty="0">
              <a:solidFill>
                <a:srgbClr val="002060"/>
              </a:solidFill>
              <a:latin typeface="NikoshBAN" panose="02000000000000000000" pitchFamily="2" charset="0"/>
              <a:cs typeface="NikoshBAN" panose="02000000000000000000" pitchFamily="2" charset="0"/>
            </a:endParaRPr>
          </a:p>
        </p:txBody>
      </p:sp>
      <p:sp>
        <p:nvSpPr>
          <p:cNvPr id="17" name="TextBox 16"/>
          <p:cNvSpPr txBox="1"/>
          <p:nvPr/>
        </p:nvSpPr>
        <p:spPr>
          <a:xfrm>
            <a:off x="2223974" y="2668106"/>
            <a:ext cx="1807143" cy="523220"/>
          </a:xfrm>
          <a:prstGeom prst="rect">
            <a:avLst/>
          </a:prstGeom>
          <a:solidFill>
            <a:srgbClr val="92D05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১। সমুদ্র </a:t>
            </a:r>
            <a:endParaRPr lang="en-US" sz="2800" dirty="0">
              <a:latin typeface="NikoshBAN" panose="02000000000000000000" pitchFamily="2" charset="0"/>
              <a:cs typeface="NikoshBAN" panose="02000000000000000000" pitchFamily="2" charset="0"/>
            </a:endParaRPr>
          </a:p>
        </p:txBody>
      </p:sp>
      <p:sp>
        <p:nvSpPr>
          <p:cNvPr id="18" name="TextBox 17"/>
          <p:cNvSpPr txBox="1"/>
          <p:nvPr/>
        </p:nvSpPr>
        <p:spPr>
          <a:xfrm>
            <a:off x="4631225" y="2662338"/>
            <a:ext cx="1807143" cy="523220"/>
          </a:xfrm>
          <a:prstGeom prst="rect">
            <a:avLst/>
          </a:prstGeom>
          <a:solidFill>
            <a:srgbClr val="92D05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২। পুকুর </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6934135" y="2633237"/>
            <a:ext cx="2167105" cy="523220"/>
          </a:xfrm>
          <a:prstGeom prst="rect">
            <a:avLst/>
          </a:prstGeom>
          <a:solidFill>
            <a:srgbClr val="92D05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৩। স্রোতম্বিনী </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9691862" y="2614362"/>
            <a:ext cx="1588925" cy="523220"/>
          </a:xfrm>
          <a:prstGeom prst="rect">
            <a:avLst/>
          </a:prstGeom>
          <a:solidFill>
            <a:srgbClr val="92D05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৪। খাল </a:t>
            </a:r>
            <a:endParaRPr lang="en-US" sz="2800" dirty="0">
              <a:latin typeface="NikoshBAN" panose="02000000000000000000" pitchFamily="2" charset="0"/>
              <a:cs typeface="NikoshBAN" panose="02000000000000000000" pitchFamily="2" charset="0"/>
            </a:endParaRPr>
          </a:p>
        </p:txBody>
      </p:sp>
      <p:sp>
        <p:nvSpPr>
          <p:cNvPr id="21" name="Multiply 20"/>
          <p:cNvSpPr/>
          <p:nvPr/>
        </p:nvSpPr>
        <p:spPr>
          <a:xfrm>
            <a:off x="10651643" y="2673348"/>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3406022" y="2674577"/>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5753289" y="2673348"/>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8606577" y="2717126"/>
            <a:ext cx="323727" cy="330710"/>
            <a:chOff x="3108960" y="4698609"/>
            <a:chExt cx="464234" cy="436100"/>
          </a:xfrm>
        </p:grpSpPr>
        <p:cxnSp>
          <p:nvCxnSpPr>
            <p:cNvPr id="25" name="Straight Connector 24"/>
            <p:cNvCxnSpPr/>
            <p:nvPr/>
          </p:nvCxnSpPr>
          <p:spPr>
            <a:xfrm>
              <a:off x="3108960" y="4979963"/>
              <a:ext cx="239151" cy="15474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48111" y="4698609"/>
              <a:ext cx="225083" cy="4361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889888" y="3554117"/>
            <a:ext cx="926123" cy="617417"/>
            <a:chOff x="914400" y="2193777"/>
            <a:chExt cx="926123" cy="617417"/>
          </a:xfrm>
        </p:grpSpPr>
        <p:sp>
          <p:nvSpPr>
            <p:cNvPr id="35" name="Round Single Corner Rectangle 34"/>
            <p:cNvSpPr/>
            <p:nvPr/>
          </p:nvSpPr>
          <p:spPr>
            <a:xfrm>
              <a:off x="914400" y="2193777"/>
              <a:ext cx="773723" cy="465017"/>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ingle Corner Rectangle 35"/>
            <p:cNvSpPr/>
            <p:nvPr/>
          </p:nvSpPr>
          <p:spPr>
            <a:xfrm>
              <a:off x="1066800" y="2346177"/>
              <a:ext cx="773723" cy="465017"/>
            </a:xfrm>
            <a:prstGeom prst="round1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0000"/>
                  </a:solidFill>
                  <a:latin typeface="NikoshBAN" panose="02000000000000000000" pitchFamily="2" charset="0"/>
                  <a:cs typeface="NikoshBAN" panose="02000000000000000000" pitchFamily="2" charset="0"/>
                </a:rPr>
                <a:t>খ </a:t>
              </a:r>
              <a:r>
                <a:rPr lang="bn-IN" dirty="0" smtClean="0"/>
                <a:t> </a:t>
              </a:r>
              <a:endParaRPr lang="en-US" dirty="0"/>
            </a:p>
          </p:txBody>
        </p:sp>
      </p:grpSp>
      <p:sp>
        <p:nvSpPr>
          <p:cNvPr id="37" name="TextBox 36"/>
          <p:cNvSpPr txBox="1"/>
          <p:nvPr/>
        </p:nvSpPr>
        <p:spPr>
          <a:xfrm>
            <a:off x="2012961" y="3604872"/>
            <a:ext cx="5446539"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পাখির গানে সবার প্রাণে কেমন হয়?  </a:t>
            </a:r>
            <a:endParaRPr lang="en-US" sz="3200" dirty="0">
              <a:solidFill>
                <a:srgbClr val="002060"/>
              </a:solidFill>
              <a:latin typeface="NikoshBAN" panose="02000000000000000000" pitchFamily="2" charset="0"/>
              <a:cs typeface="NikoshBAN" panose="02000000000000000000" pitchFamily="2" charset="0"/>
            </a:endParaRPr>
          </a:p>
        </p:txBody>
      </p:sp>
      <p:sp>
        <p:nvSpPr>
          <p:cNvPr id="38" name="TextBox 37"/>
          <p:cNvSpPr txBox="1"/>
          <p:nvPr/>
        </p:nvSpPr>
        <p:spPr>
          <a:xfrm>
            <a:off x="2099388" y="4405970"/>
            <a:ext cx="1661590" cy="523220"/>
          </a:xfrm>
          <a:prstGeom prst="rect">
            <a:avLst/>
          </a:prstGeom>
          <a:solidFill>
            <a:srgbClr val="FFC0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১। বিরক্ত </a:t>
            </a:r>
            <a:endParaRPr lang="en-US" sz="2800" dirty="0">
              <a:latin typeface="NikoshBAN" panose="02000000000000000000" pitchFamily="2" charset="0"/>
              <a:cs typeface="NikoshBAN" panose="02000000000000000000" pitchFamily="2" charset="0"/>
            </a:endParaRPr>
          </a:p>
        </p:txBody>
      </p:sp>
      <p:sp>
        <p:nvSpPr>
          <p:cNvPr id="39" name="TextBox 38"/>
          <p:cNvSpPr txBox="1"/>
          <p:nvPr/>
        </p:nvSpPr>
        <p:spPr>
          <a:xfrm>
            <a:off x="4445028" y="4361596"/>
            <a:ext cx="1661590" cy="523220"/>
          </a:xfrm>
          <a:prstGeom prst="rect">
            <a:avLst/>
          </a:prstGeom>
          <a:solidFill>
            <a:srgbClr val="FFC0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২।মুগ্ধ </a:t>
            </a:r>
            <a:endParaRPr lang="en-US" sz="2800" dirty="0">
              <a:latin typeface="NikoshBAN" panose="02000000000000000000" pitchFamily="2" charset="0"/>
              <a:cs typeface="NikoshBAN" panose="02000000000000000000" pitchFamily="2" charset="0"/>
            </a:endParaRPr>
          </a:p>
        </p:txBody>
      </p:sp>
      <p:sp>
        <p:nvSpPr>
          <p:cNvPr id="40" name="TextBox 39"/>
          <p:cNvSpPr txBox="1"/>
          <p:nvPr/>
        </p:nvSpPr>
        <p:spPr>
          <a:xfrm>
            <a:off x="6684014" y="4367094"/>
            <a:ext cx="1661590" cy="523220"/>
          </a:xfrm>
          <a:prstGeom prst="rect">
            <a:avLst/>
          </a:prstGeom>
          <a:solidFill>
            <a:srgbClr val="FFC0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৩। রাগ </a:t>
            </a:r>
            <a:endParaRPr lang="en-US" sz="2800" dirty="0">
              <a:latin typeface="NikoshBAN" panose="02000000000000000000" pitchFamily="2" charset="0"/>
              <a:cs typeface="NikoshBAN" panose="02000000000000000000" pitchFamily="2" charset="0"/>
            </a:endParaRPr>
          </a:p>
        </p:txBody>
      </p:sp>
      <p:sp>
        <p:nvSpPr>
          <p:cNvPr id="41" name="TextBox 40"/>
          <p:cNvSpPr txBox="1"/>
          <p:nvPr/>
        </p:nvSpPr>
        <p:spPr>
          <a:xfrm>
            <a:off x="9192650" y="4331929"/>
            <a:ext cx="1661590" cy="523220"/>
          </a:xfrm>
          <a:prstGeom prst="rect">
            <a:avLst/>
          </a:prstGeom>
          <a:solidFill>
            <a:srgbClr val="FFC0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৪। খুশি </a:t>
            </a:r>
            <a:endParaRPr lang="en-US" sz="2800" dirty="0">
              <a:latin typeface="NikoshBAN" panose="02000000000000000000" pitchFamily="2" charset="0"/>
              <a:cs typeface="NikoshBAN" panose="02000000000000000000" pitchFamily="2" charset="0"/>
            </a:endParaRPr>
          </a:p>
        </p:txBody>
      </p:sp>
      <p:sp>
        <p:nvSpPr>
          <p:cNvPr id="42" name="Multiply 41"/>
          <p:cNvSpPr/>
          <p:nvPr/>
        </p:nvSpPr>
        <p:spPr>
          <a:xfrm>
            <a:off x="10344404" y="4347876"/>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p:cNvSpPr/>
          <p:nvPr/>
        </p:nvSpPr>
        <p:spPr>
          <a:xfrm>
            <a:off x="7770110" y="4435463"/>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a:off x="3195178" y="4464956"/>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5513883" y="4428184"/>
            <a:ext cx="323727" cy="330710"/>
            <a:chOff x="3108960" y="4698609"/>
            <a:chExt cx="464234" cy="436100"/>
          </a:xfrm>
        </p:grpSpPr>
        <p:cxnSp>
          <p:nvCxnSpPr>
            <p:cNvPr id="46" name="Straight Connector 45"/>
            <p:cNvCxnSpPr/>
            <p:nvPr/>
          </p:nvCxnSpPr>
          <p:spPr>
            <a:xfrm>
              <a:off x="3108960" y="4979963"/>
              <a:ext cx="239151" cy="15474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348111" y="4698609"/>
              <a:ext cx="225083" cy="4361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741701" y="5030277"/>
            <a:ext cx="926123" cy="617417"/>
            <a:chOff x="914400" y="2193777"/>
            <a:chExt cx="926123" cy="617417"/>
          </a:xfrm>
        </p:grpSpPr>
        <p:sp>
          <p:nvSpPr>
            <p:cNvPr id="49" name="Round Single Corner Rectangle 48"/>
            <p:cNvSpPr/>
            <p:nvPr/>
          </p:nvSpPr>
          <p:spPr>
            <a:xfrm>
              <a:off x="914400" y="2193777"/>
              <a:ext cx="773723" cy="465017"/>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Single Corner Rectangle 49"/>
            <p:cNvSpPr/>
            <p:nvPr/>
          </p:nvSpPr>
          <p:spPr>
            <a:xfrm>
              <a:off x="1066800" y="2346177"/>
              <a:ext cx="773723" cy="465017"/>
            </a:xfrm>
            <a:prstGeom prst="round1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NikoshBAN" panose="02000000000000000000" pitchFamily="2" charset="0"/>
                  <a:cs typeface="NikoshBAN" panose="02000000000000000000" pitchFamily="2" charset="0"/>
                </a:rPr>
                <a:t> গ</a:t>
              </a:r>
              <a:r>
                <a:rPr lang="bn-IN" dirty="0" smtClean="0"/>
                <a:t> </a:t>
              </a:r>
              <a:endParaRPr lang="en-US" dirty="0"/>
            </a:p>
          </p:txBody>
        </p:sp>
      </p:grpSp>
      <p:sp>
        <p:nvSpPr>
          <p:cNvPr id="51" name="TextBox 50"/>
          <p:cNvSpPr txBox="1"/>
          <p:nvPr/>
        </p:nvSpPr>
        <p:spPr>
          <a:xfrm>
            <a:off x="1804222" y="5090367"/>
            <a:ext cx="5446539"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ফেব্রুয়ারির গান কাদের রক্তে লেখা? </a:t>
            </a:r>
            <a:endParaRPr lang="en-US" sz="3200" dirty="0">
              <a:solidFill>
                <a:srgbClr val="002060"/>
              </a:solidFill>
              <a:latin typeface="NikoshBAN" panose="02000000000000000000" pitchFamily="2" charset="0"/>
              <a:cs typeface="NikoshBAN" panose="02000000000000000000" pitchFamily="2" charset="0"/>
            </a:endParaRPr>
          </a:p>
        </p:txBody>
      </p:sp>
      <p:sp>
        <p:nvSpPr>
          <p:cNvPr id="52" name="TextBox 51"/>
          <p:cNvSpPr txBox="1"/>
          <p:nvPr/>
        </p:nvSpPr>
        <p:spPr>
          <a:xfrm>
            <a:off x="1981666" y="5829910"/>
            <a:ext cx="1779311" cy="523220"/>
          </a:xfrm>
          <a:prstGeom prst="rect">
            <a:avLst/>
          </a:prstGeom>
          <a:solidFill>
            <a:srgbClr val="00B0F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১। ভাইয়ের </a:t>
            </a:r>
            <a:endParaRPr lang="en-US" sz="2800" dirty="0">
              <a:latin typeface="NikoshBAN" panose="02000000000000000000" pitchFamily="2" charset="0"/>
              <a:cs typeface="NikoshBAN" panose="02000000000000000000" pitchFamily="2" charset="0"/>
            </a:endParaRPr>
          </a:p>
        </p:txBody>
      </p:sp>
      <p:sp>
        <p:nvSpPr>
          <p:cNvPr id="53" name="TextBox 52"/>
          <p:cNvSpPr txBox="1"/>
          <p:nvPr/>
        </p:nvSpPr>
        <p:spPr>
          <a:xfrm>
            <a:off x="4434408" y="5794872"/>
            <a:ext cx="1661590" cy="523220"/>
          </a:xfrm>
          <a:prstGeom prst="rect">
            <a:avLst/>
          </a:prstGeom>
          <a:solidFill>
            <a:srgbClr val="00B0F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২। মামার </a:t>
            </a:r>
            <a:endParaRPr lang="en-US" sz="2800" dirty="0">
              <a:latin typeface="NikoshBAN" panose="02000000000000000000" pitchFamily="2" charset="0"/>
              <a:cs typeface="NikoshBAN" panose="02000000000000000000" pitchFamily="2" charset="0"/>
            </a:endParaRPr>
          </a:p>
        </p:txBody>
      </p:sp>
      <p:sp>
        <p:nvSpPr>
          <p:cNvPr id="54" name="TextBox 53"/>
          <p:cNvSpPr txBox="1"/>
          <p:nvPr/>
        </p:nvSpPr>
        <p:spPr>
          <a:xfrm>
            <a:off x="6724682" y="5772922"/>
            <a:ext cx="1661590" cy="523220"/>
          </a:xfrm>
          <a:prstGeom prst="rect">
            <a:avLst/>
          </a:prstGeom>
          <a:solidFill>
            <a:srgbClr val="00B0F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৩। বাবার </a:t>
            </a:r>
            <a:endParaRPr lang="en-US" sz="2800" dirty="0">
              <a:latin typeface="NikoshBAN" panose="02000000000000000000" pitchFamily="2" charset="0"/>
              <a:cs typeface="NikoshBAN" panose="02000000000000000000" pitchFamily="2" charset="0"/>
            </a:endParaRPr>
          </a:p>
        </p:txBody>
      </p:sp>
      <p:sp>
        <p:nvSpPr>
          <p:cNvPr id="55" name="TextBox 54"/>
          <p:cNvSpPr txBox="1"/>
          <p:nvPr/>
        </p:nvSpPr>
        <p:spPr>
          <a:xfrm>
            <a:off x="9198245" y="5711270"/>
            <a:ext cx="1655995" cy="523220"/>
          </a:xfrm>
          <a:prstGeom prst="rect">
            <a:avLst/>
          </a:prstGeom>
          <a:solidFill>
            <a:srgbClr val="00B0F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৪। মানুষের </a:t>
            </a:r>
            <a:endParaRPr lang="en-US" sz="2800" dirty="0">
              <a:latin typeface="NikoshBAN" panose="02000000000000000000" pitchFamily="2" charset="0"/>
              <a:cs typeface="NikoshBAN" panose="02000000000000000000" pitchFamily="2" charset="0"/>
            </a:endParaRPr>
          </a:p>
        </p:txBody>
      </p:sp>
      <p:sp>
        <p:nvSpPr>
          <p:cNvPr id="56" name="Multiply 55"/>
          <p:cNvSpPr/>
          <p:nvPr/>
        </p:nvSpPr>
        <p:spPr>
          <a:xfrm>
            <a:off x="10442015" y="5759089"/>
            <a:ext cx="455812"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7893903" y="5794872"/>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7"/>
          <p:cNvSpPr/>
          <p:nvPr/>
        </p:nvSpPr>
        <p:spPr>
          <a:xfrm>
            <a:off x="5534796" y="5849744"/>
            <a:ext cx="492369" cy="4642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3325230" y="5900055"/>
            <a:ext cx="323727" cy="330710"/>
            <a:chOff x="3108960" y="4698609"/>
            <a:chExt cx="464234" cy="436100"/>
          </a:xfrm>
        </p:grpSpPr>
        <p:cxnSp>
          <p:nvCxnSpPr>
            <p:cNvPr id="60" name="Straight Connector 59"/>
            <p:cNvCxnSpPr/>
            <p:nvPr/>
          </p:nvCxnSpPr>
          <p:spPr>
            <a:xfrm>
              <a:off x="3108960" y="4979963"/>
              <a:ext cx="239151" cy="15474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348111" y="4698609"/>
              <a:ext cx="225083" cy="4361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36468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 calcmode="lin" valueType="num">
                                      <p:cBhvr>
                                        <p:cTn id="59" dur="500" fill="hold"/>
                                        <p:tgtEl>
                                          <p:spTgt spid="19"/>
                                        </p:tgtEl>
                                        <p:attrNameLst>
                                          <p:attrName>style.rotation</p:attrName>
                                        </p:attrNameLst>
                                      </p:cBhvr>
                                      <p:tavLst>
                                        <p:tav tm="0">
                                          <p:val>
                                            <p:fltVal val="360"/>
                                          </p:val>
                                        </p:tav>
                                        <p:tav tm="100000">
                                          <p:val>
                                            <p:fltVal val="0"/>
                                          </p:val>
                                        </p:tav>
                                      </p:tavLst>
                                    </p:anim>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360"/>
                                          </p:val>
                                        </p:tav>
                                        <p:tav tm="100000">
                                          <p:val>
                                            <p:fltVal val="0"/>
                                          </p:val>
                                        </p:tav>
                                      </p:tavLst>
                                    </p:anim>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 calcmode="lin" valueType="num">
                                      <p:cBhvr>
                                        <p:cTn id="75" dur="500" fill="hold"/>
                                        <p:tgtEl>
                                          <p:spTgt spid="22"/>
                                        </p:tgtEl>
                                        <p:attrNameLst>
                                          <p:attrName>style.rotation</p:attrName>
                                        </p:attrNameLst>
                                      </p:cBhvr>
                                      <p:tavLst>
                                        <p:tav tm="0">
                                          <p:val>
                                            <p:fltVal val="360"/>
                                          </p:val>
                                        </p:tav>
                                        <p:tav tm="100000">
                                          <p:val>
                                            <p:fltVal val="0"/>
                                          </p:val>
                                        </p:tav>
                                      </p:tavLst>
                                    </p:anim>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style.rotation</p:attrName>
                                        </p:attrNameLst>
                                      </p:cBhvr>
                                      <p:tavLst>
                                        <p:tav tm="0">
                                          <p:val>
                                            <p:fltVal val="360"/>
                                          </p:val>
                                        </p:tav>
                                        <p:tav tm="100000">
                                          <p:val>
                                            <p:fltVal val="0"/>
                                          </p:val>
                                        </p:tav>
                                      </p:tavLst>
                                    </p:anim>
                                    <p:animEffect transition="in" filter="fad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49" presetClass="entr" presetSubtype="0" decel="10000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 calcmode="lin" valueType="num">
                                      <p:cBhvr>
                                        <p:cTn id="91" dur="500" fill="hold"/>
                                        <p:tgtEl>
                                          <p:spTgt spid="23"/>
                                        </p:tgtEl>
                                        <p:attrNameLst>
                                          <p:attrName>style.rotation</p:attrName>
                                        </p:attrNameLst>
                                      </p:cBhvr>
                                      <p:tavLst>
                                        <p:tav tm="0">
                                          <p:val>
                                            <p:fltVal val="360"/>
                                          </p:val>
                                        </p:tav>
                                        <p:tav tm="100000">
                                          <p:val>
                                            <p:fltVal val="0"/>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down)">
                                      <p:cBhvr>
                                        <p:cTn id="103" dur="580">
                                          <p:stCondLst>
                                            <p:cond delay="0"/>
                                          </p:stCondLst>
                                        </p:cTn>
                                        <p:tgtEl>
                                          <p:spTgt spid="34"/>
                                        </p:tgtEl>
                                      </p:cBhvr>
                                    </p:animEffect>
                                    <p:anim calcmode="lin" valueType="num">
                                      <p:cBhvr>
                                        <p:cTn id="10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9" dur="26">
                                          <p:stCondLst>
                                            <p:cond delay="650"/>
                                          </p:stCondLst>
                                        </p:cTn>
                                        <p:tgtEl>
                                          <p:spTgt spid="34"/>
                                        </p:tgtEl>
                                      </p:cBhvr>
                                      <p:to x="100000" y="60000"/>
                                    </p:animScale>
                                    <p:animScale>
                                      <p:cBhvr>
                                        <p:cTn id="110" dur="166" decel="50000">
                                          <p:stCondLst>
                                            <p:cond delay="676"/>
                                          </p:stCondLst>
                                        </p:cTn>
                                        <p:tgtEl>
                                          <p:spTgt spid="34"/>
                                        </p:tgtEl>
                                      </p:cBhvr>
                                      <p:to x="100000" y="100000"/>
                                    </p:animScale>
                                    <p:animScale>
                                      <p:cBhvr>
                                        <p:cTn id="111" dur="26">
                                          <p:stCondLst>
                                            <p:cond delay="1312"/>
                                          </p:stCondLst>
                                        </p:cTn>
                                        <p:tgtEl>
                                          <p:spTgt spid="34"/>
                                        </p:tgtEl>
                                      </p:cBhvr>
                                      <p:to x="100000" y="80000"/>
                                    </p:animScale>
                                    <p:animScale>
                                      <p:cBhvr>
                                        <p:cTn id="112" dur="166" decel="50000">
                                          <p:stCondLst>
                                            <p:cond delay="1338"/>
                                          </p:stCondLst>
                                        </p:cTn>
                                        <p:tgtEl>
                                          <p:spTgt spid="34"/>
                                        </p:tgtEl>
                                      </p:cBhvr>
                                      <p:to x="100000" y="100000"/>
                                    </p:animScale>
                                    <p:animScale>
                                      <p:cBhvr>
                                        <p:cTn id="113" dur="26">
                                          <p:stCondLst>
                                            <p:cond delay="1642"/>
                                          </p:stCondLst>
                                        </p:cTn>
                                        <p:tgtEl>
                                          <p:spTgt spid="34"/>
                                        </p:tgtEl>
                                      </p:cBhvr>
                                      <p:to x="100000" y="90000"/>
                                    </p:animScale>
                                    <p:animScale>
                                      <p:cBhvr>
                                        <p:cTn id="114" dur="166" decel="50000">
                                          <p:stCondLst>
                                            <p:cond delay="1668"/>
                                          </p:stCondLst>
                                        </p:cTn>
                                        <p:tgtEl>
                                          <p:spTgt spid="34"/>
                                        </p:tgtEl>
                                      </p:cBhvr>
                                      <p:to x="100000" y="100000"/>
                                    </p:animScale>
                                    <p:animScale>
                                      <p:cBhvr>
                                        <p:cTn id="115" dur="26">
                                          <p:stCondLst>
                                            <p:cond delay="1808"/>
                                          </p:stCondLst>
                                        </p:cTn>
                                        <p:tgtEl>
                                          <p:spTgt spid="34"/>
                                        </p:tgtEl>
                                      </p:cBhvr>
                                      <p:to x="100000" y="95000"/>
                                    </p:animScale>
                                    <p:animScale>
                                      <p:cBhvr>
                                        <p:cTn id="116" dur="166" decel="50000">
                                          <p:stCondLst>
                                            <p:cond delay="1834"/>
                                          </p:stCondLst>
                                        </p:cTn>
                                        <p:tgtEl>
                                          <p:spTgt spid="3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down)">
                                      <p:cBhvr>
                                        <p:cTn id="119" dur="580">
                                          <p:stCondLst>
                                            <p:cond delay="0"/>
                                          </p:stCondLst>
                                        </p:cTn>
                                        <p:tgtEl>
                                          <p:spTgt spid="37"/>
                                        </p:tgtEl>
                                      </p:cBhvr>
                                    </p:animEffect>
                                    <p:anim calcmode="lin" valueType="num">
                                      <p:cBhvr>
                                        <p:cTn id="12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25" dur="26">
                                          <p:stCondLst>
                                            <p:cond delay="650"/>
                                          </p:stCondLst>
                                        </p:cTn>
                                        <p:tgtEl>
                                          <p:spTgt spid="37"/>
                                        </p:tgtEl>
                                      </p:cBhvr>
                                      <p:to x="100000" y="60000"/>
                                    </p:animScale>
                                    <p:animScale>
                                      <p:cBhvr>
                                        <p:cTn id="126" dur="166" decel="50000">
                                          <p:stCondLst>
                                            <p:cond delay="676"/>
                                          </p:stCondLst>
                                        </p:cTn>
                                        <p:tgtEl>
                                          <p:spTgt spid="37"/>
                                        </p:tgtEl>
                                      </p:cBhvr>
                                      <p:to x="100000" y="100000"/>
                                    </p:animScale>
                                    <p:animScale>
                                      <p:cBhvr>
                                        <p:cTn id="127" dur="26">
                                          <p:stCondLst>
                                            <p:cond delay="1312"/>
                                          </p:stCondLst>
                                        </p:cTn>
                                        <p:tgtEl>
                                          <p:spTgt spid="37"/>
                                        </p:tgtEl>
                                      </p:cBhvr>
                                      <p:to x="100000" y="80000"/>
                                    </p:animScale>
                                    <p:animScale>
                                      <p:cBhvr>
                                        <p:cTn id="128" dur="166" decel="50000">
                                          <p:stCondLst>
                                            <p:cond delay="1338"/>
                                          </p:stCondLst>
                                        </p:cTn>
                                        <p:tgtEl>
                                          <p:spTgt spid="37"/>
                                        </p:tgtEl>
                                      </p:cBhvr>
                                      <p:to x="100000" y="100000"/>
                                    </p:animScale>
                                    <p:animScale>
                                      <p:cBhvr>
                                        <p:cTn id="129" dur="26">
                                          <p:stCondLst>
                                            <p:cond delay="1642"/>
                                          </p:stCondLst>
                                        </p:cTn>
                                        <p:tgtEl>
                                          <p:spTgt spid="37"/>
                                        </p:tgtEl>
                                      </p:cBhvr>
                                      <p:to x="100000" y="90000"/>
                                    </p:animScale>
                                    <p:animScale>
                                      <p:cBhvr>
                                        <p:cTn id="130" dur="166" decel="50000">
                                          <p:stCondLst>
                                            <p:cond delay="1668"/>
                                          </p:stCondLst>
                                        </p:cTn>
                                        <p:tgtEl>
                                          <p:spTgt spid="37"/>
                                        </p:tgtEl>
                                      </p:cBhvr>
                                      <p:to x="100000" y="100000"/>
                                    </p:animScale>
                                    <p:animScale>
                                      <p:cBhvr>
                                        <p:cTn id="131" dur="26">
                                          <p:stCondLst>
                                            <p:cond delay="1808"/>
                                          </p:stCondLst>
                                        </p:cTn>
                                        <p:tgtEl>
                                          <p:spTgt spid="37"/>
                                        </p:tgtEl>
                                      </p:cBhvr>
                                      <p:to x="100000" y="95000"/>
                                    </p:animScale>
                                    <p:animScale>
                                      <p:cBhvr>
                                        <p:cTn id="132" dur="166" decel="50000">
                                          <p:stCondLst>
                                            <p:cond delay="1834"/>
                                          </p:stCondLst>
                                        </p:cTn>
                                        <p:tgtEl>
                                          <p:spTgt spid="37"/>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49" presetClass="entr" presetSubtype="0" decel="100000" fill="hold" grpId="0" nodeType="click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 calcmode="lin" valueType="num">
                                      <p:cBhvr>
                                        <p:cTn id="139" dur="500" fill="hold"/>
                                        <p:tgtEl>
                                          <p:spTgt spid="38"/>
                                        </p:tgtEl>
                                        <p:attrNameLst>
                                          <p:attrName>style.rotation</p:attrName>
                                        </p:attrNameLst>
                                      </p:cBhvr>
                                      <p:tavLst>
                                        <p:tav tm="0">
                                          <p:val>
                                            <p:fltVal val="360"/>
                                          </p:val>
                                        </p:tav>
                                        <p:tav tm="100000">
                                          <p:val>
                                            <p:fltVal val="0"/>
                                          </p:val>
                                        </p:tav>
                                      </p:tavLst>
                                    </p:anim>
                                    <p:animEffect transition="in" filter="fade">
                                      <p:cBhvr>
                                        <p:cTn id="140" dur="500"/>
                                        <p:tgtEl>
                                          <p:spTgt spid="38"/>
                                        </p:tgtEl>
                                      </p:cBhvr>
                                    </p:animEffect>
                                  </p:childTnLst>
                                </p:cTn>
                              </p:par>
                            </p:childTnLst>
                          </p:cTn>
                        </p:par>
                      </p:childTnLst>
                    </p:cTn>
                  </p:par>
                  <p:par>
                    <p:cTn id="141" fill="hold">
                      <p:stCondLst>
                        <p:cond delay="indefinite"/>
                      </p:stCondLst>
                      <p:childTnLst>
                        <p:par>
                          <p:cTn id="142" fill="hold">
                            <p:stCondLst>
                              <p:cond delay="0"/>
                            </p:stCondLst>
                            <p:childTnLst>
                              <p:par>
                                <p:cTn id="143" presetID="49" presetClass="entr" presetSubtype="0" decel="10000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 calcmode="lin" valueType="num">
                                      <p:cBhvr>
                                        <p:cTn id="147" dur="500" fill="hold"/>
                                        <p:tgtEl>
                                          <p:spTgt spid="39"/>
                                        </p:tgtEl>
                                        <p:attrNameLst>
                                          <p:attrName>style.rotation</p:attrName>
                                        </p:attrNameLst>
                                      </p:cBhvr>
                                      <p:tavLst>
                                        <p:tav tm="0">
                                          <p:val>
                                            <p:fltVal val="360"/>
                                          </p:val>
                                        </p:tav>
                                        <p:tav tm="100000">
                                          <p:val>
                                            <p:fltVal val="0"/>
                                          </p:val>
                                        </p:tav>
                                      </p:tavLst>
                                    </p:anim>
                                    <p:animEffect transition="in" filter="fade">
                                      <p:cBhvr>
                                        <p:cTn id="148" dur="500"/>
                                        <p:tgtEl>
                                          <p:spTgt spid="39"/>
                                        </p:tgtEl>
                                      </p:cBhvr>
                                    </p:animEffect>
                                  </p:childTnLst>
                                </p:cTn>
                              </p:par>
                            </p:childTnLst>
                          </p:cTn>
                        </p:par>
                      </p:childTnLst>
                    </p:cTn>
                  </p:par>
                  <p:par>
                    <p:cTn id="149" fill="hold">
                      <p:stCondLst>
                        <p:cond delay="indefinite"/>
                      </p:stCondLst>
                      <p:childTnLst>
                        <p:par>
                          <p:cTn id="150" fill="hold">
                            <p:stCondLst>
                              <p:cond delay="0"/>
                            </p:stCondLst>
                            <p:childTnLst>
                              <p:par>
                                <p:cTn id="151" presetID="49" presetClass="entr" presetSubtype="0" decel="100000" fill="hold" grpId="0" nodeType="clickEffect">
                                  <p:stCondLst>
                                    <p:cond delay="0"/>
                                  </p:stCondLst>
                                  <p:childTnLst>
                                    <p:set>
                                      <p:cBhvr>
                                        <p:cTn id="152" dur="1" fill="hold">
                                          <p:stCondLst>
                                            <p:cond delay="0"/>
                                          </p:stCondLst>
                                        </p:cTn>
                                        <p:tgtEl>
                                          <p:spTgt spid="40"/>
                                        </p:tgtEl>
                                        <p:attrNameLst>
                                          <p:attrName>style.visibility</p:attrName>
                                        </p:attrNameLst>
                                      </p:cBhvr>
                                      <p:to>
                                        <p:strVal val="visible"/>
                                      </p:to>
                                    </p:set>
                                    <p:anim calcmode="lin" valueType="num">
                                      <p:cBhvr>
                                        <p:cTn id="153" dur="500" fill="hold"/>
                                        <p:tgtEl>
                                          <p:spTgt spid="40"/>
                                        </p:tgtEl>
                                        <p:attrNameLst>
                                          <p:attrName>ppt_w</p:attrName>
                                        </p:attrNameLst>
                                      </p:cBhvr>
                                      <p:tavLst>
                                        <p:tav tm="0">
                                          <p:val>
                                            <p:fltVal val="0"/>
                                          </p:val>
                                        </p:tav>
                                        <p:tav tm="100000">
                                          <p:val>
                                            <p:strVal val="#ppt_w"/>
                                          </p:val>
                                        </p:tav>
                                      </p:tavLst>
                                    </p:anim>
                                    <p:anim calcmode="lin" valueType="num">
                                      <p:cBhvr>
                                        <p:cTn id="154" dur="500" fill="hold"/>
                                        <p:tgtEl>
                                          <p:spTgt spid="40"/>
                                        </p:tgtEl>
                                        <p:attrNameLst>
                                          <p:attrName>ppt_h</p:attrName>
                                        </p:attrNameLst>
                                      </p:cBhvr>
                                      <p:tavLst>
                                        <p:tav tm="0">
                                          <p:val>
                                            <p:fltVal val="0"/>
                                          </p:val>
                                        </p:tav>
                                        <p:tav tm="100000">
                                          <p:val>
                                            <p:strVal val="#ppt_h"/>
                                          </p:val>
                                        </p:tav>
                                      </p:tavLst>
                                    </p:anim>
                                    <p:anim calcmode="lin" valueType="num">
                                      <p:cBhvr>
                                        <p:cTn id="155" dur="500" fill="hold"/>
                                        <p:tgtEl>
                                          <p:spTgt spid="40"/>
                                        </p:tgtEl>
                                        <p:attrNameLst>
                                          <p:attrName>style.rotation</p:attrName>
                                        </p:attrNameLst>
                                      </p:cBhvr>
                                      <p:tavLst>
                                        <p:tav tm="0">
                                          <p:val>
                                            <p:fltVal val="360"/>
                                          </p:val>
                                        </p:tav>
                                        <p:tav tm="100000">
                                          <p:val>
                                            <p:fltVal val="0"/>
                                          </p:val>
                                        </p:tav>
                                      </p:tavLst>
                                    </p:anim>
                                    <p:animEffect transition="in" filter="fade">
                                      <p:cBhvr>
                                        <p:cTn id="156" dur="500"/>
                                        <p:tgtEl>
                                          <p:spTgt spid="40"/>
                                        </p:tgtEl>
                                      </p:cBhvr>
                                    </p:animEffect>
                                  </p:childTnLst>
                                </p:cTn>
                              </p:par>
                            </p:childTnLst>
                          </p:cTn>
                        </p:par>
                      </p:childTnLst>
                    </p:cTn>
                  </p:par>
                  <p:par>
                    <p:cTn id="157" fill="hold">
                      <p:stCondLst>
                        <p:cond delay="indefinite"/>
                      </p:stCondLst>
                      <p:childTnLst>
                        <p:par>
                          <p:cTn id="158" fill="hold">
                            <p:stCondLst>
                              <p:cond delay="0"/>
                            </p:stCondLst>
                            <p:childTnLst>
                              <p:par>
                                <p:cTn id="159" presetID="49" presetClass="entr" presetSubtype="0" decel="100000" fill="hold" grpId="0" nodeType="clickEffect">
                                  <p:stCondLst>
                                    <p:cond delay="0"/>
                                  </p:stCondLst>
                                  <p:childTnLst>
                                    <p:set>
                                      <p:cBhvr>
                                        <p:cTn id="160" dur="1" fill="hold">
                                          <p:stCondLst>
                                            <p:cond delay="0"/>
                                          </p:stCondLst>
                                        </p:cTn>
                                        <p:tgtEl>
                                          <p:spTgt spid="41"/>
                                        </p:tgtEl>
                                        <p:attrNameLst>
                                          <p:attrName>style.visibility</p:attrName>
                                        </p:attrNameLst>
                                      </p:cBhvr>
                                      <p:to>
                                        <p:strVal val="visible"/>
                                      </p:to>
                                    </p:set>
                                    <p:anim calcmode="lin" valueType="num">
                                      <p:cBhvr>
                                        <p:cTn id="161" dur="500" fill="hold"/>
                                        <p:tgtEl>
                                          <p:spTgt spid="41"/>
                                        </p:tgtEl>
                                        <p:attrNameLst>
                                          <p:attrName>ppt_w</p:attrName>
                                        </p:attrNameLst>
                                      </p:cBhvr>
                                      <p:tavLst>
                                        <p:tav tm="0">
                                          <p:val>
                                            <p:fltVal val="0"/>
                                          </p:val>
                                        </p:tav>
                                        <p:tav tm="100000">
                                          <p:val>
                                            <p:strVal val="#ppt_w"/>
                                          </p:val>
                                        </p:tav>
                                      </p:tavLst>
                                    </p:anim>
                                    <p:anim calcmode="lin" valueType="num">
                                      <p:cBhvr>
                                        <p:cTn id="162" dur="500" fill="hold"/>
                                        <p:tgtEl>
                                          <p:spTgt spid="41"/>
                                        </p:tgtEl>
                                        <p:attrNameLst>
                                          <p:attrName>ppt_h</p:attrName>
                                        </p:attrNameLst>
                                      </p:cBhvr>
                                      <p:tavLst>
                                        <p:tav tm="0">
                                          <p:val>
                                            <p:fltVal val="0"/>
                                          </p:val>
                                        </p:tav>
                                        <p:tav tm="100000">
                                          <p:val>
                                            <p:strVal val="#ppt_h"/>
                                          </p:val>
                                        </p:tav>
                                      </p:tavLst>
                                    </p:anim>
                                    <p:anim calcmode="lin" valueType="num">
                                      <p:cBhvr>
                                        <p:cTn id="163" dur="500" fill="hold"/>
                                        <p:tgtEl>
                                          <p:spTgt spid="41"/>
                                        </p:tgtEl>
                                        <p:attrNameLst>
                                          <p:attrName>style.rotation</p:attrName>
                                        </p:attrNameLst>
                                      </p:cBhvr>
                                      <p:tavLst>
                                        <p:tav tm="0">
                                          <p:val>
                                            <p:fltVal val="360"/>
                                          </p:val>
                                        </p:tav>
                                        <p:tav tm="100000">
                                          <p:val>
                                            <p:fltVal val="0"/>
                                          </p:val>
                                        </p:tav>
                                      </p:tavLst>
                                    </p:anim>
                                    <p:animEffect transition="in" filter="fade">
                                      <p:cBhvr>
                                        <p:cTn id="164" dur="500"/>
                                        <p:tgtEl>
                                          <p:spTgt spid="41"/>
                                        </p:tgtEl>
                                      </p:cBhvr>
                                    </p:animEffect>
                                  </p:childTnLst>
                                </p:cTn>
                              </p:par>
                            </p:childTnLst>
                          </p:cTn>
                        </p:par>
                      </p:childTnLst>
                    </p:cTn>
                  </p:par>
                  <p:par>
                    <p:cTn id="165" fill="hold">
                      <p:stCondLst>
                        <p:cond delay="indefinite"/>
                      </p:stCondLst>
                      <p:childTnLst>
                        <p:par>
                          <p:cTn id="166" fill="hold">
                            <p:stCondLst>
                              <p:cond delay="0"/>
                            </p:stCondLst>
                            <p:childTnLst>
                              <p:par>
                                <p:cTn id="167" presetID="49" presetClass="entr" presetSubtype="0" decel="100000" fill="hold" grpId="0" nodeType="clickEffect">
                                  <p:stCondLst>
                                    <p:cond delay="0"/>
                                  </p:stCondLst>
                                  <p:childTnLst>
                                    <p:set>
                                      <p:cBhvr>
                                        <p:cTn id="168" dur="1" fill="hold">
                                          <p:stCondLst>
                                            <p:cond delay="0"/>
                                          </p:stCondLst>
                                        </p:cTn>
                                        <p:tgtEl>
                                          <p:spTgt spid="44"/>
                                        </p:tgtEl>
                                        <p:attrNameLst>
                                          <p:attrName>style.visibility</p:attrName>
                                        </p:attrNameLst>
                                      </p:cBhvr>
                                      <p:to>
                                        <p:strVal val="visible"/>
                                      </p:to>
                                    </p:set>
                                    <p:anim calcmode="lin" valueType="num">
                                      <p:cBhvr>
                                        <p:cTn id="169" dur="500" fill="hold"/>
                                        <p:tgtEl>
                                          <p:spTgt spid="44"/>
                                        </p:tgtEl>
                                        <p:attrNameLst>
                                          <p:attrName>ppt_w</p:attrName>
                                        </p:attrNameLst>
                                      </p:cBhvr>
                                      <p:tavLst>
                                        <p:tav tm="0">
                                          <p:val>
                                            <p:fltVal val="0"/>
                                          </p:val>
                                        </p:tav>
                                        <p:tav tm="100000">
                                          <p:val>
                                            <p:strVal val="#ppt_w"/>
                                          </p:val>
                                        </p:tav>
                                      </p:tavLst>
                                    </p:anim>
                                    <p:anim calcmode="lin" valueType="num">
                                      <p:cBhvr>
                                        <p:cTn id="170" dur="500" fill="hold"/>
                                        <p:tgtEl>
                                          <p:spTgt spid="44"/>
                                        </p:tgtEl>
                                        <p:attrNameLst>
                                          <p:attrName>ppt_h</p:attrName>
                                        </p:attrNameLst>
                                      </p:cBhvr>
                                      <p:tavLst>
                                        <p:tav tm="0">
                                          <p:val>
                                            <p:fltVal val="0"/>
                                          </p:val>
                                        </p:tav>
                                        <p:tav tm="100000">
                                          <p:val>
                                            <p:strVal val="#ppt_h"/>
                                          </p:val>
                                        </p:tav>
                                      </p:tavLst>
                                    </p:anim>
                                    <p:anim calcmode="lin" valueType="num">
                                      <p:cBhvr>
                                        <p:cTn id="171" dur="500" fill="hold"/>
                                        <p:tgtEl>
                                          <p:spTgt spid="44"/>
                                        </p:tgtEl>
                                        <p:attrNameLst>
                                          <p:attrName>style.rotation</p:attrName>
                                        </p:attrNameLst>
                                      </p:cBhvr>
                                      <p:tavLst>
                                        <p:tav tm="0">
                                          <p:val>
                                            <p:fltVal val="360"/>
                                          </p:val>
                                        </p:tav>
                                        <p:tav tm="100000">
                                          <p:val>
                                            <p:fltVal val="0"/>
                                          </p:val>
                                        </p:tav>
                                      </p:tavLst>
                                    </p:anim>
                                    <p:animEffect transition="in" filter="fade">
                                      <p:cBhvr>
                                        <p:cTn id="172" dur="500"/>
                                        <p:tgtEl>
                                          <p:spTgt spid="44"/>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43"/>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49" presetClass="entr" presetSubtype="0" decel="100000" fill="hold" grpId="0" nodeType="clickEffect">
                                  <p:stCondLst>
                                    <p:cond delay="0"/>
                                  </p:stCondLst>
                                  <p:childTnLst>
                                    <p:set>
                                      <p:cBhvr>
                                        <p:cTn id="180" dur="1" fill="hold">
                                          <p:stCondLst>
                                            <p:cond delay="0"/>
                                          </p:stCondLst>
                                        </p:cTn>
                                        <p:tgtEl>
                                          <p:spTgt spid="42"/>
                                        </p:tgtEl>
                                        <p:attrNameLst>
                                          <p:attrName>style.visibility</p:attrName>
                                        </p:attrNameLst>
                                      </p:cBhvr>
                                      <p:to>
                                        <p:strVal val="visible"/>
                                      </p:to>
                                    </p:set>
                                    <p:anim calcmode="lin" valueType="num">
                                      <p:cBhvr>
                                        <p:cTn id="181" dur="500" fill="hold"/>
                                        <p:tgtEl>
                                          <p:spTgt spid="42"/>
                                        </p:tgtEl>
                                        <p:attrNameLst>
                                          <p:attrName>ppt_w</p:attrName>
                                        </p:attrNameLst>
                                      </p:cBhvr>
                                      <p:tavLst>
                                        <p:tav tm="0">
                                          <p:val>
                                            <p:fltVal val="0"/>
                                          </p:val>
                                        </p:tav>
                                        <p:tav tm="100000">
                                          <p:val>
                                            <p:strVal val="#ppt_w"/>
                                          </p:val>
                                        </p:tav>
                                      </p:tavLst>
                                    </p:anim>
                                    <p:anim calcmode="lin" valueType="num">
                                      <p:cBhvr>
                                        <p:cTn id="182" dur="500" fill="hold"/>
                                        <p:tgtEl>
                                          <p:spTgt spid="42"/>
                                        </p:tgtEl>
                                        <p:attrNameLst>
                                          <p:attrName>ppt_h</p:attrName>
                                        </p:attrNameLst>
                                      </p:cBhvr>
                                      <p:tavLst>
                                        <p:tav tm="0">
                                          <p:val>
                                            <p:fltVal val="0"/>
                                          </p:val>
                                        </p:tav>
                                        <p:tav tm="100000">
                                          <p:val>
                                            <p:strVal val="#ppt_h"/>
                                          </p:val>
                                        </p:tav>
                                      </p:tavLst>
                                    </p:anim>
                                    <p:anim calcmode="lin" valueType="num">
                                      <p:cBhvr>
                                        <p:cTn id="183" dur="500" fill="hold"/>
                                        <p:tgtEl>
                                          <p:spTgt spid="42"/>
                                        </p:tgtEl>
                                        <p:attrNameLst>
                                          <p:attrName>style.rotation</p:attrName>
                                        </p:attrNameLst>
                                      </p:cBhvr>
                                      <p:tavLst>
                                        <p:tav tm="0">
                                          <p:val>
                                            <p:fltVal val="360"/>
                                          </p:val>
                                        </p:tav>
                                        <p:tav tm="100000">
                                          <p:val>
                                            <p:fltVal val="0"/>
                                          </p:val>
                                        </p:tav>
                                      </p:tavLst>
                                    </p:anim>
                                    <p:animEffect transition="in" filter="fade">
                                      <p:cBhvr>
                                        <p:cTn id="184" dur="500"/>
                                        <p:tgtEl>
                                          <p:spTgt spid="42"/>
                                        </p:tgtEl>
                                      </p:cBhvr>
                                    </p:animEffect>
                                  </p:childTnLst>
                                </p:cTn>
                              </p:par>
                            </p:childTnLst>
                          </p:cTn>
                        </p:par>
                      </p:childTnLst>
                    </p:cTn>
                  </p:par>
                  <p:par>
                    <p:cTn id="185" fill="hold">
                      <p:stCondLst>
                        <p:cond delay="indefinite"/>
                      </p:stCondLst>
                      <p:childTnLst>
                        <p:par>
                          <p:cTn id="186" fill="hold">
                            <p:stCondLst>
                              <p:cond delay="0"/>
                            </p:stCondLst>
                            <p:childTnLst>
                              <p:par>
                                <p:cTn id="187" presetID="49" presetClass="entr" presetSubtype="0" decel="100000" fill="hold" nodeType="clickEffect">
                                  <p:stCondLst>
                                    <p:cond delay="0"/>
                                  </p:stCondLst>
                                  <p:childTnLst>
                                    <p:set>
                                      <p:cBhvr>
                                        <p:cTn id="188" dur="1" fill="hold">
                                          <p:stCondLst>
                                            <p:cond delay="0"/>
                                          </p:stCondLst>
                                        </p:cTn>
                                        <p:tgtEl>
                                          <p:spTgt spid="45"/>
                                        </p:tgtEl>
                                        <p:attrNameLst>
                                          <p:attrName>style.visibility</p:attrName>
                                        </p:attrNameLst>
                                      </p:cBhvr>
                                      <p:to>
                                        <p:strVal val="visible"/>
                                      </p:to>
                                    </p:set>
                                    <p:anim calcmode="lin" valueType="num">
                                      <p:cBhvr>
                                        <p:cTn id="189" dur="500" fill="hold"/>
                                        <p:tgtEl>
                                          <p:spTgt spid="45"/>
                                        </p:tgtEl>
                                        <p:attrNameLst>
                                          <p:attrName>ppt_w</p:attrName>
                                        </p:attrNameLst>
                                      </p:cBhvr>
                                      <p:tavLst>
                                        <p:tav tm="0">
                                          <p:val>
                                            <p:fltVal val="0"/>
                                          </p:val>
                                        </p:tav>
                                        <p:tav tm="100000">
                                          <p:val>
                                            <p:strVal val="#ppt_w"/>
                                          </p:val>
                                        </p:tav>
                                      </p:tavLst>
                                    </p:anim>
                                    <p:anim calcmode="lin" valueType="num">
                                      <p:cBhvr>
                                        <p:cTn id="190" dur="500" fill="hold"/>
                                        <p:tgtEl>
                                          <p:spTgt spid="45"/>
                                        </p:tgtEl>
                                        <p:attrNameLst>
                                          <p:attrName>ppt_h</p:attrName>
                                        </p:attrNameLst>
                                      </p:cBhvr>
                                      <p:tavLst>
                                        <p:tav tm="0">
                                          <p:val>
                                            <p:fltVal val="0"/>
                                          </p:val>
                                        </p:tav>
                                        <p:tav tm="100000">
                                          <p:val>
                                            <p:strVal val="#ppt_h"/>
                                          </p:val>
                                        </p:tav>
                                      </p:tavLst>
                                    </p:anim>
                                    <p:anim calcmode="lin" valueType="num">
                                      <p:cBhvr>
                                        <p:cTn id="191" dur="500" fill="hold"/>
                                        <p:tgtEl>
                                          <p:spTgt spid="45"/>
                                        </p:tgtEl>
                                        <p:attrNameLst>
                                          <p:attrName>style.rotation</p:attrName>
                                        </p:attrNameLst>
                                      </p:cBhvr>
                                      <p:tavLst>
                                        <p:tav tm="0">
                                          <p:val>
                                            <p:fltVal val="360"/>
                                          </p:val>
                                        </p:tav>
                                        <p:tav tm="100000">
                                          <p:val>
                                            <p:fltVal val="0"/>
                                          </p:val>
                                        </p:tav>
                                      </p:tavLst>
                                    </p:anim>
                                    <p:animEffect transition="in" filter="fade">
                                      <p:cBhvr>
                                        <p:cTn id="192" dur="500"/>
                                        <p:tgtEl>
                                          <p:spTgt spid="45"/>
                                        </p:tgtEl>
                                      </p:cBhvr>
                                    </p:animEffect>
                                  </p:childTnLst>
                                </p:cTn>
                              </p:par>
                            </p:childTnLst>
                          </p:cTn>
                        </p:par>
                      </p:childTnLst>
                    </p:cTn>
                  </p:par>
                  <p:par>
                    <p:cTn id="193" fill="hold">
                      <p:stCondLst>
                        <p:cond delay="indefinite"/>
                      </p:stCondLst>
                      <p:childTnLst>
                        <p:par>
                          <p:cTn id="194" fill="hold">
                            <p:stCondLst>
                              <p:cond delay="0"/>
                            </p:stCondLst>
                            <p:childTnLst>
                              <p:par>
                                <p:cTn id="195" presetID="26" presetClass="entr" presetSubtype="0" fill="hold" nodeType="clickEffect">
                                  <p:stCondLst>
                                    <p:cond delay="0"/>
                                  </p:stCondLst>
                                  <p:childTnLst>
                                    <p:set>
                                      <p:cBhvr>
                                        <p:cTn id="196" dur="1" fill="hold">
                                          <p:stCondLst>
                                            <p:cond delay="0"/>
                                          </p:stCondLst>
                                        </p:cTn>
                                        <p:tgtEl>
                                          <p:spTgt spid="48"/>
                                        </p:tgtEl>
                                        <p:attrNameLst>
                                          <p:attrName>style.visibility</p:attrName>
                                        </p:attrNameLst>
                                      </p:cBhvr>
                                      <p:to>
                                        <p:strVal val="visible"/>
                                      </p:to>
                                    </p:set>
                                    <p:animEffect transition="in" filter="wipe(down)">
                                      <p:cBhvr>
                                        <p:cTn id="197" dur="580">
                                          <p:stCondLst>
                                            <p:cond delay="0"/>
                                          </p:stCondLst>
                                        </p:cTn>
                                        <p:tgtEl>
                                          <p:spTgt spid="48"/>
                                        </p:tgtEl>
                                      </p:cBhvr>
                                    </p:animEffect>
                                    <p:anim calcmode="lin" valueType="num">
                                      <p:cBhvr>
                                        <p:cTn id="19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03" dur="26">
                                          <p:stCondLst>
                                            <p:cond delay="650"/>
                                          </p:stCondLst>
                                        </p:cTn>
                                        <p:tgtEl>
                                          <p:spTgt spid="48"/>
                                        </p:tgtEl>
                                      </p:cBhvr>
                                      <p:to x="100000" y="60000"/>
                                    </p:animScale>
                                    <p:animScale>
                                      <p:cBhvr>
                                        <p:cTn id="204" dur="166" decel="50000">
                                          <p:stCondLst>
                                            <p:cond delay="676"/>
                                          </p:stCondLst>
                                        </p:cTn>
                                        <p:tgtEl>
                                          <p:spTgt spid="48"/>
                                        </p:tgtEl>
                                      </p:cBhvr>
                                      <p:to x="100000" y="100000"/>
                                    </p:animScale>
                                    <p:animScale>
                                      <p:cBhvr>
                                        <p:cTn id="205" dur="26">
                                          <p:stCondLst>
                                            <p:cond delay="1312"/>
                                          </p:stCondLst>
                                        </p:cTn>
                                        <p:tgtEl>
                                          <p:spTgt spid="48"/>
                                        </p:tgtEl>
                                      </p:cBhvr>
                                      <p:to x="100000" y="80000"/>
                                    </p:animScale>
                                    <p:animScale>
                                      <p:cBhvr>
                                        <p:cTn id="206" dur="166" decel="50000">
                                          <p:stCondLst>
                                            <p:cond delay="1338"/>
                                          </p:stCondLst>
                                        </p:cTn>
                                        <p:tgtEl>
                                          <p:spTgt spid="48"/>
                                        </p:tgtEl>
                                      </p:cBhvr>
                                      <p:to x="100000" y="100000"/>
                                    </p:animScale>
                                    <p:animScale>
                                      <p:cBhvr>
                                        <p:cTn id="207" dur="26">
                                          <p:stCondLst>
                                            <p:cond delay="1642"/>
                                          </p:stCondLst>
                                        </p:cTn>
                                        <p:tgtEl>
                                          <p:spTgt spid="48"/>
                                        </p:tgtEl>
                                      </p:cBhvr>
                                      <p:to x="100000" y="90000"/>
                                    </p:animScale>
                                    <p:animScale>
                                      <p:cBhvr>
                                        <p:cTn id="208" dur="166" decel="50000">
                                          <p:stCondLst>
                                            <p:cond delay="1668"/>
                                          </p:stCondLst>
                                        </p:cTn>
                                        <p:tgtEl>
                                          <p:spTgt spid="48"/>
                                        </p:tgtEl>
                                      </p:cBhvr>
                                      <p:to x="100000" y="100000"/>
                                    </p:animScale>
                                    <p:animScale>
                                      <p:cBhvr>
                                        <p:cTn id="209" dur="26">
                                          <p:stCondLst>
                                            <p:cond delay="1808"/>
                                          </p:stCondLst>
                                        </p:cTn>
                                        <p:tgtEl>
                                          <p:spTgt spid="48"/>
                                        </p:tgtEl>
                                      </p:cBhvr>
                                      <p:to x="100000" y="95000"/>
                                    </p:animScale>
                                    <p:animScale>
                                      <p:cBhvr>
                                        <p:cTn id="210" dur="166" decel="50000">
                                          <p:stCondLst>
                                            <p:cond delay="1834"/>
                                          </p:stCondLst>
                                        </p:cTn>
                                        <p:tgtEl>
                                          <p:spTgt spid="48"/>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51"/>
                                        </p:tgtEl>
                                        <p:attrNameLst>
                                          <p:attrName>style.visibility</p:attrName>
                                        </p:attrNameLst>
                                      </p:cBhvr>
                                      <p:to>
                                        <p:strVal val="visible"/>
                                      </p:to>
                                    </p:set>
                                    <p:animEffect transition="in" filter="wipe(down)">
                                      <p:cBhvr>
                                        <p:cTn id="213" dur="580">
                                          <p:stCondLst>
                                            <p:cond delay="0"/>
                                          </p:stCondLst>
                                        </p:cTn>
                                        <p:tgtEl>
                                          <p:spTgt spid="51"/>
                                        </p:tgtEl>
                                      </p:cBhvr>
                                    </p:animEffect>
                                    <p:anim calcmode="lin" valueType="num">
                                      <p:cBhvr>
                                        <p:cTn id="214"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19" dur="26">
                                          <p:stCondLst>
                                            <p:cond delay="650"/>
                                          </p:stCondLst>
                                        </p:cTn>
                                        <p:tgtEl>
                                          <p:spTgt spid="51"/>
                                        </p:tgtEl>
                                      </p:cBhvr>
                                      <p:to x="100000" y="60000"/>
                                    </p:animScale>
                                    <p:animScale>
                                      <p:cBhvr>
                                        <p:cTn id="220" dur="166" decel="50000">
                                          <p:stCondLst>
                                            <p:cond delay="676"/>
                                          </p:stCondLst>
                                        </p:cTn>
                                        <p:tgtEl>
                                          <p:spTgt spid="51"/>
                                        </p:tgtEl>
                                      </p:cBhvr>
                                      <p:to x="100000" y="100000"/>
                                    </p:animScale>
                                    <p:animScale>
                                      <p:cBhvr>
                                        <p:cTn id="221" dur="26">
                                          <p:stCondLst>
                                            <p:cond delay="1312"/>
                                          </p:stCondLst>
                                        </p:cTn>
                                        <p:tgtEl>
                                          <p:spTgt spid="51"/>
                                        </p:tgtEl>
                                      </p:cBhvr>
                                      <p:to x="100000" y="80000"/>
                                    </p:animScale>
                                    <p:animScale>
                                      <p:cBhvr>
                                        <p:cTn id="222" dur="166" decel="50000">
                                          <p:stCondLst>
                                            <p:cond delay="1338"/>
                                          </p:stCondLst>
                                        </p:cTn>
                                        <p:tgtEl>
                                          <p:spTgt spid="51"/>
                                        </p:tgtEl>
                                      </p:cBhvr>
                                      <p:to x="100000" y="100000"/>
                                    </p:animScale>
                                    <p:animScale>
                                      <p:cBhvr>
                                        <p:cTn id="223" dur="26">
                                          <p:stCondLst>
                                            <p:cond delay="1642"/>
                                          </p:stCondLst>
                                        </p:cTn>
                                        <p:tgtEl>
                                          <p:spTgt spid="51"/>
                                        </p:tgtEl>
                                      </p:cBhvr>
                                      <p:to x="100000" y="90000"/>
                                    </p:animScale>
                                    <p:animScale>
                                      <p:cBhvr>
                                        <p:cTn id="224" dur="166" decel="50000">
                                          <p:stCondLst>
                                            <p:cond delay="1668"/>
                                          </p:stCondLst>
                                        </p:cTn>
                                        <p:tgtEl>
                                          <p:spTgt spid="51"/>
                                        </p:tgtEl>
                                      </p:cBhvr>
                                      <p:to x="100000" y="100000"/>
                                    </p:animScale>
                                    <p:animScale>
                                      <p:cBhvr>
                                        <p:cTn id="225" dur="26">
                                          <p:stCondLst>
                                            <p:cond delay="1808"/>
                                          </p:stCondLst>
                                        </p:cTn>
                                        <p:tgtEl>
                                          <p:spTgt spid="51"/>
                                        </p:tgtEl>
                                      </p:cBhvr>
                                      <p:to x="100000" y="95000"/>
                                    </p:animScale>
                                    <p:animScale>
                                      <p:cBhvr>
                                        <p:cTn id="226" dur="166" decel="50000">
                                          <p:stCondLst>
                                            <p:cond delay="1834"/>
                                          </p:stCondLst>
                                        </p:cTn>
                                        <p:tgtEl>
                                          <p:spTgt spid="51"/>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49" presetClass="entr" presetSubtype="0" decel="100000" fill="hold" grpId="0" nodeType="clickEffect">
                                  <p:stCondLst>
                                    <p:cond delay="0"/>
                                  </p:stCondLst>
                                  <p:childTnLst>
                                    <p:set>
                                      <p:cBhvr>
                                        <p:cTn id="230" dur="1" fill="hold">
                                          <p:stCondLst>
                                            <p:cond delay="0"/>
                                          </p:stCondLst>
                                        </p:cTn>
                                        <p:tgtEl>
                                          <p:spTgt spid="52"/>
                                        </p:tgtEl>
                                        <p:attrNameLst>
                                          <p:attrName>style.visibility</p:attrName>
                                        </p:attrNameLst>
                                      </p:cBhvr>
                                      <p:to>
                                        <p:strVal val="visible"/>
                                      </p:to>
                                    </p:set>
                                    <p:anim calcmode="lin" valueType="num">
                                      <p:cBhvr>
                                        <p:cTn id="231" dur="500" fill="hold"/>
                                        <p:tgtEl>
                                          <p:spTgt spid="52"/>
                                        </p:tgtEl>
                                        <p:attrNameLst>
                                          <p:attrName>ppt_w</p:attrName>
                                        </p:attrNameLst>
                                      </p:cBhvr>
                                      <p:tavLst>
                                        <p:tav tm="0">
                                          <p:val>
                                            <p:fltVal val="0"/>
                                          </p:val>
                                        </p:tav>
                                        <p:tav tm="100000">
                                          <p:val>
                                            <p:strVal val="#ppt_w"/>
                                          </p:val>
                                        </p:tav>
                                      </p:tavLst>
                                    </p:anim>
                                    <p:anim calcmode="lin" valueType="num">
                                      <p:cBhvr>
                                        <p:cTn id="232" dur="500" fill="hold"/>
                                        <p:tgtEl>
                                          <p:spTgt spid="52"/>
                                        </p:tgtEl>
                                        <p:attrNameLst>
                                          <p:attrName>ppt_h</p:attrName>
                                        </p:attrNameLst>
                                      </p:cBhvr>
                                      <p:tavLst>
                                        <p:tav tm="0">
                                          <p:val>
                                            <p:fltVal val="0"/>
                                          </p:val>
                                        </p:tav>
                                        <p:tav tm="100000">
                                          <p:val>
                                            <p:strVal val="#ppt_h"/>
                                          </p:val>
                                        </p:tav>
                                      </p:tavLst>
                                    </p:anim>
                                    <p:anim calcmode="lin" valueType="num">
                                      <p:cBhvr>
                                        <p:cTn id="233" dur="500" fill="hold"/>
                                        <p:tgtEl>
                                          <p:spTgt spid="52"/>
                                        </p:tgtEl>
                                        <p:attrNameLst>
                                          <p:attrName>style.rotation</p:attrName>
                                        </p:attrNameLst>
                                      </p:cBhvr>
                                      <p:tavLst>
                                        <p:tav tm="0">
                                          <p:val>
                                            <p:fltVal val="360"/>
                                          </p:val>
                                        </p:tav>
                                        <p:tav tm="100000">
                                          <p:val>
                                            <p:fltVal val="0"/>
                                          </p:val>
                                        </p:tav>
                                      </p:tavLst>
                                    </p:anim>
                                    <p:animEffect transition="in" filter="fade">
                                      <p:cBhvr>
                                        <p:cTn id="234" dur="500"/>
                                        <p:tgtEl>
                                          <p:spTgt spid="52"/>
                                        </p:tgtEl>
                                      </p:cBhvr>
                                    </p:animEffect>
                                  </p:childTnLst>
                                </p:cTn>
                              </p:par>
                            </p:childTnLst>
                          </p:cTn>
                        </p:par>
                      </p:childTnLst>
                    </p:cTn>
                  </p:par>
                  <p:par>
                    <p:cTn id="235" fill="hold">
                      <p:stCondLst>
                        <p:cond delay="indefinite"/>
                      </p:stCondLst>
                      <p:childTnLst>
                        <p:par>
                          <p:cTn id="236" fill="hold">
                            <p:stCondLst>
                              <p:cond delay="0"/>
                            </p:stCondLst>
                            <p:childTnLst>
                              <p:par>
                                <p:cTn id="237" presetID="49" presetClass="entr" presetSubtype="0" decel="100000" fill="hold" grpId="0" nodeType="clickEffect">
                                  <p:stCondLst>
                                    <p:cond delay="0"/>
                                  </p:stCondLst>
                                  <p:childTnLst>
                                    <p:set>
                                      <p:cBhvr>
                                        <p:cTn id="238" dur="1" fill="hold">
                                          <p:stCondLst>
                                            <p:cond delay="0"/>
                                          </p:stCondLst>
                                        </p:cTn>
                                        <p:tgtEl>
                                          <p:spTgt spid="53"/>
                                        </p:tgtEl>
                                        <p:attrNameLst>
                                          <p:attrName>style.visibility</p:attrName>
                                        </p:attrNameLst>
                                      </p:cBhvr>
                                      <p:to>
                                        <p:strVal val="visible"/>
                                      </p:to>
                                    </p:set>
                                    <p:anim calcmode="lin" valueType="num">
                                      <p:cBhvr>
                                        <p:cTn id="239" dur="500" fill="hold"/>
                                        <p:tgtEl>
                                          <p:spTgt spid="53"/>
                                        </p:tgtEl>
                                        <p:attrNameLst>
                                          <p:attrName>ppt_w</p:attrName>
                                        </p:attrNameLst>
                                      </p:cBhvr>
                                      <p:tavLst>
                                        <p:tav tm="0">
                                          <p:val>
                                            <p:fltVal val="0"/>
                                          </p:val>
                                        </p:tav>
                                        <p:tav tm="100000">
                                          <p:val>
                                            <p:strVal val="#ppt_w"/>
                                          </p:val>
                                        </p:tav>
                                      </p:tavLst>
                                    </p:anim>
                                    <p:anim calcmode="lin" valueType="num">
                                      <p:cBhvr>
                                        <p:cTn id="240" dur="500" fill="hold"/>
                                        <p:tgtEl>
                                          <p:spTgt spid="53"/>
                                        </p:tgtEl>
                                        <p:attrNameLst>
                                          <p:attrName>ppt_h</p:attrName>
                                        </p:attrNameLst>
                                      </p:cBhvr>
                                      <p:tavLst>
                                        <p:tav tm="0">
                                          <p:val>
                                            <p:fltVal val="0"/>
                                          </p:val>
                                        </p:tav>
                                        <p:tav tm="100000">
                                          <p:val>
                                            <p:strVal val="#ppt_h"/>
                                          </p:val>
                                        </p:tav>
                                      </p:tavLst>
                                    </p:anim>
                                    <p:anim calcmode="lin" valueType="num">
                                      <p:cBhvr>
                                        <p:cTn id="241" dur="500" fill="hold"/>
                                        <p:tgtEl>
                                          <p:spTgt spid="53"/>
                                        </p:tgtEl>
                                        <p:attrNameLst>
                                          <p:attrName>style.rotation</p:attrName>
                                        </p:attrNameLst>
                                      </p:cBhvr>
                                      <p:tavLst>
                                        <p:tav tm="0">
                                          <p:val>
                                            <p:fltVal val="360"/>
                                          </p:val>
                                        </p:tav>
                                        <p:tav tm="100000">
                                          <p:val>
                                            <p:fltVal val="0"/>
                                          </p:val>
                                        </p:tav>
                                      </p:tavLst>
                                    </p:anim>
                                    <p:animEffect transition="in" filter="fade">
                                      <p:cBhvr>
                                        <p:cTn id="242" dur="500"/>
                                        <p:tgtEl>
                                          <p:spTgt spid="53"/>
                                        </p:tgtEl>
                                      </p:cBhvr>
                                    </p:animEffect>
                                  </p:childTnLst>
                                </p:cTn>
                              </p:par>
                            </p:childTnLst>
                          </p:cTn>
                        </p:par>
                      </p:childTnLst>
                    </p:cTn>
                  </p:par>
                  <p:par>
                    <p:cTn id="243" fill="hold">
                      <p:stCondLst>
                        <p:cond delay="indefinite"/>
                      </p:stCondLst>
                      <p:childTnLst>
                        <p:par>
                          <p:cTn id="244" fill="hold">
                            <p:stCondLst>
                              <p:cond delay="0"/>
                            </p:stCondLst>
                            <p:childTnLst>
                              <p:par>
                                <p:cTn id="245" presetID="49" presetClass="entr" presetSubtype="0" decel="100000" fill="hold" grpId="0" nodeType="clickEffect">
                                  <p:stCondLst>
                                    <p:cond delay="0"/>
                                  </p:stCondLst>
                                  <p:childTnLst>
                                    <p:set>
                                      <p:cBhvr>
                                        <p:cTn id="246" dur="1" fill="hold">
                                          <p:stCondLst>
                                            <p:cond delay="0"/>
                                          </p:stCondLst>
                                        </p:cTn>
                                        <p:tgtEl>
                                          <p:spTgt spid="54"/>
                                        </p:tgtEl>
                                        <p:attrNameLst>
                                          <p:attrName>style.visibility</p:attrName>
                                        </p:attrNameLst>
                                      </p:cBhvr>
                                      <p:to>
                                        <p:strVal val="visible"/>
                                      </p:to>
                                    </p:set>
                                    <p:anim calcmode="lin" valueType="num">
                                      <p:cBhvr>
                                        <p:cTn id="247" dur="500" fill="hold"/>
                                        <p:tgtEl>
                                          <p:spTgt spid="54"/>
                                        </p:tgtEl>
                                        <p:attrNameLst>
                                          <p:attrName>ppt_w</p:attrName>
                                        </p:attrNameLst>
                                      </p:cBhvr>
                                      <p:tavLst>
                                        <p:tav tm="0">
                                          <p:val>
                                            <p:fltVal val="0"/>
                                          </p:val>
                                        </p:tav>
                                        <p:tav tm="100000">
                                          <p:val>
                                            <p:strVal val="#ppt_w"/>
                                          </p:val>
                                        </p:tav>
                                      </p:tavLst>
                                    </p:anim>
                                    <p:anim calcmode="lin" valueType="num">
                                      <p:cBhvr>
                                        <p:cTn id="248" dur="500" fill="hold"/>
                                        <p:tgtEl>
                                          <p:spTgt spid="54"/>
                                        </p:tgtEl>
                                        <p:attrNameLst>
                                          <p:attrName>ppt_h</p:attrName>
                                        </p:attrNameLst>
                                      </p:cBhvr>
                                      <p:tavLst>
                                        <p:tav tm="0">
                                          <p:val>
                                            <p:fltVal val="0"/>
                                          </p:val>
                                        </p:tav>
                                        <p:tav tm="100000">
                                          <p:val>
                                            <p:strVal val="#ppt_h"/>
                                          </p:val>
                                        </p:tav>
                                      </p:tavLst>
                                    </p:anim>
                                    <p:anim calcmode="lin" valueType="num">
                                      <p:cBhvr>
                                        <p:cTn id="249" dur="500" fill="hold"/>
                                        <p:tgtEl>
                                          <p:spTgt spid="54"/>
                                        </p:tgtEl>
                                        <p:attrNameLst>
                                          <p:attrName>style.rotation</p:attrName>
                                        </p:attrNameLst>
                                      </p:cBhvr>
                                      <p:tavLst>
                                        <p:tav tm="0">
                                          <p:val>
                                            <p:fltVal val="360"/>
                                          </p:val>
                                        </p:tav>
                                        <p:tav tm="100000">
                                          <p:val>
                                            <p:fltVal val="0"/>
                                          </p:val>
                                        </p:tav>
                                      </p:tavLst>
                                    </p:anim>
                                    <p:animEffect transition="in" filter="fade">
                                      <p:cBhvr>
                                        <p:cTn id="250" dur="500"/>
                                        <p:tgtEl>
                                          <p:spTgt spid="54"/>
                                        </p:tgtEl>
                                      </p:cBhvr>
                                    </p:animEffect>
                                  </p:childTnLst>
                                </p:cTn>
                              </p:par>
                            </p:childTnLst>
                          </p:cTn>
                        </p:par>
                      </p:childTnLst>
                    </p:cTn>
                  </p:par>
                  <p:par>
                    <p:cTn id="251" fill="hold">
                      <p:stCondLst>
                        <p:cond delay="indefinite"/>
                      </p:stCondLst>
                      <p:childTnLst>
                        <p:par>
                          <p:cTn id="252" fill="hold">
                            <p:stCondLst>
                              <p:cond delay="0"/>
                            </p:stCondLst>
                            <p:childTnLst>
                              <p:par>
                                <p:cTn id="253" presetID="49" presetClass="entr" presetSubtype="0" decel="100000" fill="hold" grpId="0" nodeType="clickEffect">
                                  <p:stCondLst>
                                    <p:cond delay="0"/>
                                  </p:stCondLst>
                                  <p:childTnLst>
                                    <p:set>
                                      <p:cBhvr>
                                        <p:cTn id="254" dur="1" fill="hold">
                                          <p:stCondLst>
                                            <p:cond delay="0"/>
                                          </p:stCondLst>
                                        </p:cTn>
                                        <p:tgtEl>
                                          <p:spTgt spid="55"/>
                                        </p:tgtEl>
                                        <p:attrNameLst>
                                          <p:attrName>style.visibility</p:attrName>
                                        </p:attrNameLst>
                                      </p:cBhvr>
                                      <p:to>
                                        <p:strVal val="visible"/>
                                      </p:to>
                                    </p:set>
                                    <p:anim calcmode="lin" valueType="num">
                                      <p:cBhvr>
                                        <p:cTn id="255" dur="500" fill="hold"/>
                                        <p:tgtEl>
                                          <p:spTgt spid="55"/>
                                        </p:tgtEl>
                                        <p:attrNameLst>
                                          <p:attrName>ppt_w</p:attrName>
                                        </p:attrNameLst>
                                      </p:cBhvr>
                                      <p:tavLst>
                                        <p:tav tm="0">
                                          <p:val>
                                            <p:fltVal val="0"/>
                                          </p:val>
                                        </p:tav>
                                        <p:tav tm="100000">
                                          <p:val>
                                            <p:strVal val="#ppt_w"/>
                                          </p:val>
                                        </p:tav>
                                      </p:tavLst>
                                    </p:anim>
                                    <p:anim calcmode="lin" valueType="num">
                                      <p:cBhvr>
                                        <p:cTn id="256" dur="500" fill="hold"/>
                                        <p:tgtEl>
                                          <p:spTgt spid="55"/>
                                        </p:tgtEl>
                                        <p:attrNameLst>
                                          <p:attrName>ppt_h</p:attrName>
                                        </p:attrNameLst>
                                      </p:cBhvr>
                                      <p:tavLst>
                                        <p:tav tm="0">
                                          <p:val>
                                            <p:fltVal val="0"/>
                                          </p:val>
                                        </p:tav>
                                        <p:tav tm="100000">
                                          <p:val>
                                            <p:strVal val="#ppt_h"/>
                                          </p:val>
                                        </p:tav>
                                      </p:tavLst>
                                    </p:anim>
                                    <p:anim calcmode="lin" valueType="num">
                                      <p:cBhvr>
                                        <p:cTn id="257" dur="500" fill="hold"/>
                                        <p:tgtEl>
                                          <p:spTgt spid="55"/>
                                        </p:tgtEl>
                                        <p:attrNameLst>
                                          <p:attrName>style.rotation</p:attrName>
                                        </p:attrNameLst>
                                      </p:cBhvr>
                                      <p:tavLst>
                                        <p:tav tm="0">
                                          <p:val>
                                            <p:fltVal val="360"/>
                                          </p:val>
                                        </p:tav>
                                        <p:tav tm="100000">
                                          <p:val>
                                            <p:fltVal val="0"/>
                                          </p:val>
                                        </p:tav>
                                      </p:tavLst>
                                    </p:anim>
                                    <p:animEffect transition="in" filter="fade">
                                      <p:cBhvr>
                                        <p:cTn id="258" dur="500"/>
                                        <p:tgtEl>
                                          <p:spTgt spid="55"/>
                                        </p:tgtEl>
                                      </p:cBhvr>
                                    </p:animEffect>
                                  </p:childTnLst>
                                </p:cTn>
                              </p:par>
                            </p:childTnLst>
                          </p:cTn>
                        </p:par>
                      </p:childTnLst>
                    </p:cTn>
                  </p:par>
                  <p:par>
                    <p:cTn id="259" fill="hold">
                      <p:stCondLst>
                        <p:cond delay="indefinite"/>
                      </p:stCondLst>
                      <p:childTnLst>
                        <p:par>
                          <p:cTn id="260" fill="hold">
                            <p:stCondLst>
                              <p:cond delay="0"/>
                            </p:stCondLst>
                            <p:childTnLst>
                              <p:par>
                                <p:cTn id="261" presetID="49" presetClass="entr" presetSubtype="0" decel="100000" fill="hold" grpId="0" nodeType="clickEffect">
                                  <p:stCondLst>
                                    <p:cond delay="0"/>
                                  </p:stCondLst>
                                  <p:childTnLst>
                                    <p:set>
                                      <p:cBhvr>
                                        <p:cTn id="262" dur="1" fill="hold">
                                          <p:stCondLst>
                                            <p:cond delay="0"/>
                                          </p:stCondLst>
                                        </p:cTn>
                                        <p:tgtEl>
                                          <p:spTgt spid="58"/>
                                        </p:tgtEl>
                                        <p:attrNameLst>
                                          <p:attrName>style.visibility</p:attrName>
                                        </p:attrNameLst>
                                      </p:cBhvr>
                                      <p:to>
                                        <p:strVal val="visible"/>
                                      </p:to>
                                    </p:set>
                                    <p:anim calcmode="lin" valueType="num">
                                      <p:cBhvr>
                                        <p:cTn id="263" dur="500" fill="hold"/>
                                        <p:tgtEl>
                                          <p:spTgt spid="58"/>
                                        </p:tgtEl>
                                        <p:attrNameLst>
                                          <p:attrName>ppt_w</p:attrName>
                                        </p:attrNameLst>
                                      </p:cBhvr>
                                      <p:tavLst>
                                        <p:tav tm="0">
                                          <p:val>
                                            <p:fltVal val="0"/>
                                          </p:val>
                                        </p:tav>
                                        <p:tav tm="100000">
                                          <p:val>
                                            <p:strVal val="#ppt_w"/>
                                          </p:val>
                                        </p:tav>
                                      </p:tavLst>
                                    </p:anim>
                                    <p:anim calcmode="lin" valueType="num">
                                      <p:cBhvr>
                                        <p:cTn id="264" dur="500" fill="hold"/>
                                        <p:tgtEl>
                                          <p:spTgt spid="58"/>
                                        </p:tgtEl>
                                        <p:attrNameLst>
                                          <p:attrName>ppt_h</p:attrName>
                                        </p:attrNameLst>
                                      </p:cBhvr>
                                      <p:tavLst>
                                        <p:tav tm="0">
                                          <p:val>
                                            <p:fltVal val="0"/>
                                          </p:val>
                                        </p:tav>
                                        <p:tav tm="100000">
                                          <p:val>
                                            <p:strVal val="#ppt_h"/>
                                          </p:val>
                                        </p:tav>
                                      </p:tavLst>
                                    </p:anim>
                                    <p:anim calcmode="lin" valueType="num">
                                      <p:cBhvr>
                                        <p:cTn id="265" dur="500" fill="hold"/>
                                        <p:tgtEl>
                                          <p:spTgt spid="58"/>
                                        </p:tgtEl>
                                        <p:attrNameLst>
                                          <p:attrName>style.rotation</p:attrName>
                                        </p:attrNameLst>
                                      </p:cBhvr>
                                      <p:tavLst>
                                        <p:tav tm="0">
                                          <p:val>
                                            <p:fltVal val="360"/>
                                          </p:val>
                                        </p:tav>
                                        <p:tav tm="100000">
                                          <p:val>
                                            <p:fltVal val="0"/>
                                          </p:val>
                                        </p:tav>
                                      </p:tavLst>
                                    </p:anim>
                                    <p:animEffect transition="in" filter="fade">
                                      <p:cBhvr>
                                        <p:cTn id="266" dur="500"/>
                                        <p:tgtEl>
                                          <p:spTgt spid="58"/>
                                        </p:tgtEl>
                                      </p:cBhvr>
                                    </p:animEffect>
                                  </p:childTnLst>
                                </p:cTn>
                              </p:par>
                            </p:childTnLst>
                          </p:cTn>
                        </p:par>
                      </p:childTnLst>
                    </p:cTn>
                  </p:par>
                  <p:par>
                    <p:cTn id="267" fill="hold">
                      <p:stCondLst>
                        <p:cond delay="indefinite"/>
                      </p:stCondLst>
                      <p:childTnLst>
                        <p:par>
                          <p:cTn id="268" fill="hold">
                            <p:stCondLst>
                              <p:cond delay="0"/>
                            </p:stCondLst>
                            <p:childTnLst>
                              <p:par>
                                <p:cTn id="269" presetID="49" presetClass="entr" presetSubtype="0" decel="100000" fill="hold" grpId="0" nodeType="clickEffect">
                                  <p:stCondLst>
                                    <p:cond delay="0"/>
                                  </p:stCondLst>
                                  <p:childTnLst>
                                    <p:set>
                                      <p:cBhvr>
                                        <p:cTn id="270" dur="1" fill="hold">
                                          <p:stCondLst>
                                            <p:cond delay="0"/>
                                          </p:stCondLst>
                                        </p:cTn>
                                        <p:tgtEl>
                                          <p:spTgt spid="57"/>
                                        </p:tgtEl>
                                        <p:attrNameLst>
                                          <p:attrName>style.visibility</p:attrName>
                                        </p:attrNameLst>
                                      </p:cBhvr>
                                      <p:to>
                                        <p:strVal val="visible"/>
                                      </p:to>
                                    </p:set>
                                    <p:anim calcmode="lin" valueType="num">
                                      <p:cBhvr>
                                        <p:cTn id="271" dur="500" fill="hold"/>
                                        <p:tgtEl>
                                          <p:spTgt spid="57"/>
                                        </p:tgtEl>
                                        <p:attrNameLst>
                                          <p:attrName>ppt_w</p:attrName>
                                        </p:attrNameLst>
                                      </p:cBhvr>
                                      <p:tavLst>
                                        <p:tav tm="0">
                                          <p:val>
                                            <p:fltVal val="0"/>
                                          </p:val>
                                        </p:tav>
                                        <p:tav tm="100000">
                                          <p:val>
                                            <p:strVal val="#ppt_w"/>
                                          </p:val>
                                        </p:tav>
                                      </p:tavLst>
                                    </p:anim>
                                    <p:anim calcmode="lin" valueType="num">
                                      <p:cBhvr>
                                        <p:cTn id="272" dur="500" fill="hold"/>
                                        <p:tgtEl>
                                          <p:spTgt spid="57"/>
                                        </p:tgtEl>
                                        <p:attrNameLst>
                                          <p:attrName>ppt_h</p:attrName>
                                        </p:attrNameLst>
                                      </p:cBhvr>
                                      <p:tavLst>
                                        <p:tav tm="0">
                                          <p:val>
                                            <p:fltVal val="0"/>
                                          </p:val>
                                        </p:tav>
                                        <p:tav tm="100000">
                                          <p:val>
                                            <p:strVal val="#ppt_h"/>
                                          </p:val>
                                        </p:tav>
                                      </p:tavLst>
                                    </p:anim>
                                    <p:anim calcmode="lin" valueType="num">
                                      <p:cBhvr>
                                        <p:cTn id="273" dur="500" fill="hold"/>
                                        <p:tgtEl>
                                          <p:spTgt spid="57"/>
                                        </p:tgtEl>
                                        <p:attrNameLst>
                                          <p:attrName>style.rotation</p:attrName>
                                        </p:attrNameLst>
                                      </p:cBhvr>
                                      <p:tavLst>
                                        <p:tav tm="0">
                                          <p:val>
                                            <p:fltVal val="360"/>
                                          </p:val>
                                        </p:tav>
                                        <p:tav tm="100000">
                                          <p:val>
                                            <p:fltVal val="0"/>
                                          </p:val>
                                        </p:tav>
                                      </p:tavLst>
                                    </p:anim>
                                    <p:animEffect transition="in" filter="fade">
                                      <p:cBhvr>
                                        <p:cTn id="274" dur="500"/>
                                        <p:tgtEl>
                                          <p:spTgt spid="57"/>
                                        </p:tgtEl>
                                      </p:cBhvr>
                                    </p:animEffect>
                                  </p:childTnLst>
                                </p:cTn>
                              </p:par>
                            </p:childTnLst>
                          </p:cTn>
                        </p:par>
                      </p:childTnLst>
                    </p:cTn>
                  </p:par>
                  <p:par>
                    <p:cTn id="275" fill="hold">
                      <p:stCondLst>
                        <p:cond delay="indefinite"/>
                      </p:stCondLst>
                      <p:childTnLst>
                        <p:par>
                          <p:cTn id="276" fill="hold">
                            <p:stCondLst>
                              <p:cond delay="0"/>
                            </p:stCondLst>
                            <p:childTnLst>
                              <p:par>
                                <p:cTn id="277" presetID="49" presetClass="entr" presetSubtype="0" decel="100000" fill="hold" grpId="0" nodeType="clickEffect">
                                  <p:stCondLst>
                                    <p:cond delay="0"/>
                                  </p:stCondLst>
                                  <p:childTnLst>
                                    <p:set>
                                      <p:cBhvr>
                                        <p:cTn id="278" dur="1" fill="hold">
                                          <p:stCondLst>
                                            <p:cond delay="0"/>
                                          </p:stCondLst>
                                        </p:cTn>
                                        <p:tgtEl>
                                          <p:spTgt spid="56"/>
                                        </p:tgtEl>
                                        <p:attrNameLst>
                                          <p:attrName>style.visibility</p:attrName>
                                        </p:attrNameLst>
                                      </p:cBhvr>
                                      <p:to>
                                        <p:strVal val="visible"/>
                                      </p:to>
                                    </p:set>
                                    <p:anim calcmode="lin" valueType="num">
                                      <p:cBhvr>
                                        <p:cTn id="279" dur="500" fill="hold"/>
                                        <p:tgtEl>
                                          <p:spTgt spid="56"/>
                                        </p:tgtEl>
                                        <p:attrNameLst>
                                          <p:attrName>ppt_w</p:attrName>
                                        </p:attrNameLst>
                                      </p:cBhvr>
                                      <p:tavLst>
                                        <p:tav tm="0">
                                          <p:val>
                                            <p:fltVal val="0"/>
                                          </p:val>
                                        </p:tav>
                                        <p:tav tm="100000">
                                          <p:val>
                                            <p:strVal val="#ppt_w"/>
                                          </p:val>
                                        </p:tav>
                                      </p:tavLst>
                                    </p:anim>
                                    <p:anim calcmode="lin" valueType="num">
                                      <p:cBhvr>
                                        <p:cTn id="280" dur="500" fill="hold"/>
                                        <p:tgtEl>
                                          <p:spTgt spid="56"/>
                                        </p:tgtEl>
                                        <p:attrNameLst>
                                          <p:attrName>ppt_h</p:attrName>
                                        </p:attrNameLst>
                                      </p:cBhvr>
                                      <p:tavLst>
                                        <p:tav tm="0">
                                          <p:val>
                                            <p:fltVal val="0"/>
                                          </p:val>
                                        </p:tav>
                                        <p:tav tm="100000">
                                          <p:val>
                                            <p:strVal val="#ppt_h"/>
                                          </p:val>
                                        </p:tav>
                                      </p:tavLst>
                                    </p:anim>
                                    <p:anim calcmode="lin" valueType="num">
                                      <p:cBhvr>
                                        <p:cTn id="281" dur="500" fill="hold"/>
                                        <p:tgtEl>
                                          <p:spTgt spid="56"/>
                                        </p:tgtEl>
                                        <p:attrNameLst>
                                          <p:attrName>style.rotation</p:attrName>
                                        </p:attrNameLst>
                                      </p:cBhvr>
                                      <p:tavLst>
                                        <p:tav tm="0">
                                          <p:val>
                                            <p:fltVal val="360"/>
                                          </p:val>
                                        </p:tav>
                                        <p:tav tm="100000">
                                          <p:val>
                                            <p:fltVal val="0"/>
                                          </p:val>
                                        </p:tav>
                                      </p:tavLst>
                                    </p:anim>
                                    <p:animEffect transition="in" filter="fade">
                                      <p:cBhvr>
                                        <p:cTn id="282" dur="500"/>
                                        <p:tgtEl>
                                          <p:spTgt spid="56"/>
                                        </p:tgtEl>
                                      </p:cBhvr>
                                    </p:animEffect>
                                  </p:childTnLst>
                                </p:cTn>
                              </p:par>
                            </p:childTnLst>
                          </p:cTn>
                        </p:par>
                      </p:childTnLst>
                    </p:cTn>
                  </p:par>
                  <p:par>
                    <p:cTn id="283" fill="hold">
                      <p:stCondLst>
                        <p:cond delay="indefinite"/>
                      </p:stCondLst>
                      <p:childTnLst>
                        <p:par>
                          <p:cTn id="284" fill="hold">
                            <p:stCondLst>
                              <p:cond delay="0"/>
                            </p:stCondLst>
                            <p:childTnLst>
                              <p:par>
                                <p:cTn id="285" presetID="23" presetClass="entr" presetSubtype="16" fill="hold" nodeType="clickEffect">
                                  <p:stCondLst>
                                    <p:cond delay="0"/>
                                  </p:stCondLst>
                                  <p:childTnLst>
                                    <p:set>
                                      <p:cBhvr>
                                        <p:cTn id="286" dur="1" fill="hold">
                                          <p:stCondLst>
                                            <p:cond delay="0"/>
                                          </p:stCondLst>
                                        </p:cTn>
                                        <p:tgtEl>
                                          <p:spTgt spid="59"/>
                                        </p:tgtEl>
                                        <p:attrNameLst>
                                          <p:attrName>style.visibility</p:attrName>
                                        </p:attrNameLst>
                                      </p:cBhvr>
                                      <p:to>
                                        <p:strVal val="visible"/>
                                      </p:to>
                                    </p:set>
                                    <p:anim calcmode="lin" valueType="num">
                                      <p:cBhvr>
                                        <p:cTn id="287" dur="500" fill="hold"/>
                                        <p:tgtEl>
                                          <p:spTgt spid="59"/>
                                        </p:tgtEl>
                                        <p:attrNameLst>
                                          <p:attrName>ppt_w</p:attrName>
                                        </p:attrNameLst>
                                      </p:cBhvr>
                                      <p:tavLst>
                                        <p:tav tm="0">
                                          <p:val>
                                            <p:fltVal val="0"/>
                                          </p:val>
                                        </p:tav>
                                        <p:tav tm="100000">
                                          <p:val>
                                            <p:strVal val="#ppt_w"/>
                                          </p:val>
                                        </p:tav>
                                      </p:tavLst>
                                    </p:anim>
                                    <p:anim calcmode="lin" valueType="num">
                                      <p:cBhvr>
                                        <p:cTn id="288" dur="500" fill="hold"/>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P spid="22" grpId="0" animBg="1"/>
      <p:bldP spid="23" grpId="0" animBg="1"/>
      <p:bldP spid="37" grpId="0"/>
      <p:bldP spid="38" grpId="0" animBg="1"/>
      <p:bldP spid="39" grpId="0" animBg="1"/>
      <p:bldP spid="40" grpId="0" animBg="1"/>
      <p:bldP spid="41" grpId="0" animBg="1"/>
      <p:bldP spid="42" grpId="0" animBg="1"/>
      <p:bldP spid="43" grpId="0" animBg="1"/>
      <p:bldP spid="44" grpId="0" animBg="1"/>
      <p:bldP spid="51" grpId="0"/>
      <p:bldP spid="52" grpId="0" animBg="1"/>
      <p:bldP spid="53" grpId="0" animBg="1"/>
      <p:bldP spid="54" grpId="0" animBg="1"/>
      <p:bldP spid="55" grpId="0" animBg="1"/>
      <p:bldP spid="56" grpId="0" animBg="1"/>
      <p:bldP spid="57"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12192001" cy="6858000"/>
            <a:chOff x="0" y="0"/>
            <a:chExt cx="12192001" cy="6858000"/>
          </a:xfrm>
        </p:grpSpPr>
        <p:sp>
          <p:nvSpPr>
            <p:cNvPr id="12" name="L-Shape 11"/>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3" name="L-Shape 12"/>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L-Shape 13"/>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L-Shape 14"/>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Rectangle 15"/>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17" name="Rectangle 16"/>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Rectangle 17"/>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9" name="Rectangle 18"/>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0980" r="11344"/>
          <a:stretch/>
        </p:blipFill>
        <p:spPr>
          <a:xfrm>
            <a:off x="4623578" y="583808"/>
            <a:ext cx="2325861" cy="2062769"/>
          </a:xfrm>
          <a:prstGeom prst="rect">
            <a:avLst/>
          </a:prstGeom>
          <a:ln>
            <a:noFill/>
          </a:ln>
          <a:effectLst>
            <a:softEdge rad="112500"/>
          </a:effectLst>
        </p:spPr>
      </p:pic>
      <p:sp>
        <p:nvSpPr>
          <p:cNvPr id="21" name="TextBox 20"/>
          <p:cNvSpPr txBox="1"/>
          <p:nvPr/>
        </p:nvSpPr>
        <p:spPr>
          <a:xfrm rot="1828356">
            <a:off x="9383152" y="1042991"/>
            <a:ext cx="2391507" cy="584775"/>
          </a:xfrm>
          <a:prstGeom prst="rect">
            <a:avLst/>
          </a:prstGeom>
          <a:solidFill>
            <a:srgbClr val="FFFF00"/>
          </a:solidFill>
          <a:ln w="57150">
            <a:solidFill>
              <a:srgbClr val="7030A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পরিকল্পিত কাজ। </a:t>
            </a:r>
            <a:endParaRPr lang="en-US" sz="3200" dirty="0">
              <a:latin typeface="NikoshBAN" panose="02000000000000000000" pitchFamily="2" charset="0"/>
              <a:cs typeface="NikoshBAN" panose="02000000000000000000" pitchFamily="2" charset="0"/>
            </a:endParaRPr>
          </a:p>
        </p:txBody>
      </p:sp>
      <p:grpSp>
        <p:nvGrpSpPr>
          <p:cNvPr id="24" name="Group 23"/>
          <p:cNvGrpSpPr/>
          <p:nvPr/>
        </p:nvGrpSpPr>
        <p:grpSpPr>
          <a:xfrm>
            <a:off x="1705703" y="3052324"/>
            <a:ext cx="9578933" cy="1323439"/>
            <a:chOff x="1705703" y="3052324"/>
            <a:chExt cx="9578933" cy="1323439"/>
          </a:xfrm>
        </p:grpSpPr>
        <p:sp>
          <p:nvSpPr>
            <p:cNvPr id="22" name="TextBox 21"/>
            <p:cNvSpPr txBox="1"/>
            <p:nvPr/>
          </p:nvSpPr>
          <p:spPr>
            <a:xfrm>
              <a:off x="1854590" y="3052324"/>
              <a:ext cx="9430046" cy="1323439"/>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  কবিতার নির্ধারিত অংশটুকু আবৃতি চর্চা করে আসবে এবং নিচের শব্দগুলো দিয়ে বাক্য গঠন করে নিয়ে আসবে? </a:t>
              </a:r>
              <a:endParaRPr lang="en-US" sz="4000" dirty="0">
                <a:solidFill>
                  <a:srgbClr val="FF0000"/>
                </a:solidFill>
                <a:latin typeface="NikoshBAN" panose="02000000000000000000" pitchFamily="2" charset="0"/>
                <a:cs typeface="NikoshBAN" panose="02000000000000000000" pitchFamily="2" charset="0"/>
              </a:endParaRPr>
            </a:p>
          </p:txBody>
        </p:sp>
        <p:sp>
          <p:nvSpPr>
            <p:cNvPr id="23" name="5-Point Star 22"/>
            <p:cNvSpPr/>
            <p:nvPr/>
          </p:nvSpPr>
          <p:spPr>
            <a:xfrm>
              <a:off x="1705703" y="3231681"/>
              <a:ext cx="297767" cy="267708"/>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854586" y="5096601"/>
            <a:ext cx="1346986" cy="584775"/>
          </a:xfrm>
          <a:prstGeom prst="rect">
            <a:avLst/>
          </a:prstGeom>
          <a:solidFill>
            <a:srgbClr val="00B0F0"/>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ঊর্মিমালা</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6" name="TextBox 25"/>
          <p:cNvSpPr txBox="1"/>
          <p:nvPr/>
        </p:nvSpPr>
        <p:spPr>
          <a:xfrm>
            <a:off x="4842801" y="5030564"/>
            <a:ext cx="1346986" cy="584775"/>
          </a:xfrm>
          <a:prstGeom prst="rect">
            <a:avLst/>
          </a:prstGeom>
          <a:solidFill>
            <a:srgbClr val="FFFF00"/>
          </a:solidFill>
        </p:spPr>
        <p:txBody>
          <a:bodyPr wrap="square" rtlCol="0">
            <a:spAutoFit/>
          </a:bodyPr>
          <a:lstStyle/>
          <a:p>
            <a:r>
              <a:rPr lang="bn-IN" sz="3200" dirty="0" smtClean="0">
                <a:latin typeface="NikoshBAN" panose="02000000000000000000" pitchFamily="2" charset="0"/>
                <a:cs typeface="NikoshBAN" panose="02000000000000000000" pitchFamily="2" charset="0"/>
              </a:rPr>
              <a:t>    মুগ্ধ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7" name="TextBox 26"/>
          <p:cNvSpPr txBox="1"/>
          <p:nvPr/>
        </p:nvSpPr>
        <p:spPr>
          <a:xfrm>
            <a:off x="8500986" y="5078383"/>
            <a:ext cx="1346986" cy="584775"/>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প্রতিধ্বনি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2284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ppt_y</p:attrName>
                                        </p:attrNameLst>
                                      </p:cBhvr>
                                      <p:tavLst>
                                        <p:tav tm="0">
                                          <p:val>
                                            <p:strVal val="#ppt_y+#ppt_h*1.125000"/>
                                          </p:val>
                                        </p:tav>
                                        <p:tav tm="100000">
                                          <p:val>
                                            <p:strVal val="#ppt_y"/>
                                          </p:val>
                                        </p:tav>
                                      </p:tavLst>
                                    </p:anim>
                                    <p:animEffect transition="in" filter="wipe(up)">
                                      <p:cBhvr>
                                        <p:cTn id="14" dur="500"/>
                                        <p:tgtEl>
                                          <p:spTgt spid="2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ppt_y</p:attrName>
                                        </p:attrNameLst>
                                      </p:cBhvr>
                                      <p:tavLst>
                                        <p:tav tm="0">
                                          <p:val>
                                            <p:strVal val="#ppt_y+#ppt_h*1.125000"/>
                                          </p:val>
                                        </p:tav>
                                        <p:tav tm="100000">
                                          <p:val>
                                            <p:strVal val="#ppt_y"/>
                                          </p:val>
                                        </p:tav>
                                      </p:tavLst>
                                    </p:anim>
                                    <p:animEffect transition="in" filter="wipe(up)">
                                      <p:cBhvr>
                                        <p:cTn id="18" dur="500"/>
                                        <p:tgtEl>
                                          <p:spTgt spid="2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ppt_y</p:attrName>
                                        </p:attrNameLst>
                                      </p:cBhvr>
                                      <p:tavLst>
                                        <p:tav tm="0">
                                          <p:val>
                                            <p:strVal val="#ppt_y+#ppt_h*1.125000"/>
                                          </p:val>
                                        </p:tav>
                                        <p:tav tm="100000">
                                          <p:val>
                                            <p:strVal val="#ppt_y"/>
                                          </p:val>
                                        </p:tav>
                                      </p:tavLst>
                                    </p:anim>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1" name="Flowchart: Alternate Process 10"/>
          <p:cNvSpPr/>
          <p:nvPr/>
        </p:nvSpPr>
        <p:spPr>
          <a:xfrm>
            <a:off x="482989" y="2141646"/>
            <a:ext cx="1216856" cy="1223889"/>
          </a:xfrm>
          <a:prstGeom prst="flowChartAlternateProcess">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স</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2" name="Flowchart: Alternate Process 11"/>
          <p:cNvSpPr/>
          <p:nvPr/>
        </p:nvSpPr>
        <p:spPr>
          <a:xfrm>
            <a:off x="1907343" y="2141646"/>
            <a:ext cx="1216856" cy="1223889"/>
          </a:xfrm>
          <a:prstGeom prst="flowChartAlternateProcess">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বা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3" name="Flowchart: Alternate Process 12"/>
          <p:cNvSpPr/>
          <p:nvPr/>
        </p:nvSpPr>
        <p:spPr>
          <a:xfrm>
            <a:off x="4705642" y="2142843"/>
            <a:ext cx="1216856" cy="1223889"/>
          </a:xfrm>
          <a:prstGeom prst="flowChartAlternateProcess">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কে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4" name="Flowchart: Alternate Process 13"/>
          <p:cNvSpPr/>
          <p:nvPr/>
        </p:nvSpPr>
        <p:spPr>
          <a:xfrm>
            <a:off x="6094826" y="2140839"/>
            <a:ext cx="1216856" cy="1223889"/>
          </a:xfrm>
          <a:prstGeom prst="flowChartAlternateProcess">
            <a:avLst/>
          </a:prstGeom>
          <a:solidFill>
            <a:schemeClr val="accent5">
              <a:lumMod val="60000"/>
              <a:lumOff val="4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ধ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5" name="Flowchart: Alternate Process 14"/>
          <p:cNvSpPr/>
          <p:nvPr/>
        </p:nvSpPr>
        <p:spPr>
          <a:xfrm>
            <a:off x="7554350" y="2140839"/>
            <a:ext cx="1216856" cy="1223889"/>
          </a:xfrm>
          <a:prstGeom prst="flowChartAlternateProcess">
            <a:avLst/>
          </a:prstGeom>
          <a:solidFill>
            <a:schemeClr val="accent6"/>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ন্য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6" name="Flowchart: Alternate Process 15"/>
          <p:cNvSpPr/>
          <p:nvPr/>
        </p:nvSpPr>
        <p:spPr>
          <a:xfrm>
            <a:off x="9044353" y="2165617"/>
            <a:ext cx="1216856" cy="1223889"/>
          </a:xfrm>
          <a:prstGeom prst="flowChartAlternateProcess">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বা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7" name="Flowchart: Alternate Process 16"/>
          <p:cNvSpPr/>
          <p:nvPr/>
        </p:nvSpPr>
        <p:spPr>
          <a:xfrm>
            <a:off x="10479258" y="2165617"/>
            <a:ext cx="1216856" cy="1223889"/>
          </a:xfrm>
          <a:prstGeom prst="flowChartAlternateProcess">
            <a:avLst/>
          </a:prstGeom>
          <a:solidFill>
            <a:schemeClr val="accent4">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দ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8" name="Flowchart: Alternate Process 17"/>
          <p:cNvSpPr/>
          <p:nvPr/>
        </p:nvSpPr>
        <p:spPr>
          <a:xfrm>
            <a:off x="3296527" y="2165618"/>
            <a:ext cx="1216856" cy="1223889"/>
          </a:xfrm>
          <a:prstGeom prst="flowChartAlternateProcess">
            <a:avLst/>
          </a:prstGeom>
          <a:solidFill>
            <a:schemeClr val="accent2"/>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ই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46703"/>
          <a:stretch/>
        </p:blipFill>
        <p:spPr>
          <a:xfrm>
            <a:off x="253224" y="3432516"/>
            <a:ext cx="11690247" cy="3109077"/>
          </a:xfrm>
          <a:prstGeom prst="rect">
            <a:avLst/>
          </a:prstGeom>
          <a:ln>
            <a:noFill/>
          </a:ln>
          <a:effectLst>
            <a:softEdge rad="112500"/>
          </a:effectLst>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48851"/>
          <a:stretch/>
        </p:blipFill>
        <p:spPr>
          <a:xfrm>
            <a:off x="253217" y="352879"/>
            <a:ext cx="11690247" cy="1720172"/>
          </a:xfrm>
          <a:prstGeom prst="rect">
            <a:avLst/>
          </a:prstGeom>
        </p:spPr>
      </p:pic>
    </p:spTree>
    <p:extLst>
      <p:ext uri="{BB962C8B-B14F-4D97-AF65-F5344CB8AC3E}">
        <p14:creationId xmlns:p14="http://schemas.microsoft.com/office/powerpoint/2010/main" val="24687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Scale>
                                      <p:cBhvr>
                                        <p:cTn id="2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
                                        </p:tgtEl>
                                        <p:attrNameLst>
                                          <p:attrName>ppt_x</p:attrName>
                                          <p:attrName>ppt_y</p:attrName>
                                        </p:attrNameLst>
                                      </p:cBhvr>
                                    </p:animMotion>
                                    <p:animEffect transition="in" filter="fade">
                                      <p:cBhvr>
                                        <p:cTn id="29" dur="1000"/>
                                        <p:tgtEl>
                                          <p:spTgt spid="15"/>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Scale>
                                      <p:cBhvr>
                                        <p:cTn id="3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
                                        </p:tgtEl>
                                        <p:attrNameLst>
                                          <p:attrName>ppt_x</p:attrName>
                                          <p:attrName>ppt_y</p:attrName>
                                        </p:attrNameLst>
                                      </p:cBhvr>
                                    </p:animMotion>
                                    <p:animEffect transition="in" filter="fade">
                                      <p:cBhvr>
                                        <p:cTn id="34" dur="1000"/>
                                        <p:tgtEl>
                                          <p:spTgt spid="16"/>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Scale>
                                      <p:cBhvr>
                                        <p:cTn id="3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
                                        </p:tgtEl>
                                        <p:attrNameLst>
                                          <p:attrName>ppt_x</p:attrName>
                                          <p:attrName>ppt_y</p:attrName>
                                        </p:attrNameLst>
                                      </p:cBhvr>
                                    </p:animMotion>
                                    <p:animEffect transition="in" filter="fade">
                                      <p:cBhvr>
                                        <p:cTn id="39" dur="1000"/>
                                        <p:tgtEl>
                                          <p:spTgt spid="17"/>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32770" y="354779"/>
            <a:ext cx="11529633" cy="6230765"/>
            <a:chOff x="317106" y="346706"/>
            <a:chExt cx="11529633" cy="5978909"/>
          </a:xfrm>
        </p:grpSpPr>
        <p:sp>
          <p:nvSpPr>
            <p:cNvPr id="7" name="Sun 6"/>
            <p:cNvSpPr/>
            <p:nvPr/>
          </p:nvSpPr>
          <p:spPr>
            <a:xfrm>
              <a:off x="5785689" y="425127"/>
              <a:ext cx="1069144" cy="928468"/>
            </a:xfrm>
            <a:prstGeom prst="su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76864" y="464234"/>
              <a:ext cx="2813539" cy="707886"/>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শিক্ষক</a:t>
              </a:r>
              <a:r>
                <a:rPr lang="en-US" sz="4000" b="1" dirty="0"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পরিচিতি</a:t>
              </a:r>
              <a:r>
                <a:rPr lang="en-US" sz="4000" b="1" dirty="0"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 </a:t>
              </a:r>
              <a:endParaRPr lang="en-US" dirty="0">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7656" y="1432014"/>
              <a:ext cx="2310760" cy="2330562"/>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1146180" y="3894180"/>
              <a:ext cx="4417256" cy="2431435"/>
            </a:xfrm>
            <a:prstGeom prst="rect">
              <a:avLst/>
            </a:prstGeom>
            <a:noFill/>
          </p:spPr>
          <p:txBody>
            <a:bodyPr wrap="square" rtlCol="0">
              <a:spAutoFit/>
            </a:bodyPr>
            <a:lstStyle/>
            <a:p>
              <a:pPr algn="ctr"/>
              <a:r>
                <a:rPr lang="bn-IN" sz="4000" b="1" dirty="0" smtClean="0">
                  <a:solidFill>
                    <a:srgbClr val="7030A0"/>
                  </a:solidFill>
                  <a:latin typeface="NikoshBAN" panose="02000000000000000000" pitchFamily="2" charset="0"/>
                  <a:cs typeface="NikoshBAN" panose="02000000000000000000" pitchFamily="2" charset="0"/>
                </a:rPr>
                <a:t>পিন্টু চক্রবর্ত্তী</a:t>
              </a:r>
            </a:p>
            <a:p>
              <a:pPr algn="ctr"/>
              <a:r>
                <a:rPr lang="bn-IN" sz="2800" dirty="0" smtClean="0">
                  <a:solidFill>
                    <a:srgbClr val="FF0000"/>
                  </a:solidFill>
                  <a:latin typeface="NikoshBAN" panose="02000000000000000000" pitchFamily="2" charset="0"/>
                  <a:cs typeface="NikoshBAN" panose="02000000000000000000" pitchFamily="2" charset="0"/>
                </a:rPr>
                <a:t>সহকারী শিক্ষক</a:t>
              </a:r>
            </a:p>
            <a:p>
              <a:pPr algn="ctr"/>
              <a:r>
                <a:rPr lang="bn-IN" sz="2800" dirty="0" smtClean="0">
                  <a:solidFill>
                    <a:srgbClr val="FF0000"/>
                  </a:solidFill>
                  <a:latin typeface="NikoshBAN" panose="02000000000000000000" pitchFamily="2" charset="0"/>
                  <a:cs typeface="NikoshBAN" panose="02000000000000000000" pitchFamily="2" charset="0"/>
                </a:rPr>
                <a:t>পূর্ব গুরুকচি সরকারি প্রাথমিক বিদ্যাল্যয়</a:t>
              </a:r>
            </a:p>
            <a:p>
              <a:pPr algn="ctr"/>
              <a:r>
                <a:rPr lang="bn-IN" sz="2800" dirty="0" smtClean="0">
                  <a:solidFill>
                    <a:srgbClr val="FF0000"/>
                  </a:solidFill>
                  <a:latin typeface="NikoshBAN" panose="02000000000000000000" pitchFamily="2" charset="0"/>
                  <a:cs typeface="NikoshBAN" panose="02000000000000000000" pitchFamily="2" charset="0"/>
                </a:rPr>
                <a:t>গোয়াইনঘাট- সিলেট।</a:t>
              </a:r>
            </a:p>
            <a:p>
              <a:pPr algn="ctr"/>
              <a:r>
                <a:rPr lang="bn-IN" sz="2800" dirty="0" smtClean="0">
                  <a:solidFill>
                    <a:srgbClr val="FF0000"/>
                  </a:solidFill>
                  <a:latin typeface="NikoshBAN" panose="02000000000000000000" pitchFamily="2" charset="0"/>
                  <a:cs typeface="NikoshBAN" panose="02000000000000000000" pitchFamily="2" charset="0"/>
                </a:rPr>
                <a:t>মোবাইল নং- ০১৭৭৪১৪৯০৭৭ </a:t>
              </a:r>
              <a:endParaRPr lang="en-US" sz="28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7925521" y="465925"/>
              <a:ext cx="3094892" cy="707886"/>
            </a:xfrm>
            <a:prstGeom prst="rect">
              <a:avLst/>
            </a:prstGeom>
            <a:noFill/>
          </p:spPr>
          <p:txBody>
            <a:bodyPr wrap="square" rtlCol="0">
              <a:spAutoFit/>
            </a:bodyPr>
            <a:lstStyle/>
            <a:p>
              <a:r>
                <a:rPr lang="bn-IN" sz="3200" dirty="0" smtClean="0"/>
                <a:t>  </a:t>
              </a:r>
              <a:r>
                <a:rPr lang="bn-IN" sz="4000" b="1" dirty="0" smtClean="0">
                  <a:ln w="13462">
                    <a:solidFill>
                      <a:schemeClr val="bg1"/>
                    </a:solidFill>
                    <a:prstDash val="solid"/>
                  </a:ln>
                  <a:solidFill>
                    <a:srgbClr val="FFFF00"/>
                  </a:solidFill>
                  <a:effectLst>
                    <a:glow rad="228600">
                      <a:srgbClr val="00B050">
                        <a:alpha val="40000"/>
                      </a:srgbClr>
                    </a:glow>
                    <a:outerShdw dist="38100" dir="2700000" algn="bl" rotWithShape="0">
                      <a:schemeClr val="accent5"/>
                    </a:outerShdw>
                  </a:effectLst>
                  <a:latin typeface="NikoshBAN" panose="02000000000000000000" pitchFamily="2" charset="0"/>
                  <a:cs typeface="NikoshBAN" panose="02000000000000000000" pitchFamily="2" charset="0"/>
                </a:rPr>
                <a:t>পাঠ পরিচিতি </a:t>
              </a:r>
              <a:endParaRPr lang="en-US" sz="3200" dirty="0">
                <a:solidFill>
                  <a:srgbClr val="FFFF00"/>
                </a:solidFill>
                <a:effectLst>
                  <a:glow rad="228600">
                    <a:srgbClr val="00B050">
                      <a:alpha val="40000"/>
                    </a:srgb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7117922" y="3921956"/>
              <a:ext cx="4546537" cy="2062103"/>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বিষয়ঃ </a:t>
              </a:r>
              <a:r>
                <a:rPr lang="en-US" sz="3200" b="1" dirty="0" err="1" smtClean="0">
                  <a:latin typeface="NikoshBAN" panose="02000000000000000000" pitchFamily="2" charset="0"/>
                  <a:cs typeface="NikoshBAN" panose="02000000000000000000" pitchFamily="2" charset="0"/>
                </a:rPr>
                <a:t>আমার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বই</a:t>
              </a:r>
              <a:r>
                <a:rPr lang="en-US" sz="3200" b="1" dirty="0" smtClean="0">
                  <a:latin typeface="NikoshBAN" panose="02000000000000000000" pitchFamily="2" charset="0"/>
                  <a:cs typeface="NikoshBAN" panose="02000000000000000000" pitchFamily="2" charset="0"/>
                </a:rPr>
                <a:t> </a:t>
              </a:r>
              <a:endParaRPr lang="bn-IN" sz="3200" b="1"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শ্রেণিঃ পঞ্চম</a:t>
              </a:r>
            </a:p>
            <a:p>
              <a:r>
                <a:rPr lang="bn-IN" sz="3200" dirty="0" smtClean="0">
                  <a:latin typeface="NikoshBAN" panose="02000000000000000000" pitchFamily="2" charset="0"/>
                  <a:cs typeface="NikoshBAN" panose="02000000000000000000" pitchFamily="2" charset="0"/>
                </a:rPr>
                <a:t>বিষয়বস্তুঃ </a:t>
              </a:r>
              <a:r>
                <a:rPr lang="en-US" sz="3200" dirty="0" err="1" smtClean="0">
                  <a:latin typeface="NikoshBAN" panose="02000000000000000000" pitchFamily="2" charset="0"/>
                  <a:cs typeface="NikoshBAN" panose="02000000000000000000" pitchFamily="2" charset="0"/>
                </a:rPr>
                <a:t>ফেব্রুয়ারির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গান</a:t>
              </a:r>
              <a:r>
                <a:rPr lang="en-US" sz="3200" dirty="0" smtClean="0">
                  <a:latin typeface="NikoshBAN" panose="02000000000000000000" pitchFamily="2" charset="0"/>
                  <a:cs typeface="NikoshBAN" panose="02000000000000000000" pitchFamily="2" charset="0"/>
                </a:rPr>
                <a:t> </a:t>
              </a:r>
              <a:endParaRPr lang="bn-IN" sz="3200" dirty="0" smtClean="0">
                <a:latin typeface="NikoshBAN" panose="02000000000000000000" pitchFamily="2" charset="0"/>
                <a:cs typeface="NikoshBAN" panose="02000000000000000000" pitchFamily="2" charset="0"/>
              </a:endParaRPr>
            </a:p>
            <a:p>
              <a:r>
                <a:rPr lang="bn-IN" sz="3200" dirty="0" smtClean="0">
                  <a:solidFill>
                    <a:srgbClr val="FF0000"/>
                  </a:solidFill>
                  <a:latin typeface="NikoshBAN" panose="02000000000000000000" pitchFamily="2" charset="0"/>
                  <a:cs typeface="NikoshBAN" panose="02000000000000000000" pitchFamily="2" charset="0"/>
                </a:rPr>
                <a:t>পাঠ্যাংশঃ </a:t>
              </a:r>
              <a:r>
                <a:rPr lang="en-US" sz="3200" dirty="0" err="1" smtClean="0">
                  <a:solidFill>
                    <a:srgbClr val="FF0000"/>
                  </a:solidFill>
                  <a:latin typeface="NikoshBAN" panose="02000000000000000000" pitchFamily="2" charset="0"/>
                  <a:cs typeface="NikoshBAN" panose="02000000000000000000" pitchFamily="2" charset="0"/>
                </a:rPr>
                <a:t>কবিতার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প্রথম</a:t>
              </a:r>
              <a:r>
                <a:rPr lang="bn-IN" sz="3200" dirty="0" smtClean="0">
                  <a:solidFill>
                    <a:srgbClr val="FF0000"/>
                  </a:solidFill>
                  <a:latin typeface="NikoshBAN" panose="02000000000000000000" pitchFamily="2" charset="0"/>
                  <a:cs typeface="NikoshBAN" panose="02000000000000000000" pitchFamily="2" charset="0"/>
                </a:rPr>
                <a:t>১২ </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লাইন</a:t>
              </a:r>
              <a:r>
                <a:rPr lang="bn-IN"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pic>
          <p:nvPicPr>
            <p:cNvPr id="13" name="Picture 12" descr="Screen Clippin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25532" y="1432014"/>
              <a:ext cx="2419643" cy="2213705"/>
            </a:xfrm>
            <a:prstGeom prst="rect">
              <a:avLst/>
            </a:prstGeom>
          </p:spPr>
        </p:pic>
        <p:cxnSp>
          <p:nvCxnSpPr>
            <p:cNvPr id="16" name="Straight Connector 15"/>
            <p:cNvCxnSpPr/>
            <p:nvPr/>
          </p:nvCxnSpPr>
          <p:spPr>
            <a:xfrm flipH="1">
              <a:off x="317106" y="346706"/>
              <a:ext cx="35759" cy="58526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840461" y="346706"/>
              <a:ext cx="6278" cy="5828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34985" y="6151450"/>
              <a:ext cx="11505476" cy="435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109" y="346706"/>
              <a:ext cx="115296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968383" y="3162328"/>
              <a:ext cx="4552044" cy="1091418"/>
            </a:xfrm>
            <a:prstGeom prst="rect">
              <a:avLst/>
            </a:prstGeom>
          </p:spPr>
        </p:pic>
      </p:grpSp>
      <p:grpSp>
        <p:nvGrpSpPr>
          <p:cNvPr id="15" name="Group 14"/>
          <p:cNvGrpSpPr/>
          <p:nvPr/>
        </p:nvGrpSpPr>
        <p:grpSpPr>
          <a:xfrm>
            <a:off x="0" y="0"/>
            <a:ext cx="12192001" cy="6858000"/>
            <a:chOff x="0" y="0"/>
            <a:chExt cx="12192001" cy="6858000"/>
          </a:xfrm>
        </p:grpSpPr>
        <p:sp>
          <p:nvSpPr>
            <p:cNvPr id="18" name="L-Shape 17"/>
            <p:cNvSpPr/>
            <p:nvPr/>
          </p:nvSpPr>
          <p:spPr>
            <a:xfrm rot="10800000" flipH="1">
              <a:off x="0" y="0"/>
              <a:ext cx="1413802" cy="1181686"/>
            </a:xfrm>
            <a:prstGeom prst="corner">
              <a:avLst>
                <a:gd name="adj1" fmla="val 20312"/>
                <a:gd name="adj2" fmla="val 19531"/>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Shape 21"/>
            <p:cNvSpPr/>
            <p:nvPr/>
          </p:nvSpPr>
          <p:spPr>
            <a:xfrm rot="10800000">
              <a:off x="10996243" y="0"/>
              <a:ext cx="1195755" cy="1167618"/>
            </a:xfrm>
            <a:prstGeom prst="corner">
              <a:avLst>
                <a:gd name="adj1" fmla="val 20312"/>
                <a:gd name="adj2" fmla="val 19531"/>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p:cNvSpPr/>
            <p:nvPr/>
          </p:nvSpPr>
          <p:spPr>
            <a:xfrm>
              <a:off x="0" y="5531591"/>
              <a:ext cx="1195755" cy="1315329"/>
            </a:xfrm>
            <a:prstGeom prst="corner">
              <a:avLst>
                <a:gd name="adj1" fmla="val 20312"/>
                <a:gd name="adj2" fmla="val 19531"/>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Shape 23"/>
            <p:cNvSpPr/>
            <p:nvPr/>
          </p:nvSpPr>
          <p:spPr>
            <a:xfrm rot="16200000">
              <a:off x="10936459" y="5602458"/>
              <a:ext cx="1315330" cy="1195754"/>
            </a:xfrm>
            <a:prstGeom prst="corner">
              <a:avLst>
                <a:gd name="adj1" fmla="val 20312"/>
                <a:gd name="adj2" fmla="val 19531"/>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13802" y="1"/>
              <a:ext cx="9582439" cy="287094"/>
            </a:xfrm>
            <a:prstGeom prst="rect">
              <a:avLst/>
            </a:prstGeom>
            <a:solidFill>
              <a:schemeClr val="accent6">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1188402"/>
              <a:ext cx="253218" cy="4354267"/>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943471" y="1188402"/>
              <a:ext cx="248527" cy="4354267"/>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95755" y="6557750"/>
              <a:ext cx="9800486" cy="30025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0936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L-Shape 1"/>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Shape 2"/>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1748" y="905272"/>
            <a:ext cx="8649870" cy="1015663"/>
          </a:xfrm>
          <a:prstGeom prst="rect">
            <a:avLst/>
          </a:prstGeom>
          <a:solidFill>
            <a:schemeClr val="bg2"/>
          </a:solidFill>
          <a:ln w="76200">
            <a:solidFill>
              <a:srgbClr val="FF0000"/>
            </a:solidFill>
            <a:prstDash val="sysDot"/>
          </a:ln>
        </p:spPr>
        <p:txBody>
          <a:bodyPr wrap="square" rtlCol="0">
            <a:spAutoFit/>
          </a:bodyPr>
          <a:lstStyle/>
          <a:p>
            <a:r>
              <a:rPr lang="en-US" sz="4000" dirty="0" smtClean="0">
                <a:effectLst>
                  <a:glow rad="101600">
                    <a:schemeClr val="accent6">
                      <a:satMod val="175000"/>
                      <a:alpha val="40000"/>
                    </a:schemeClr>
                  </a:glow>
                </a:effectLst>
                <a:latin typeface="NikoshBAN" panose="02000000000000000000" pitchFamily="2" charset="0"/>
                <a:cs typeface="NikoshBAN" panose="02000000000000000000" pitchFamily="2" charset="0"/>
              </a:rPr>
              <a:t>   </a:t>
            </a:r>
            <a:r>
              <a:rPr lang="bn-IN" sz="4000" dirty="0" smtClean="0">
                <a:effectLst>
                  <a:glow rad="101600">
                    <a:schemeClr val="accent6">
                      <a:satMod val="175000"/>
                      <a:alpha val="40000"/>
                    </a:schemeClr>
                  </a:glow>
                </a:effectLst>
                <a:latin typeface="NikoshBAN" panose="02000000000000000000" pitchFamily="2" charset="0"/>
                <a:cs typeface="NikoshBAN" panose="02000000000000000000" pitchFamily="2" charset="0"/>
              </a:rPr>
              <a:t> </a:t>
            </a:r>
            <a:r>
              <a:rPr lang="en-US" sz="6000" b="1" dirty="0" err="1"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সবাই</a:t>
            </a:r>
            <a:r>
              <a:rPr lang="en-US" sz="6000" b="1" dirty="0"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মিলে</a:t>
            </a:r>
            <a:r>
              <a:rPr lang="en-US" sz="6000" b="1" dirty="0"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একটি</a:t>
            </a:r>
            <a:r>
              <a:rPr lang="en-US" sz="6000" b="1" dirty="0"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ভিডিও</a:t>
            </a:r>
            <a:r>
              <a:rPr lang="en-US" sz="6000" b="1" dirty="0"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দেখি</a:t>
            </a:r>
            <a:r>
              <a:rPr lang="bn-IN" sz="6000" b="1" dirty="0"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dirty="0" smtClean="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endParaRPr lang="en-US" sz="4000" b="1" dirty="0">
              <a:ln w="9525">
                <a:solidFill>
                  <a:schemeClr val="accent1">
                    <a:lumMod val="75000"/>
                  </a:schemeClr>
                </a:solidFill>
                <a:prstDash val="solid"/>
              </a:ln>
              <a:solidFill>
                <a:srgbClr val="FFFF00"/>
              </a:solidFill>
              <a:effectLst>
                <a:glow rad="101600">
                  <a:schemeClr val="accent6">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11" name="Chevron 10"/>
          <p:cNvSpPr/>
          <p:nvPr/>
        </p:nvSpPr>
        <p:spPr>
          <a:xfrm>
            <a:off x="434925" y="1103614"/>
            <a:ext cx="917914" cy="588280"/>
          </a:xfrm>
          <a:prstGeom prst="chevron">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10800000">
            <a:off x="10545492" y="1118711"/>
            <a:ext cx="980631" cy="552399"/>
          </a:xfrm>
          <a:prstGeom prst="chevron">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49958"/>
          <a:stretch/>
        </p:blipFill>
        <p:spPr>
          <a:xfrm>
            <a:off x="1195749" y="6035083"/>
            <a:ext cx="9800491" cy="5226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5" name="Group 14"/>
          <p:cNvGrpSpPr/>
          <p:nvPr/>
        </p:nvGrpSpPr>
        <p:grpSpPr>
          <a:xfrm>
            <a:off x="4901214" y="2777613"/>
            <a:ext cx="2114991" cy="2122699"/>
            <a:chOff x="4901214" y="2777613"/>
            <a:chExt cx="2114991" cy="2122699"/>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953" r="1313"/>
            <a:stretch/>
          </p:blipFill>
          <p:spPr>
            <a:xfrm>
              <a:off x="4901214" y="2777613"/>
              <a:ext cx="2114991" cy="2122699"/>
            </a:xfrm>
            <a:prstGeom prst="ellipse">
              <a:avLst/>
            </a:prstGeom>
            <a:ln/>
          </p:spPr>
          <p:style>
            <a:lnRef idx="1">
              <a:schemeClr val="accent4"/>
            </a:lnRef>
            <a:fillRef idx="2">
              <a:schemeClr val="accent4"/>
            </a:fillRef>
            <a:effectRef idx="1">
              <a:schemeClr val="accent4"/>
            </a:effectRef>
            <a:fontRef idx="minor">
              <a:schemeClr val="dk1"/>
            </a:fontRef>
          </p:style>
        </p:pic>
        <p:graphicFrame>
          <p:nvGraphicFramePr>
            <p:cNvPr id="12" name="Object 11">
              <a:hlinkClick r:id="" action="ppaction://ole?verb=0"/>
            </p:cNvPr>
            <p:cNvGraphicFramePr>
              <a:graphicFrameLocks noChangeAspect="1"/>
            </p:cNvGraphicFramePr>
            <p:nvPr>
              <p:extLst>
                <p:ext uri="{D42A27DB-BD31-4B8C-83A1-F6EECF244321}">
                  <p14:modId xmlns:p14="http://schemas.microsoft.com/office/powerpoint/2010/main" val="3723062956"/>
                </p:ext>
              </p:extLst>
            </p:nvPr>
          </p:nvGraphicFramePr>
          <p:xfrm>
            <a:off x="5529483" y="3453199"/>
            <a:ext cx="914400" cy="771525"/>
          </p:xfrm>
          <a:graphic>
            <a:graphicData uri="http://schemas.openxmlformats.org/presentationml/2006/ole">
              <mc:AlternateContent xmlns:mc="http://schemas.openxmlformats.org/markup-compatibility/2006">
                <mc:Choice xmlns:v="urn:schemas-microsoft-com:vml" Requires="v">
                  <p:oleObj spid="_x0000_s1061"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5529483" y="3453199"/>
                          <a:ext cx="914400" cy="771525"/>
                        </a:xfrm>
                        <a:prstGeom prst="rect">
                          <a:avLst/>
                        </a:prstGeom>
                        <a:solidFill>
                          <a:srgbClr val="00B050"/>
                        </a:solidFill>
                      </p:spPr>
                    </p:pic>
                  </p:oleObj>
                </mc:Fallback>
              </mc:AlternateContent>
            </a:graphicData>
          </a:graphic>
        </p:graphicFrame>
      </p:grpSp>
    </p:spTree>
    <p:extLst>
      <p:ext uri="{BB962C8B-B14F-4D97-AF65-F5344CB8AC3E}">
        <p14:creationId xmlns:p14="http://schemas.microsoft.com/office/powerpoint/2010/main" val="147451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 calcmode="lin" valueType="num">
                                      <p:cBhvr>
                                        <p:cTn id="26" dur="500" fill="hold"/>
                                        <p:tgtEl>
                                          <p:spTgt spid="15"/>
                                        </p:tgtEl>
                                        <p:attrNameLst>
                                          <p:attrName>style.rotation</p:attrName>
                                        </p:attrNameLst>
                                      </p:cBhvr>
                                      <p:tavLst>
                                        <p:tav tm="0">
                                          <p:val>
                                            <p:fltVal val="360"/>
                                          </p:val>
                                        </p:tav>
                                        <p:tav tm="100000">
                                          <p:val>
                                            <p:fltVal val="0"/>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0"/>
            <a:ext cx="12192001" cy="6858000"/>
            <a:chOff x="0" y="0"/>
            <a:chExt cx="12192001" cy="6858000"/>
          </a:xfrm>
        </p:grpSpPr>
        <p:sp>
          <p:nvSpPr>
            <p:cNvPr id="2" name="L-Shape 1"/>
            <p:cNvSpPr/>
            <p:nvPr/>
          </p:nvSpPr>
          <p:spPr>
            <a:xfrm rot="10800000" flipH="1">
              <a:off x="0" y="0"/>
              <a:ext cx="1413802" cy="1181686"/>
            </a:xfrm>
            <a:prstGeom prst="corner">
              <a:avLst>
                <a:gd name="adj1" fmla="val 20312"/>
                <a:gd name="adj2" fmla="val 19531"/>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Shape 2"/>
            <p:cNvSpPr/>
            <p:nvPr/>
          </p:nvSpPr>
          <p:spPr>
            <a:xfrm rot="10800000">
              <a:off x="10996243" y="0"/>
              <a:ext cx="1195755" cy="1167618"/>
            </a:xfrm>
            <a:prstGeom prst="corner">
              <a:avLst>
                <a:gd name="adj1" fmla="val 20312"/>
                <a:gd name="adj2" fmla="val 19531"/>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p:cNvSpPr/>
            <p:nvPr/>
          </p:nvSpPr>
          <p:spPr>
            <a:xfrm>
              <a:off x="0" y="5531591"/>
              <a:ext cx="1195755" cy="1315329"/>
            </a:xfrm>
            <a:prstGeom prst="corner">
              <a:avLst>
                <a:gd name="adj1" fmla="val 20312"/>
                <a:gd name="adj2" fmla="val 19531"/>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6200000">
              <a:off x="10936459" y="5602458"/>
              <a:ext cx="1315330" cy="1195754"/>
            </a:xfrm>
            <a:prstGeom prst="corner">
              <a:avLst>
                <a:gd name="adj1" fmla="val 20312"/>
                <a:gd name="adj2" fmla="val 19531"/>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13802" y="1"/>
              <a:ext cx="9582439" cy="287094"/>
            </a:xfrm>
            <a:prstGeom prst="rect">
              <a:avLst/>
            </a:prstGeom>
            <a:solidFill>
              <a:schemeClr val="accent6">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88402"/>
              <a:ext cx="253218" cy="4354267"/>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943471" y="1188402"/>
              <a:ext cx="248527" cy="4354267"/>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5755" y="6557750"/>
              <a:ext cx="9800486" cy="30025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446586" y="482257"/>
            <a:ext cx="4994030" cy="830997"/>
          </a:xfrm>
          <a:prstGeom prst="rect">
            <a:avLst/>
          </a:prstGeom>
          <a:solidFill>
            <a:schemeClr val="accent1">
              <a:lumMod val="60000"/>
              <a:lumOff val="40000"/>
            </a:schemeClr>
          </a:solidFill>
          <a:ln w="57150">
            <a:solidFill>
              <a:srgbClr val="FF000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4800" dirty="0" smtClean="0">
                <a:solidFill>
                  <a:schemeClr val="tx1">
                    <a:lumMod val="95000"/>
                    <a:lumOff val="5000"/>
                  </a:schemeClr>
                </a:solidFill>
                <a:latin typeface="NikoshBAN" panose="02000000000000000000" pitchFamily="2" charset="0"/>
                <a:cs typeface="NikoshBAN" panose="02000000000000000000" pitchFamily="2" charset="0"/>
              </a:rPr>
              <a:t>আরও কিছু ছবি দেখি </a:t>
            </a: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81" y="1693439"/>
            <a:ext cx="2452054" cy="2272899"/>
          </a:xfrm>
          <a:prstGeom prst="rect">
            <a:avLst/>
          </a:prstGeom>
          <a:ln>
            <a:noFill/>
          </a:ln>
          <a:effectLst>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937" y="1657424"/>
            <a:ext cx="2452329" cy="2278077"/>
          </a:xfrm>
          <a:prstGeom prst="rect">
            <a:avLst/>
          </a:prstGeom>
          <a:ln>
            <a:noFill/>
          </a:ln>
          <a:effectLst>
            <a:softEdge rad="112500"/>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002" y="1737058"/>
            <a:ext cx="2719614" cy="2273256"/>
          </a:xfrm>
          <a:prstGeom prst="rect">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3352" y="1856935"/>
            <a:ext cx="2903649" cy="2109403"/>
          </a:xfrm>
          <a:prstGeom prst="rect">
            <a:avLst/>
          </a:prstGeom>
          <a:ln>
            <a:noFill/>
          </a:ln>
          <a:effectLst>
            <a:softEdge rad="112500"/>
          </a:effectLst>
        </p:spPr>
      </p:pic>
      <p:sp>
        <p:nvSpPr>
          <p:cNvPr id="16" name="Flowchart: Or 15"/>
          <p:cNvSpPr/>
          <p:nvPr/>
        </p:nvSpPr>
        <p:spPr>
          <a:xfrm>
            <a:off x="1205148" y="554142"/>
            <a:ext cx="1090247" cy="668628"/>
          </a:xfrm>
          <a:prstGeom prst="flowChartOr">
            <a:avLst/>
          </a:prstGeom>
          <a:solidFill>
            <a:schemeClr val="accent6">
              <a:lumMod val="5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Or 16"/>
          <p:cNvSpPr/>
          <p:nvPr/>
        </p:nvSpPr>
        <p:spPr>
          <a:xfrm>
            <a:off x="9360872" y="554142"/>
            <a:ext cx="1090247" cy="668628"/>
          </a:xfrm>
          <a:prstGeom prst="flowChartOr">
            <a:avLst/>
          </a:prstGeom>
          <a:solidFill>
            <a:schemeClr val="accent6">
              <a:lumMod val="5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26640" y="5045940"/>
            <a:ext cx="10938715" cy="923330"/>
          </a:xfrm>
          <a:prstGeom prst="rect">
            <a:avLst/>
          </a:prstGeom>
          <a:noFill/>
          <a:ln w="57150">
            <a:solidFill>
              <a:srgbClr val="92D050"/>
            </a:solidFill>
          </a:ln>
        </p:spPr>
        <p:txBody>
          <a:bodyPr wrap="square" rtlCol="0">
            <a:spAutoFit/>
          </a:bodyPr>
          <a:lstStyle/>
          <a:p>
            <a:r>
              <a:rPr lang="bn-IN" sz="4800" b="1" dirty="0" smtClean="0">
                <a:latin typeface="NikoshBAN" panose="02000000000000000000" pitchFamily="2" charset="0"/>
                <a:cs typeface="NikoshBAN" panose="02000000000000000000" pitchFamily="2" charset="0"/>
              </a:rPr>
              <a:t>   </a:t>
            </a:r>
            <a:r>
              <a:rPr lang="bn-IN" sz="5400" b="1" dirty="0" smtClean="0">
                <a:solidFill>
                  <a:srgbClr val="FF0000"/>
                </a:solidFill>
                <a:latin typeface="NikoshBAN" panose="02000000000000000000" pitchFamily="2" charset="0"/>
                <a:cs typeface="NikoshBAN" panose="02000000000000000000" pitchFamily="2" charset="0"/>
              </a:rPr>
              <a:t>ভিডিও</a:t>
            </a:r>
            <a:r>
              <a:rPr lang="bn-IN" sz="5400" b="1" dirty="0" smtClean="0">
                <a:latin typeface="NikoshBAN" panose="02000000000000000000" pitchFamily="2" charset="0"/>
                <a:cs typeface="NikoshBAN" panose="02000000000000000000" pitchFamily="2" charset="0"/>
              </a:rPr>
              <a:t> </a:t>
            </a:r>
            <a:r>
              <a:rPr lang="bn-IN" sz="5400" b="1" dirty="0" smtClean="0">
                <a:solidFill>
                  <a:srgbClr val="00B050"/>
                </a:solidFill>
                <a:latin typeface="NikoshBAN" panose="02000000000000000000" pitchFamily="2" charset="0"/>
                <a:cs typeface="NikoshBAN" panose="02000000000000000000" pitchFamily="2" charset="0"/>
              </a:rPr>
              <a:t>চিত্র</a:t>
            </a:r>
            <a:r>
              <a:rPr lang="bn-IN" sz="5400" b="1" dirty="0" smtClean="0">
                <a:latin typeface="NikoshBAN" panose="02000000000000000000" pitchFamily="2" charset="0"/>
                <a:cs typeface="NikoshBAN" panose="02000000000000000000" pitchFamily="2" charset="0"/>
              </a:rPr>
              <a:t> </a:t>
            </a:r>
            <a:r>
              <a:rPr lang="bn-IN" sz="5400" b="1" dirty="0" smtClean="0">
                <a:solidFill>
                  <a:srgbClr val="00B0F0"/>
                </a:solidFill>
                <a:latin typeface="NikoshBAN" panose="02000000000000000000" pitchFamily="2" charset="0"/>
                <a:cs typeface="NikoshBAN" panose="02000000000000000000" pitchFamily="2" charset="0"/>
              </a:rPr>
              <a:t>এবং</a:t>
            </a:r>
            <a:r>
              <a:rPr lang="bn-IN" sz="5400" b="1" dirty="0" smtClean="0">
                <a:latin typeface="NikoshBAN" panose="02000000000000000000" pitchFamily="2" charset="0"/>
                <a:cs typeface="NikoshBAN" panose="02000000000000000000" pitchFamily="2" charset="0"/>
              </a:rPr>
              <a:t> </a:t>
            </a:r>
            <a:r>
              <a:rPr lang="bn-IN" sz="5400" b="1" dirty="0" smtClean="0">
                <a:solidFill>
                  <a:srgbClr val="FF0000"/>
                </a:solidFill>
                <a:latin typeface="NikoshBAN" panose="02000000000000000000" pitchFamily="2" charset="0"/>
                <a:cs typeface="NikoshBAN" panose="02000000000000000000" pitchFamily="2" charset="0"/>
              </a:rPr>
              <a:t>ছবি</a:t>
            </a:r>
            <a:r>
              <a:rPr lang="bn-IN" sz="5400" b="1" dirty="0" smtClean="0">
                <a:latin typeface="NikoshBAN" panose="02000000000000000000" pitchFamily="2" charset="0"/>
                <a:cs typeface="NikoshBAN" panose="02000000000000000000" pitchFamily="2" charset="0"/>
              </a:rPr>
              <a:t> </a:t>
            </a:r>
            <a:r>
              <a:rPr lang="bn-IN" sz="5400" b="1" dirty="0" smtClean="0">
                <a:solidFill>
                  <a:srgbClr val="7030A0"/>
                </a:solidFill>
                <a:latin typeface="NikoshBAN" panose="02000000000000000000" pitchFamily="2" charset="0"/>
                <a:cs typeface="NikoshBAN" panose="02000000000000000000" pitchFamily="2" charset="0"/>
              </a:rPr>
              <a:t>দেখে</a:t>
            </a:r>
            <a:r>
              <a:rPr lang="bn-IN" sz="5400" b="1" dirty="0" smtClean="0">
                <a:latin typeface="NikoshBAN" panose="02000000000000000000" pitchFamily="2" charset="0"/>
                <a:cs typeface="NikoshBAN" panose="02000000000000000000" pitchFamily="2" charset="0"/>
              </a:rPr>
              <a:t> </a:t>
            </a:r>
            <a:r>
              <a:rPr lang="bn-IN" sz="5400" b="1" dirty="0" smtClean="0">
                <a:solidFill>
                  <a:srgbClr val="C00000"/>
                </a:solidFill>
                <a:latin typeface="NikoshBAN" panose="02000000000000000000" pitchFamily="2" charset="0"/>
                <a:cs typeface="NikoshBAN" panose="02000000000000000000" pitchFamily="2" charset="0"/>
              </a:rPr>
              <a:t>তোমরা</a:t>
            </a:r>
            <a:r>
              <a:rPr lang="bn-IN" sz="5400" b="1" dirty="0" smtClean="0">
                <a:latin typeface="NikoshBAN" panose="02000000000000000000" pitchFamily="2" charset="0"/>
                <a:cs typeface="NikoshBAN" panose="02000000000000000000" pitchFamily="2" charset="0"/>
              </a:rPr>
              <a:t> </a:t>
            </a:r>
            <a:r>
              <a:rPr lang="bn-IN" sz="5400" b="1" dirty="0" smtClean="0">
                <a:solidFill>
                  <a:schemeClr val="accent1">
                    <a:lumMod val="75000"/>
                  </a:schemeClr>
                </a:solidFill>
                <a:latin typeface="NikoshBAN" panose="02000000000000000000" pitchFamily="2" charset="0"/>
                <a:cs typeface="NikoshBAN" panose="02000000000000000000" pitchFamily="2" charset="0"/>
              </a:rPr>
              <a:t>কি</a:t>
            </a:r>
            <a:r>
              <a:rPr lang="bn-IN" sz="5400" b="1" dirty="0" smtClean="0">
                <a:latin typeface="NikoshBAN" panose="02000000000000000000" pitchFamily="2" charset="0"/>
                <a:cs typeface="NikoshBAN" panose="02000000000000000000" pitchFamily="2" charset="0"/>
              </a:rPr>
              <a:t> বুঝলে। </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77263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style.rotation</p:attrName>
                                        </p:attrNameLst>
                                      </p:cBhvr>
                                      <p:tavLst>
                                        <p:tav tm="0">
                                          <p:val>
                                            <p:fltVal val="720"/>
                                          </p:val>
                                        </p:tav>
                                        <p:tav tm="100000">
                                          <p:val>
                                            <p:fltVal val="0"/>
                                          </p:val>
                                        </p:tav>
                                      </p:tavLst>
                                    </p:anim>
                                    <p:anim calcmode="lin" valueType="num">
                                      <p:cBhvr>
                                        <p:cTn id="35" dur="2000" fill="hold"/>
                                        <p:tgtEl>
                                          <p:spTgt spid="12"/>
                                        </p:tgtEl>
                                        <p:attrNameLst>
                                          <p:attrName>ppt_h</p:attrName>
                                        </p:attrNameLst>
                                      </p:cBhvr>
                                      <p:tavLst>
                                        <p:tav tm="0">
                                          <p:val>
                                            <p:fltVal val="0"/>
                                          </p:val>
                                        </p:tav>
                                        <p:tav tm="100000">
                                          <p:val>
                                            <p:strVal val="#ppt_h"/>
                                          </p:val>
                                        </p:tav>
                                      </p:tavLst>
                                    </p:anim>
                                    <p:anim calcmode="lin" valueType="num">
                                      <p:cBhvr>
                                        <p:cTn id="36"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900" decel="100000" fill="hold"/>
                                        <p:tgtEl>
                                          <p:spTgt spid="1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8" presetClass="entr" presetSubtype="0" accel="50000" fill="hold" grpId="0" nodeType="clickEffect">
                                  <p:stCondLst>
                                    <p:cond delay="0"/>
                                  </p:stCondLst>
                                  <p:iterate type="lt">
                                    <p:tmPct val="50000"/>
                                  </p:iterate>
                                  <p:childTnLst>
                                    <p:set>
                                      <p:cBhvr>
                                        <p:cTn id="53" dur="1" fill="hold">
                                          <p:stCondLst>
                                            <p:cond delay="0"/>
                                          </p:stCondLst>
                                        </p:cTn>
                                        <p:tgtEl>
                                          <p:spTgt spid="18"/>
                                        </p:tgtEl>
                                        <p:attrNameLst>
                                          <p:attrName>style.visibility</p:attrName>
                                        </p:attrNameLst>
                                      </p:cBhvr>
                                      <p:to>
                                        <p:strVal val="visible"/>
                                      </p:to>
                                    </p:set>
                                    <p:set>
                                      <p:cBhvr>
                                        <p:cTn id="54" dur="341" fill="hold">
                                          <p:stCondLst>
                                            <p:cond delay="0"/>
                                          </p:stCondLst>
                                        </p:cTn>
                                        <p:tgtEl>
                                          <p:spTgt spid="18"/>
                                        </p:tgtEl>
                                        <p:attrNameLst>
                                          <p:attrName>style.rotation</p:attrName>
                                        </p:attrNameLst>
                                      </p:cBhvr>
                                      <p:to>
                                        <p:strVal val="-45.0"/>
                                      </p:to>
                                    </p:set>
                                    <p:anim calcmode="lin" valueType="num">
                                      <p:cBhvr>
                                        <p:cTn id="55" dur="341" fill="hold">
                                          <p:stCondLst>
                                            <p:cond delay="341"/>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56" dur="341"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57" dur="117" decel="50000" autoRev="1" fill="hold">
                                          <p:stCondLst>
                                            <p:cond delay="341"/>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58" dur="102" fill="hold">
                                          <p:stCondLst>
                                            <p:cond delay="648"/>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7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12192001" cy="6858000"/>
            <a:chOff x="0" y="0"/>
            <a:chExt cx="12192001" cy="6858000"/>
          </a:xfrm>
        </p:grpSpPr>
        <p:sp>
          <p:nvSpPr>
            <p:cNvPr id="4" name="L-Shape 3"/>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13802" y="1"/>
              <a:ext cx="9582439" cy="2870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88402"/>
              <a:ext cx="253218" cy="4354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943471" y="1188402"/>
              <a:ext cx="248527" cy="4354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95755" y="6557750"/>
              <a:ext cx="9800486" cy="3002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666000" y="532607"/>
            <a:ext cx="6859995" cy="4260418"/>
          </a:xfrm>
          <a:prstGeom prst="rect">
            <a:avLst/>
          </a:prstGeom>
          <a:ln>
            <a:noFill/>
          </a:ln>
          <a:effectLst>
            <a:softEdge rad="112500"/>
          </a:effectLst>
        </p:spPr>
      </p:pic>
      <p:sp>
        <p:nvSpPr>
          <p:cNvPr id="13" name="TextBox 12"/>
          <p:cNvSpPr txBox="1"/>
          <p:nvPr/>
        </p:nvSpPr>
        <p:spPr>
          <a:xfrm>
            <a:off x="1130100" y="5038537"/>
            <a:ext cx="10149841" cy="769441"/>
          </a:xfrm>
          <a:prstGeom prst="rect">
            <a:avLst/>
          </a:prstGeom>
          <a:noFill/>
          <a:ln w="76200">
            <a:solidFill>
              <a:srgbClr val="FF0000"/>
            </a:solidFill>
          </a:ln>
        </p:spPr>
        <p:txBody>
          <a:bodyPr wrap="square" rtlCol="0">
            <a:spAutoFit/>
          </a:bodyPr>
          <a:lstStyle/>
          <a:p>
            <a:r>
              <a:rPr lang="bn-IN" sz="4400" b="1" dirty="0" smtClean="0">
                <a:solidFill>
                  <a:srgbClr val="FFC000"/>
                </a:solidFill>
                <a:latin typeface="NikoshBAN" panose="02000000000000000000" pitchFamily="2" charset="0"/>
                <a:cs typeface="NikoshBAN" panose="02000000000000000000" pitchFamily="2" charset="0"/>
              </a:rPr>
              <a:t> সু</a:t>
            </a:r>
            <a:r>
              <a:rPr lang="en-US" sz="4400" b="1" dirty="0" err="1" smtClean="0">
                <a:solidFill>
                  <a:srgbClr val="FFC000"/>
                </a:solidFill>
                <a:latin typeface="NikoshBAN" panose="02000000000000000000" pitchFamily="2" charset="0"/>
                <a:cs typeface="NikoshBAN" panose="02000000000000000000" pitchFamily="2" charset="0"/>
              </a:rPr>
              <a:t>ন্দর</a:t>
            </a:r>
            <a:r>
              <a:rPr lang="en-US" sz="4400" b="1" dirty="0" smtClean="0">
                <a:solidFill>
                  <a:srgbClr val="FFC000"/>
                </a:solidFill>
                <a:latin typeface="NikoshBAN" panose="02000000000000000000" pitchFamily="2" charset="0"/>
                <a:cs typeface="NikoshBAN" panose="02000000000000000000" pitchFamily="2" charset="0"/>
              </a:rPr>
              <a:t> </a:t>
            </a:r>
            <a:r>
              <a:rPr lang="en-US" sz="4400" b="1" dirty="0" err="1" smtClean="0">
                <a:solidFill>
                  <a:srgbClr val="FFC000"/>
                </a:solidFill>
                <a:latin typeface="NikoshBAN" panose="02000000000000000000" pitchFamily="2" charset="0"/>
                <a:cs typeface="NikoshBAN" panose="02000000000000000000" pitchFamily="2" charset="0"/>
              </a:rPr>
              <a:t>বলেছো</a:t>
            </a:r>
            <a:r>
              <a:rPr lang="en-US" sz="4400" b="1" dirty="0" smtClean="0">
                <a:solidFill>
                  <a:srgbClr val="FFC000"/>
                </a:solidFill>
                <a:latin typeface="NikoshBAN" panose="02000000000000000000" pitchFamily="2" charset="0"/>
                <a:cs typeface="NikoshBAN" panose="02000000000000000000" pitchFamily="2" charset="0"/>
              </a:rPr>
              <a:t> </a:t>
            </a:r>
            <a:r>
              <a:rPr lang="en-US" sz="4400" b="1" dirty="0" err="1" smtClean="0">
                <a:solidFill>
                  <a:srgbClr val="FFC000"/>
                </a:solidFill>
                <a:latin typeface="NikoshBAN" panose="02000000000000000000" pitchFamily="2" charset="0"/>
                <a:cs typeface="NikoshBAN" panose="02000000000000000000" pitchFamily="2" charset="0"/>
              </a:rPr>
              <a:t>আজকের</a:t>
            </a:r>
            <a:r>
              <a:rPr lang="en-US" sz="4400" b="1" dirty="0" smtClean="0">
                <a:solidFill>
                  <a:srgbClr val="FFC000"/>
                </a:solidFill>
                <a:latin typeface="NikoshBAN" panose="02000000000000000000" pitchFamily="2" charset="0"/>
                <a:cs typeface="NikoshBAN" panose="02000000000000000000" pitchFamily="2" charset="0"/>
              </a:rPr>
              <a:t> </a:t>
            </a:r>
            <a:r>
              <a:rPr lang="en-US" sz="4400" b="1" dirty="0" err="1" smtClean="0">
                <a:solidFill>
                  <a:srgbClr val="FFC000"/>
                </a:solidFill>
                <a:latin typeface="NikoshBAN" panose="02000000000000000000" pitchFamily="2" charset="0"/>
                <a:cs typeface="NikoshBAN" panose="02000000000000000000" pitchFamily="2" charset="0"/>
              </a:rPr>
              <a:t>পাঠ</a:t>
            </a:r>
            <a:r>
              <a:rPr lang="en-US" sz="4400" b="1" dirty="0" smtClean="0">
                <a:solidFill>
                  <a:schemeClr val="bg1"/>
                </a:solidFill>
                <a:latin typeface="NikoshBAN" panose="02000000000000000000" pitchFamily="2" charset="0"/>
                <a:cs typeface="NikoshBAN" panose="02000000000000000000" pitchFamily="2" charset="0"/>
              </a:rPr>
              <a:t>………</a:t>
            </a:r>
            <a:r>
              <a:rPr lang="en-US" sz="4400" b="1" dirty="0" smtClean="0">
                <a:latin typeface="NikoshBAN" panose="02000000000000000000" pitchFamily="2" charset="0"/>
                <a:cs typeface="NikoshBAN" panose="02000000000000000000" pitchFamily="2" charset="0"/>
              </a:rPr>
              <a:t> </a:t>
            </a:r>
            <a:r>
              <a:rPr lang="en-US" sz="4400" b="1" dirty="0" err="1" smtClean="0">
                <a:solidFill>
                  <a:schemeClr val="bg1"/>
                </a:solidFill>
                <a:latin typeface="NikoshBAN" panose="02000000000000000000" pitchFamily="2" charset="0"/>
                <a:cs typeface="NikoshBAN" panose="02000000000000000000" pitchFamily="2" charset="0"/>
              </a:rPr>
              <a:t>ফেব্রুয়ারির</a:t>
            </a:r>
            <a:r>
              <a:rPr lang="en-US" sz="4400" b="1" dirty="0" smtClean="0">
                <a:solidFill>
                  <a:schemeClr val="bg1"/>
                </a:solidFill>
                <a:latin typeface="NikoshBAN" panose="02000000000000000000" pitchFamily="2" charset="0"/>
                <a:cs typeface="NikoshBAN" panose="02000000000000000000" pitchFamily="2" charset="0"/>
              </a:rPr>
              <a:t> </a:t>
            </a:r>
            <a:r>
              <a:rPr lang="en-US" sz="4400" b="1" dirty="0" err="1" smtClean="0">
                <a:solidFill>
                  <a:schemeClr val="bg1"/>
                </a:solidFill>
                <a:latin typeface="NikoshBAN" panose="02000000000000000000" pitchFamily="2" charset="0"/>
                <a:cs typeface="NikoshBAN" panose="02000000000000000000" pitchFamily="2" charset="0"/>
              </a:rPr>
              <a:t>গান</a:t>
            </a:r>
            <a:r>
              <a:rPr lang="bn-IN" sz="4400" b="1" dirty="0" smtClean="0">
                <a:solidFill>
                  <a:schemeClr val="bg1"/>
                </a:solidFill>
                <a:latin typeface="NikoshBAN" panose="02000000000000000000" pitchFamily="2" charset="0"/>
                <a:cs typeface="NikoshBAN" panose="02000000000000000000" pitchFamily="2" charset="0"/>
              </a:rPr>
              <a:t>।</a:t>
            </a:r>
            <a:r>
              <a:rPr lang="en-US" sz="4400" b="1" dirty="0" smtClean="0">
                <a:solidFill>
                  <a:schemeClr val="bg1"/>
                </a:solidFill>
                <a:latin typeface="NikoshBAN" panose="02000000000000000000" pitchFamily="2" charset="0"/>
                <a:cs typeface="NikoshBAN" panose="02000000000000000000" pitchFamily="2" charset="0"/>
              </a:rPr>
              <a:t> </a:t>
            </a:r>
            <a:endParaRPr lang="en-US" sz="4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2179888"/>
      </p:ext>
    </p:extLst>
  </p:cSld>
  <p:clrMapOvr>
    <a:masterClrMapping/>
  </p:clrMapOvr>
  <mc:AlternateContent xmlns:mc="http://schemas.openxmlformats.org/markup-compatibility/2006" xmlns:p14="http://schemas.microsoft.com/office/powerpoint/2010/main">
    <mc:Choice Requires="p14">
      <p:transition spd="slow" p14:dur="3000">
        <p:sndAc>
          <p:stSnd>
            <p:snd r:embed="rId2" name="applause.wav"/>
          </p:stSnd>
        </p:sndAc>
      </p:transition>
    </mc:Choice>
    <mc:Fallback xmlns="">
      <p:transition spd="slow">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edg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2" name="Flowchart: Alternate Process 11"/>
          <p:cNvSpPr/>
          <p:nvPr/>
        </p:nvSpPr>
        <p:spPr>
          <a:xfrm>
            <a:off x="1645322" y="422757"/>
            <a:ext cx="1083213" cy="942535"/>
          </a:xfrm>
          <a:prstGeom prst="flowChartAlternateProcess">
            <a:avLst/>
          </a:prstGeom>
          <a:solidFill>
            <a:schemeClr val="accent2">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rgbClr val="FFFF00"/>
                </a:solidFill>
                <a:latin typeface="NikoshBAN" panose="02000000000000000000" pitchFamily="2" charset="0"/>
                <a:cs typeface="NikoshBAN" panose="02000000000000000000" pitchFamily="2" charset="0"/>
              </a:rPr>
              <a:t>শি</a:t>
            </a:r>
            <a:r>
              <a:rPr lang="bn-IN" sz="6600" dirty="0" smtClean="0"/>
              <a:t> </a:t>
            </a:r>
            <a:endParaRPr lang="en-US" sz="6600" dirty="0"/>
          </a:p>
        </p:txBody>
      </p:sp>
      <p:sp>
        <p:nvSpPr>
          <p:cNvPr id="13" name="Flowchart: Alternate Process 12"/>
          <p:cNvSpPr/>
          <p:nvPr/>
        </p:nvSpPr>
        <p:spPr>
          <a:xfrm>
            <a:off x="3695983" y="413607"/>
            <a:ext cx="1083213" cy="942535"/>
          </a:xfrm>
          <a:prstGeom prst="flowChartAlternateProcess">
            <a:avLst/>
          </a:prstGeom>
          <a:solidFill>
            <a:schemeClr val="accent1">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rgbClr val="FFFF00"/>
                </a:solidFill>
                <a:latin typeface="NikoshBAN" panose="02000000000000000000" pitchFamily="2" charset="0"/>
                <a:cs typeface="NikoshBAN" panose="02000000000000000000" pitchFamily="2" charset="0"/>
              </a:rPr>
              <a:t>খ </a:t>
            </a:r>
            <a:r>
              <a:rPr lang="bn-IN" sz="6600" dirty="0" smtClean="0"/>
              <a:t> </a:t>
            </a:r>
            <a:endParaRPr lang="en-US" sz="6600" dirty="0"/>
          </a:p>
        </p:txBody>
      </p:sp>
      <p:sp>
        <p:nvSpPr>
          <p:cNvPr id="14" name="Flowchart: Alternate Process 13"/>
          <p:cNvSpPr/>
          <p:nvPr/>
        </p:nvSpPr>
        <p:spPr>
          <a:xfrm>
            <a:off x="5728179" y="428346"/>
            <a:ext cx="1083213" cy="942535"/>
          </a:xfrm>
          <a:prstGeom prst="flowChartAlternateProcess">
            <a:avLst/>
          </a:prstGeom>
          <a:solidFill>
            <a:schemeClr val="accent4">
              <a:lumMod val="60000"/>
              <a:lumOff val="4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chemeClr val="tx1"/>
                </a:solidFill>
                <a:latin typeface="NikoshBAN" panose="02000000000000000000" pitchFamily="2" charset="0"/>
                <a:cs typeface="NikoshBAN" panose="02000000000000000000" pitchFamily="2" charset="0"/>
              </a:rPr>
              <a:t>ন</a:t>
            </a:r>
            <a:r>
              <a:rPr lang="bn-IN" sz="6600" dirty="0" smtClean="0">
                <a:solidFill>
                  <a:srgbClr val="FFFF00"/>
                </a:solidFill>
                <a:latin typeface="NikoshBAN" panose="02000000000000000000" pitchFamily="2" charset="0"/>
                <a:cs typeface="NikoshBAN" panose="02000000000000000000" pitchFamily="2" charset="0"/>
              </a:rPr>
              <a:t>   </a:t>
            </a:r>
            <a:r>
              <a:rPr lang="bn-IN" sz="6600" dirty="0" smtClean="0"/>
              <a:t> </a:t>
            </a:r>
            <a:endParaRPr lang="en-US" sz="6600" dirty="0"/>
          </a:p>
        </p:txBody>
      </p:sp>
      <p:sp>
        <p:nvSpPr>
          <p:cNvPr id="15" name="Flowchart: Alternate Process 14"/>
          <p:cNvSpPr/>
          <p:nvPr/>
        </p:nvSpPr>
        <p:spPr>
          <a:xfrm>
            <a:off x="7772983" y="411401"/>
            <a:ext cx="1083213" cy="942535"/>
          </a:xfrm>
          <a:prstGeom prst="flowChartAlternateProcess">
            <a:avLst/>
          </a:prstGeom>
          <a:solidFill>
            <a:schemeClr val="accent6"/>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rgbClr val="FFFF00"/>
                </a:solidFill>
                <a:latin typeface="NikoshBAN" panose="02000000000000000000" pitchFamily="2" charset="0"/>
                <a:cs typeface="NikoshBAN" panose="02000000000000000000" pitchFamily="2" charset="0"/>
              </a:rPr>
              <a:t>ফ </a:t>
            </a:r>
            <a:r>
              <a:rPr lang="bn-IN" sz="6600" dirty="0" smtClean="0"/>
              <a:t> </a:t>
            </a:r>
            <a:endParaRPr lang="en-US" sz="6600" dirty="0"/>
          </a:p>
        </p:txBody>
      </p:sp>
      <p:sp>
        <p:nvSpPr>
          <p:cNvPr id="16" name="Flowchart: Alternate Process 15"/>
          <p:cNvSpPr/>
          <p:nvPr/>
        </p:nvSpPr>
        <p:spPr>
          <a:xfrm>
            <a:off x="9913034" y="428345"/>
            <a:ext cx="1083213" cy="942535"/>
          </a:xfrm>
          <a:prstGeom prst="flowChartAlternateProcess">
            <a:avLst/>
          </a:prstGeom>
          <a:solidFill>
            <a:srgbClr val="FFFF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rgbClr val="FF0000"/>
                </a:solidFill>
                <a:latin typeface="NikoshBAN" panose="02000000000000000000" pitchFamily="2" charset="0"/>
                <a:cs typeface="NikoshBAN" panose="02000000000000000000" pitchFamily="2" charset="0"/>
              </a:rPr>
              <a:t>ল</a:t>
            </a:r>
            <a:r>
              <a:rPr lang="bn-IN" sz="6600" dirty="0" smtClean="0">
                <a:solidFill>
                  <a:srgbClr val="FFFF00"/>
                </a:solidFill>
                <a:latin typeface="NikoshBAN" panose="02000000000000000000" pitchFamily="2" charset="0"/>
                <a:cs typeface="NikoshBAN" panose="02000000000000000000" pitchFamily="2" charset="0"/>
              </a:rPr>
              <a:t> </a:t>
            </a:r>
            <a:r>
              <a:rPr lang="bn-IN" sz="6600" dirty="0" smtClean="0"/>
              <a:t> </a:t>
            </a:r>
            <a:endParaRPr lang="en-US" sz="6600" dirty="0"/>
          </a:p>
        </p:txBody>
      </p:sp>
      <p:grpSp>
        <p:nvGrpSpPr>
          <p:cNvPr id="21" name="Group 20"/>
          <p:cNvGrpSpPr/>
          <p:nvPr/>
        </p:nvGrpSpPr>
        <p:grpSpPr>
          <a:xfrm>
            <a:off x="466149" y="1714146"/>
            <a:ext cx="10190289" cy="920549"/>
            <a:chOff x="1962427" y="1993651"/>
            <a:chExt cx="9166291" cy="1276962"/>
          </a:xfrm>
        </p:grpSpPr>
        <p:sp>
          <p:nvSpPr>
            <p:cNvPr id="20" name="Flowchart: Alternate Process 19"/>
            <p:cNvSpPr/>
            <p:nvPr/>
          </p:nvSpPr>
          <p:spPr>
            <a:xfrm>
              <a:off x="2545074" y="2284171"/>
              <a:ext cx="8583644" cy="710027"/>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  </a:t>
              </a:r>
              <a:r>
                <a:rPr lang="bn-IN" sz="3600" dirty="0" smtClean="0">
                  <a:solidFill>
                    <a:srgbClr val="FFFF00"/>
                  </a:solidFill>
                  <a:latin typeface="NikoshBAN" panose="02000000000000000000" pitchFamily="2" charset="0"/>
                  <a:cs typeface="NikoshBAN" panose="02000000000000000000" pitchFamily="2" charset="0"/>
                </a:rPr>
                <a:t>শোনাঃ</a:t>
              </a:r>
              <a:r>
                <a:rPr lang="bn-IN" sz="3600" dirty="0" smtClean="0">
                  <a:latin typeface="NikoshBAN" panose="02000000000000000000" pitchFamily="2" charset="0"/>
                  <a:cs typeface="NikoshBAN" panose="02000000000000000000" pitchFamily="2" charset="0"/>
                </a:rPr>
                <a:t> উচ্চারিত পঠিত বাক্য, কথা মনোযোগ সহকারে শুনবে। </a:t>
              </a:r>
              <a:endParaRPr lang="en-US" sz="3600" dirty="0">
                <a:latin typeface="NikoshBAN" panose="02000000000000000000" pitchFamily="2" charset="0"/>
                <a:cs typeface="NikoshBAN" panose="02000000000000000000" pitchFamily="2" charset="0"/>
              </a:endParaRPr>
            </a:p>
          </p:txBody>
        </p:sp>
        <p:sp>
          <p:nvSpPr>
            <p:cNvPr id="19" name="Oval 18"/>
            <p:cNvSpPr/>
            <p:nvPr/>
          </p:nvSpPr>
          <p:spPr>
            <a:xfrm>
              <a:off x="1962427" y="1993651"/>
              <a:ext cx="1047445" cy="1276962"/>
            </a:xfrm>
            <a:prstGeom prst="ellipse">
              <a:avLst/>
            </a:prstGeom>
            <a:solidFill>
              <a:srgbClr val="7030A0"/>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১.২.১</a:t>
              </a:r>
              <a:r>
                <a:rPr lang="bn-IN"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grpSp>
      <p:grpSp>
        <p:nvGrpSpPr>
          <p:cNvPr id="22" name="Group 21"/>
          <p:cNvGrpSpPr/>
          <p:nvPr/>
        </p:nvGrpSpPr>
        <p:grpSpPr>
          <a:xfrm>
            <a:off x="1792718" y="2893440"/>
            <a:ext cx="9818099" cy="880589"/>
            <a:chOff x="1962427" y="2058389"/>
            <a:chExt cx="9166291" cy="1168780"/>
          </a:xfrm>
        </p:grpSpPr>
        <p:sp>
          <p:nvSpPr>
            <p:cNvPr id="23" name="Flowchart: Alternate Process 22"/>
            <p:cNvSpPr/>
            <p:nvPr/>
          </p:nvSpPr>
          <p:spPr>
            <a:xfrm>
              <a:off x="2545074" y="2284171"/>
              <a:ext cx="8583644" cy="710027"/>
            </a:xfrm>
            <a:prstGeom prst="flowChartAlternate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 বলাঃ </a:t>
              </a:r>
              <a:r>
                <a:rPr lang="bn-IN" sz="3200" dirty="0" smtClean="0">
                  <a:latin typeface="NikoshBAN" panose="02000000000000000000" pitchFamily="2" charset="0"/>
                  <a:cs typeface="NikoshBAN" panose="02000000000000000000" pitchFamily="2" charset="0"/>
                </a:rPr>
                <a:t>যুক্তবর্ণ সহযোগে তৈরি শব্দ , স্পষ্ট ও শুদ্ধভাবে বলতে পারবে।  </a:t>
              </a:r>
              <a:endParaRPr lang="en-US" sz="3200" dirty="0">
                <a:latin typeface="NikoshBAN" panose="02000000000000000000" pitchFamily="2" charset="0"/>
                <a:cs typeface="NikoshBAN" panose="02000000000000000000" pitchFamily="2" charset="0"/>
              </a:endParaRPr>
            </a:p>
          </p:txBody>
        </p:sp>
        <p:sp>
          <p:nvSpPr>
            <p:cNvPr id="24" name="Oval 23"/>
            <p:cNvSpPr/>
            <p:nvPr/>
          </p:nvSpPr>
          <p:spPr>
            <a:xfrm>
              <a:off x="1962427" y="2058389"/>
              <a:ext cx="991787" cy="1168780"/>
            </a:xfrm>
            <a:prstGeom prst="ellipse">
              <a:avLst/>
            </a:prstGeom>
            <a:solidFill>
              <a:srgbClr val="00B050"/>
            </a:solidFill>
            <a:ln w="57150">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2400" dirty="0" smtClean="0">
                  <a:solidFill>
                    <a:schemeClr val="bg1"/>
                  </a:solidFill>
                  <a:latin typeface="NikoshBAN" panose="02000000000000000000" pitchFamily="2" charset="0"/>
                  <a:cs typeface="NikoshBAN" panose="02000000000000000000" pitchFamily="2" charset="0"/>
                </a:rPr>
                <a:t>১.১.১</a:t>
              </a:r>
              <a:r>
                <a:rPr lang="bn-IN" sz="2000" dirty="0" smtClean="0">
                  <a:solidFill>
                    <a:schemeClr val="bg1"/>
                  </a:solidFill>
                  <a:latin typeface="NikoshBAN" panose="02000000000000000000" pitchFamily="2" charset="0"/>
                  <a:cs typeface="NikoshBAN" panose="02000000000000000000" pitchFamily="2" charset="0"/>
                </a:rPr>
                <a:t> </a:t>
              </a:r>
              <a:endParaRPr lang="en-US" sz="2000" dirty="0">
                <a:solidFill>
                  <a:schemeClr val="bg1"/>
                </a:solidFill>
                <a:latin typeface="NikoshBAN" panose="02000000000000000000" pitchFamily="2" charset="0"/>
                <a:cs typeface="NikoshBAN" panose="02000000000000000000" pitchFamily="2" charset="0"/>
              </a:endParaRPr>
            </a:p>
          </p:txBody>
        </p:sp>
      </p:grpSp>
      <p:grpSp>
        <p:nvGrpSpPr>
          <p:cNvPr id="28" name="Group 27"/>
          <p:cNvGrpSpPr/>
          <p:nvPr/>
        </p:nvGrpSpPr>
        <p:grpSpPr>
          <a:xfrm>
            <a:off x="1512261" y="5319706"/>
            <a:ext cx="8431835" cy="937507"/>
            <a:chOff x="1962427" y="2004190"/>
            <a:chExt cx="7682552" cy="1360545"/>
          </a:xfrm>
        </p:grpSpPr>
        <p:sp>
          <p:nvSpPr>
            <p:cNvPr id="29" name="Flowchart: Alternate Process 28"/>
            <p:cNvSpPr/>
            <p:nvPr/>
          </p:nvSpPr>
          <p:spPr>
            <a:xfrm>
              <a:off x="2545074" y="2284171"/>
              <a:ext cx="7099905" cy="7100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বলাঃ </a:t>
              </a:r>
              <a:r>
                <a:rPr lang="bn-IN" sz="4400" dirty="0" smtClean="0">
                  <a:solidFill>
                    <a:schemeClr val="accent4"/>
                  </a:solidFill>
                  <a:latin typeface="NikoshBAN" panose="02000000000000000000" pitchFamily="2" charset="0"/>
                  <a:cs typeface="NikoshBAN" panose="02000000000000000000" pitchFamily="2" charset="0"/>
                </a:rPr>
                <a:t>কবিতার মূলভাব বলতে পারবে। </a:t>
              </a:r>
              <a:endParaRPr lang="en-US" sz="4000" dirty="0">
                <a:solidFill>
                  <a:schemeClr val="accent4"/>
                </a:solidFill>
                <a:latin typeface="NikoshBAN" panose="02000000000000000000" pitchFamily="2" charset="0"/>
                <a:cs typeface="NikoshBAN" panose="02000000000000000000" pitchFamily="2" charset="0"/>
              </a:endParaRPr>
            </a:p>
          </p:txBody>
        </p:sp>
        <p:sp>
          <p:nvSpPr>
            <p:cNvPr id="30" name="Oval 29"/>
            <p:cNvSpPr/>
            <p:nvPr/>
          </p:nvSpPr>
          <p:spPr>
            <a:xfrm>
              <a:off x="1962427" y="2004190"/>
              <a:ext cx="991787" cy="1360545"/>
            </a:xfrm>
            <a:prstGeom prst="ellipse">
              <a:avLst/>
            </a:prstGeom>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2000" dirty="0" smtClean="0">
                  <a:latin typeface="NikoshBAN" panose="02000000000000000000" pitchFamily="2" charset="0"/>
                  <a:cs typeface="NikoshBAN" panose="02000000000000000000" pitchFamily="2" charset="0"/>
                </a:rPr>
                <a:t>২.২.২</a:t>
              </a:r>
              <a:r>
                <a:rPr lang="bn-IN" sz="1600" dirty="0" smtClean="0">
                  <a:latin typeface="NikoshBAN" panose="02000000000000000000" pitchFamily="2" charset="0"/>
                  <a:cs typeface="NikoshBAN" panose="02000000000000000000" pitchFamily="2" charset="0"/>
                </a:rPr>
                <a:t> </a:t>
              </a:r>
              <a:endParaRPr lang="en-US" sz="1600" dirty="0">
                <a:latin typeface="NikoshBAN" panose="02000000000000000000" pitchFamily="2" charset="0"/>
                <a:cs typeface="NikoshBAN" panose="02000000000000000000" pitchFamily="2" charset="0"/>
              </a:endParaRPr>
            </a:p>
          </p:txBody>
        </p:sp>
      </p:grpSp>
      <p:grpSp>
        <p:nvGrpSpPr>
          <p:cNvPr id="31" name="Group 30"/>
          <p:cNvGrpSpPr/>
          <p:nvPr/>
        </p:nvGrpSpPr>
        <p:grpSpPr>
          <a:xfrm>
            <a:off x="396015" y="3992913"/>
            <a:ext cx="10922130" cy="1075579"/>
            <a:chOff x="1889773" y="1838855"/>
            <a:chExt cx="9216194" cy="1579548"/>
          </a:xfrm>
        </p:grpSpPr>
        <p:sp>
          <p:nvSpPr>
            <p:cNvPr id="32" name="Flowchart: Alternate Process 31"/>
            <p:cNvSpPr/>
            <p:nvPr/>
          </p:nvSpPr>
          <p:spPr>
            <a:xfrm>
              <a:off x="2375081" y="2117070"/>
              <a:ext cx="8730886" cy="889974"/>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বলাঃ </a:t>
              </a:r>
              <a:r>
                <a:rPr lang="bn-IN" sz="3200" dirty="0" smtClean="0">
                  <a:solidFill>
                    <a:srgbClr val="FFFF00"/>
                  </a:solidFill>
                  <a:latin typeface="NikoshBAN" panose="02000000000000000000" pitchFamily="2" charset="0"/>
                  <a:cs typeface="NikoshBAN" panose="02000000000000000000" pitchFamily="2" charset="0"/>
                </a:rPr>
                <a:t>প্রমিত উচ্চারণে ও ছন্দ বজায় রেখে কবিতা আবৃতি করতে পারবে</a:t>
              </a:r>
              <a:r>
                <a:rPr lang="bn-IN" sz="2400" dirty="0" smtClean="0">
                  <a:solidFill>
                    <a:srgbClr val="FFFF00"/>
                  </a:solidFill>
                  <a:latin typeface="NikoshBAN" panose="02000000000000000000" pitchFamily="2" charset="0"/>
                  <a:cs typeface="NikoshBAN" panose="02000000000000000000" pitchFamily="2" charset="0"/>
                </a:rPr>
                <a:t>। </a:t>
              </a:r>
              <a:endParaRPr lang="en-US" sz="2400" dirty="0">
                <a:solidFill>
                  <a:srgbClr val="FFFF00"/>
                </a:solidFill>
                <a:latin typeface="NikoshBAN" panose="02000000000000000000" pitchFamily="2" charset="0"/>
                <a:cs typeface="NikoshBAN" panose="02000000000000000000" pitchFamily="2" charset="0"/>
              </a:endParaRPr>
            </a:p>
          </p:txBody>
        </p:sp>
        <p:sp>
          <p:nvSpPr>
            <p:cNvPr id="33" name="Oval 32"/>
            <p:cNvSpPr/>
            <p:nvPr/>
          </p:nvSpPr>
          <p:spPr>
            <a:xfrm>
              <a:off x="1889773" y="1838855"/>
              <a:ext cx="965517" cy="1579548"/>
            </a:xfrm>
            <a:prstGeom prst="ellipse">
              <a:avLst/>
            </a:prstGeom>
            <a:solidFill>
              <a:srgbClr val="FFFF00"/>
            </a:solid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২.১.১</a:t>
              </a:r>
              <a:r>
                <a:rPr lang="bn-IN" sz="2400" dirty="0" smtClean="0">
                  <a:solidFill>
                    <a:schemeClr val="tx1"/>
                  </a:solidFill>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741630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125" autoRev="1" fill="hold">
                                          <p:stCondLst>
                                            <p:cond delay="0"/>
                                          </p:stCondLst>
                                        </p:cTn>
                                        <p:tgtEl>
                                          <p:spTgt spid="12"/>
                                        </p:tgtEl>
                                        <p:attrNameLst>
                                          <p:attrName>ppt_w</p:attrName>
                                        </p:attrNameLst>
                                      </p:cBhvr>
                                    </p:anim>
                                    <p:anim by="(#ppt_w*0.50)" calcmode="lin" valueType="num">
                                      <p:cBhvr>
                                        <p:cTn id="8" dur="125" decel="50000" autoRev="1" fill="hold">
                                          <p:stCondLst>
                                            <p:cond delay="0"/>
                                          </p:stCondLst>
                                        </p:cTn>
                                        <p:tgtEl>
                                          <p:spTgt spid="12"/>
                                        </p:tgtEl>
                                        <p:attrNameLst>
                                          <p:attrName>ppt_x</p:attrName>
                                        </p:attrNameLst>
                                      </p:cBhvr>
                                    </p:anim>
                                    <p:anim from="(-#ppt_h/2)" to="(#ppt_y)" calcmode="lin" valueType="num">
                                      <p:cBhvr>
                                        <p:cTn id="9" dur="250" fill="hold">
                                          <p:stCondLst>
                                            <p:cond delay="0"/>
                                          </p:stCondLst>
                                        </p:cTn>
                                        <p:tgtEl>
                                          <p:spTgt spid="12"/>
                                        </p:tgtEl>
                                        <p:attrNameLst>
                                          <p:attrName>ppt_y</p:attrName>
                                        </p:attrNameLst>
                                      </p:cBhvr>
                                    </p:anim>
                                    <p:animRot by="21600000">
                                      <p:cBhvr>
                                        <p:cTn id="10" dur="25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125" autoRev="1" fill="hold">
                                          <p:stCondLst>
                                            <p:cond delay="0"/>
                                          </p:stCondLst>
                                        </p:cTn>
                                        <p:tgtEl>
                                          <p:spTgt spid="13"/>
                                        </p:tgtEl>
                                        <p:attrNameLst>
                                          <p:attrName>ppt_w</p:attrName>
                                        </p:attrNameLst>
                                      </p:cBhvr>
                                    </p:anim>
                                    <p:anim by="(#ppt_w*0.50)" calcmode="lin" valueType="num">
                                      <p:cBhvr>
                                        <p:cTn id="14" dur="125" decel="50000" autoRev="1" fill="hold">
                                          <p:stCondLst>
                                            <p:cond delay="0"/>
                                          </p:stCondLst>
                                        </p:cTn>
                                        <p:tgtEl>
                                          <p:spTgt spid="13"/>
                                        </p:tgtEl>
                                        <p:attrNameLst>
                                          <p:attrName>ppt_x</p:attrName>
                                        </p:attrNameLst>
                                      </p:cBhvr>
                                    </p:anim>
                                    <p:anim from="(-#ppt_h/2)" to="(#ppt_y)" calcmode="lin" valueType="num">
                                      <p:cBhvr>
                                        <p:cTn id="15" dur="250" fill="hold">
                                          <p:stCondLst>
                                            <p:cond delay="0"/>
                                          </p:stCondLst>
                                        </p:cTn>
                                        <p:tgtEl>
                                          <p:spTgt spid="13"/>
                                        </p:tgtEl>
                                        <p:attrNameLst>
                                          <p:attrName>ppt_y</p:attrName>
                                        </p:attrNameLst>
                                      </p:cBhvr>
                                    </p:anim>
                                    <p:animRot by="21600000">
                                      <p:cBhvr>
                                        <p:cTn id="16" dur="250" fill="hold">
                                          <p:stCondLst>
                                            <p:cond delay="0"/>
                                          </p:stCondLst>
                                        </p:cTn>
                                        <p:tgtEl>
                                          <p:spTgt spid="13"/>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by="(-#ppt_w*2)" calcmode="lin" valueType="num">
                                      <p:cBhvr rctx="PPT">
                                        <p:cTn id="19" dur="125" autoRev="1" fill="hold">
                                          <p:stCondLst>
                                            <p:cond delay="0"/>
                                          </p:stCondLst>
                                        </p:cTn>
                                        <p:tgtEl>
                                          <p:spTgt spid="14"/>
                                        </p:tgtEl>
                                        <p:attrNameLst>
                                          <p:attrName>ppt_w</p:attrName>
                                        </p:attrNameLst>
                                      </p:cBhvr>
                                    </p:anim>
                                    <p:anim by="(#ppt_w*0.50)" calcmode="lin" valueType="num">
                                      <p:cBhvr>
                                        <p:cTn id="20" dur="125" decel="50000" autoRev="1" fill="hold">
                                          <p:stCondLst>
                                            <p:cond delay="0"/>
                                          </p:stCondLst>
                                        </p:cTn>
                                        <p:tgtEl>
                                          <p:spTgt spid="14"/>
                                        </p:tgtEl>
                                        <p:attrNameLst>
                                          <p:attrName>ppt_x</p:attrName>
                                        </p:attrNameLst>
                                      </p:cBhvr>
                                    </p:anim>
                                    <p:anim from="(-#ppt_h/2)" to="(#ppt_y)" calcmode="lin" valueType="num">
                                      <p:cBhvr>
                                        <p:cTn id="21" dur="250" fill="hold">
                                          <p:stCondLst>
                                            <p:cond delay="0"/>
                                          </p:stCondLst>
                                        </p:cTn>
                                        <p:tgtEl>
                                          <p:spTgt spid="14"/>
                                        </p:tgtEl>
                                        <p:attrNameLst>
                                          <p:attrName>ppt_y</p:attrName>
                                        </p:attrNameLst>
                                      </p:cBhvr>
                                    </p:anim>
                                    <p:animRot by="21600000">
                                      <p:cBhvr>
                                        <p:cTn id="22" dur="250" fill="hold">
                                          <p:stCondLst>
                                            <p:cond delay="0"/>
                                          </p:stCondLst>
                                        </p:cTn>
                                        <p:tgtEl>
                                          <p:spTgt spid="14"/>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125" autoRev="1" fill="hold">
                                          <p:stCondLst>
                                            <p:cond delay="0"/>
                                          </p:stCondLst>
                                        </p:cTn>
                                        <p:tgtEl>
                                          <p:spTgt spid="15"/>
                                        </p:tgtEl>
                                        <p:attrNameLst>
                                          <p:attrName>ppt_w</p:attrName>
                                        </p:attrNameLst>
                                      </p:cBhvr>
                                    </p:anim>
                                    <p:anim by="(#ppt_w*0.50)" calcmode="lin" valueType="num">
                                      <p:cBhvr>
                                        <p:cTn id="26" dur="125" decel="50000" autoRev="1" fill="hold">
                                          <p:stCondLst>
                                            <p:cond delay="0"/>
                                          </p:stCondLst>
                                        </p:cTn>
                                        <p:tgtEl>
                                          <p:spTgt spid="15"/>
                                        </p:tgtEl>
                                        <p:attrNameLst>
                                          <p:attrName>ppt_x</p:attrName>
                                        </p:attrNameLst>
                                      </p:cBhvr>
                                    </p:anim>
                                    <p:anim from="(-#ppt_h/2)" to="(#ppt_y)" calcmode="lin" valueType="num">
                                      <p:cBhvr>
                                        <p:cTn id="27" dur="250" fill="hold">
                                          <p:stCondLst>
                                            <p:cond delay="0"/>
                                          </p:stCondLst>
                                        </p:cTn>
                                        <p:tgtEl>
                                          <p:spTgt spid="15"/>
                                        </p:tgtEl>
                                        <p:attrNameLst>
                                          <p:attrName>ppt_y</p:attrName>
                                        </p:attrNameLst>
                                      </p:cBhvr>
                                    </p:anim>
                                    <p:animRot by="21600000">
                                      <p:cBhvr>
                                        <p:cTn id="28" dur="250" fill="hold">
                                          <p:stCondLst>
                                            <p:cond delay="0"/>
                                          </p:stCondLst>
                                        </p:cTn>
                                        <p:tgtEl>
                                          <p:spTgt spid="15"/>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by="(-#ppt_w*2)" calcmode="lin" valueType="num">
                                      <p:cBhvr rctx="PPT">
                                        <p:cTn id="31" dur="125" autoRev="1" fill="hold">
                                          <p:stCondLst>
                                            <p:cond delay="0"/>
                                          </p:stCondLst>
                                        </p:cTn>
                                        <p:tgtEl>
                                          <p:spTgt spid="16"/>
                                        </p:tgtEl>
                                        <p:attrNameLst>
                                          <p:attrName>ppt_w</p:attrName>
                                        </p:attrNameLst>
                                      </p:cBhvr>
                                    </p:anim>
                                    <p:anim by="(#ppt_w*0.50)" calcmode="lin" valueType="num">
                                      <p:cBhvr>
                                        <p:cTn id="32" dur="125" decel="50000" autoRev="1" fill="hold">
                                          <p:stCondLst>
                                            <p:cond delay="0"/>
                                          </p:stCondLst>
                                        </p:cTn>
                                        <p:tgtEl>
                                          <p:spTgt spid="16"/>
                                        </p:tgtEl>
                                        <p:attrNameLst>
                                          <p:attrName>ppt_x</p:attrName>
                                        </p:attrNameLst>
                                      </p:cBhvr>
                                    </p:anim>
                                    <p:anim from="(-#ppt_h/2)" to="(#ppt_y)" calcmode="lin" valueType="num">
                                      <p:cBhvr>
                                        <p:cTn id="33" dur="250" fill="hold">
                                          <p:stCondLst>
                                            <p:cond delay="0"/>
                                          </p:stCondLst>
                                        </p:cTn>
                                        <p:tgtEl>
                                          <p:spTgt spid="16"/>
                                        </p:tgtEl>
                                        <p:attrNameLst>
                                          <p:attrName>ppt_y</p:attrName>
                                        </p:attrNameLst>
                                      </p:cBhvr>
                                    </p:anim>
                                    <p:animRot by="21600000">
                                      <p:cBhvr>
                                        <p:cTn id="34" dur="250" fill="hold">
                                          <p:stCondLst>
                                            <p:cond delay="0"/>
                                          </p:stCondLst>
                                        </p:cTn>
                                        <p:tgtEl>
                                          <p:spTgt spid="1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anim calcmode="lin" valueType="num">
                                      <p:cBhvr>
                                        <p:cTn id="40" dur="2000" fill="hold"/>
                                        <p:tgtEl>
                                          <p:spTgt spid="21"/>
                                        </p:tgtEl>
                                        <p:attrNameLst>
                                          <p:attrName>style.rotation</p:attrName>
                                        </p:attrNameLst>
                                      </p:cBhvr>
                                      <p:tavLst>
                                        <p:tav tm="0">
                                          <p:val>
                                            <p:fltVal val="720"/>
                                          </p:val>
                                        </p:tav>
                                        <p:tav tm="100000">
                                          <p:val>
                                            <p:fltVal val="0"/>
                                          </p:val>
                                        </p:tav>
                                      </p:tavLst>
                                    </p:anim>
                                    <p:anim calcmode="lin" valueType="num">
                                      <p:cBhvr>
                                        <p:cTn id="41" dur="2000" fill="hold"/>
                                        <p:tgtEl>
                                          <p:spTgt spid="21"/>
                                        </p:tgtEl>
                                        <p:attrNameLst>
                                          <p:attrName>ppt_h</p:attrName>
                                        </p:attrNameLst>
                                      </p:cBhvr>
                                      <p:tavLst>
                                        <p:tav tm="0">
                                          <p:val>
                                            <p:fltVal val="0"/>
                                          </p:val>
                                        </p:tav>
                                        <p:tav tm="100000">
                                          <p:val>
                                            <p:strVal val="#ppt_h"/>
                                          </p:val>
                                        </p:tav>
                                      </p:tavLst>
                                    </p:anim>
                                    <p:anim calcmode="lin" valueType="num">
                                      <p:cBhvr>
                                        <p:cTn id="42" dur="2000" fill="hold"/>
                                        <p:tgtEl>
                                          <p:spTgt spid="21"/>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2000"/>
                                        <p:tgtEl>
                                          <p:spTgt spid="22"/>
                                        </p:tgtEl>
                                      </p:cBhvr>
                                    </p:animEffect>
                                    <p:anim calcmode="lin" valueType="num">
                                      <p:cBhvr>
                                        <p:cTn id="46" dur="2000" fill="hold"/>
                                        <p:tgtEl>
                                          <p:spTgt spid="22"/>
                                        </p:tgtEl>
                                        <p:attrNameLst>
                                          <p:attrName>style.rotation</p:attrName>
                                        </p:attrNameLst>
                                      </p:cBhvr>
                                      <p:tavLst>
                                        <p:tav tm="0">
                                          <p:val>
                                            <p:fltVal val="720"/>
                                          </p:val>
                                        </p:tav>
                                        <p:tav tm="100000">
                                          <p:val>
                                            <p:fltVal val="0"/>
                                          </p:val>
                                        </p:tav>
                                      </p:tavLst>
                                    </p:anim>
                                    <p:anim calcmode="lin" valueType="num">
                                      <p:cBhvr>
                                        <p:cTn id="47" dur="2000" fill="hold"/>
                                        <p:tgtEl>
                                          <p:spTgt spid="22"/>
                                        </p:tgtEl>
                                        <p:attrNameLst>
                                          <p:attrName>ppt_h</p:attrName>
                                        </p:attrNameLst>
                                      </p:cBhvr>
                                      <p:tavLst>
                                        <p:tav tm="0">
                                          <p:val>
                                            <p:fltVal val="0"/>
                                          </p:val>
                                        </p:tav>
                                        <p:tav tm="100000">
                                          <p:val>
                                            <p:strVal val="#ppt_h"/>
                                          </p:val>
                                        </p:tav>
                                      </p:tavLst>
                                    </p:anim>
                                    <p:anim calcmode="lin" valueType="num">
                                      <p:cBhvr>
                                        <p:cTn id="48" dur="2000" fill="hold"/>
                                        <p:tgtEl>
                                          <p:spTgt spid="22"/>
                                        </p:tgtEl>
                                        <p:attrNameLst>
                                          <p:attrName>ppt_w</p:attrName>
                                        </p:attrNameLst>
                                      </p:cBhvr>
                                      <p:tavLst>
                                        <p:tav tm="0">
                                          <p:val>
                                            <p:fltVal val="0"/>
                                          </p:val>
                                        </p:tav>
                                        <p:tav tm="100000">
                                          <p:val>
                                            <p:strVal val="#ppt_w"/>
                                          </p:val>
                                        </p:tav>
                                      </p:tavLst>
                                    </p:anim>
                                  </p:childTnLst>
                                </p:cTn>
                              </p:par>
                              <p:par>
                                <p:cTn id="49" presetID="35"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000"/>
                                        <p:tgtEl>
                                          <p:spTgt spid="28"/>
                                        </p:tgtEl>
                                      </p:cBhvr>
                                    </p:animEffect>
                                    <p:anim calcmode="lin" valueType="num">
                                      <p:cBhvr>
                                        <p:cTn id="52" dur="2000" fill="hold"/>
                                        <p:tgtEl>
                                          <p:spTgt spid="28"/>
                                        </p:tgtEl>
                                        <p:attrNameLst>
                                          <p:attrName>style.rotation</p:attrName>
                                        </p:attrNameLst>
                                      </p:cBhvr>
                                      <p:tavLst>
                                        <p:tav tm="0">
                                          <p:val>
                                            <p:fltVal val="720"/>
                                          </p:val>
                                        </p:tav>
                                        <p:tav tm="100000">
                                          <p:val>
                                            <p:fltVal val="0"/>
                                          </p:val>
                                        </p:tav>
                                      </p:tavLst>
                                    </p:anim>
                                    <p:anim calcmode="lin" valueType="num">
                                      <p:cBhvr>
                                        <p:cTn id="53" dur="2000" fill="hold"/>
                                        <p:tgtEl>
                                          <p:spTgt spid="28"/>
                                        </p:tgtEl>
                                        <p:attrNameLst>
                                          <p:attrName>ppt_h</p:attrName>
                                        </p:attrNameLst>
                                      </p:cBhvr>
                                      <p:tavLst>
                                        <p:tav tm="0">
                                          <p:val>
                                            <p:fltVal val="0"/>
                                          </p:val>
                                        </p:tav>
                                        <p:tav tm="100000">
                                          <p:val>
                                            <p:strVal val="#ppt_h"/>
                                          </p:val>
                                        </p:tav>
                                      </p:tavLst>
                                    </p:anim>
                                    <p:anim calcmode="lin" valueType="num">
                                      <p:cBhvr>
                                        <p:cTn id="54" dur="2000" fill="hold"/>
                                        <p:tgtEl>
                                          <p:spTgt spid="28"/>
                                        </p:tgtEl>
                                        <p:attrNameLst>
                                          <p:attrName>ppt_w</p:attrName>
                                        </p:attrNameLst>
                                      </p:cBhvr>
                                      <p:tavLst>
                                        <p:tav tm="0">
                                          <p:val>
                                            <p:fltVal val="0"/>
                                          </p:val>
                                        </p:tav>
                                        <p:tav tm="100000">
                                          <p:val>
                                            <p:strVal val="#ppt_w"/>
                                          </p:val>
                                        </p:tav>
                                      </p:tavLst>
                                    </p:anim>
                                  </p:childTnLst>
                                </p:cTn>
                              </p:par>
                              <p:par>
                                <p:cTn id="55" presetID="35"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000"/>
                                        <p:tgtEl>
                                          <p:spTgt spid="31"/>
                                        </p:tgtEl>
                                      </p:cBhvr>
                                    </p:animEffect>
                                    <p:anim calcmode="lin" valueType="num">
                                      <p:cBhvr>
                                        <p:cTn id="58" dur="2000" fill="hold"/>
                                        <p:tgtEl>
                                          <p:spTgt spid="31"/>
                                        </p:tgtEl>
                                        <p:attrNameLst>
                                          <p:attrName>style.rotation</p:attrName>
                                        </p:attrNameLst>
                                      </p:cBhvr>
                                      <p:tavLst>
                                        <p:tav tm="0">
                                          <p:val>
                                            <p:fltVal val="720"/>
                                          </p:val>
                                        </p:tav>
                                        <p:tav tm="100000">
                                          <p:val>
                                            <p:fltVal val="0"/>
                                          </p:val>
                                        </p:tav>
                                      </p:tavLst>
                                    </p:anim>
                                    <p:anim calcmode="lin" valueType="num">
                                      <p:cBhvr>
                                        <p:cTn id="59" dur="2000" fill="hold"/>
                                        <p:tgtEl>
                                          <p:spTgt spid="31"/>
                                        </p:tgtEl>
                                        <p:attrNameLst>
                                          <p:attrName>ppt_h</p:attrName>
                                        </p:attrNameLst>
                                      </p:cBhvr>
                                      <p:tavLst>
                                        <p:tav tm="0">
                                          <p:val>
                                            <p:fltVal val="0"/>
                                          </p:val>
                                        </p:tav>
                                        <p:tav tm="100000">
                                          <p:val>
                                            <p:strVal val="#ppt_h"/>
                                          </p:val>
                                        </p:tav>
                                      </p:tavLst>
                                    </p:anim>
                                    <p:anim calcmode="lin" valueType="num">
                                      <p:cBhvr>
                                        <p:cTn id="60" dur="2000" fill="hold"/>
                                        <p:tgtEl>
                                          <p:spTgt spid="3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2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2" name="TextBox 11"/>
          <p:cNvSpPr txBox="1"/>
          <p:nvPr/>
        </p:nvSpPr>
        <p:spPr>
          <a:xfrm>
            <a:off x="3384645" y="603627"/>
            <a:ext cx="4121624" cy="584775"/>
          </a:xfrm>
          <a:prstGeom prst="rect">
            <a:avLst/>
          </a:prstGeom>
          <a:noFill/>
          <a:ln w="57150">
            <a:solidFill>
              <a:srgbClr val="00B0F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200" dirty="0" smtClean="0">
                <a:solidFill>
                  <a:schemeClr val="accent2"/>
                </a:solidFill>
                <a:latin typeface="NikoshBAN" panose="02000000000000000000" pitchFamily="2" charset="0"/>
                <a:cs typeface="NikoshBAN" panose="02000000000000000000" pitchFamily="2" charset="0"/>
              </a:rPr>
              <a:t>জেনে নিই কবিতার মূলভাব। </a:t>
            </a:r>
            <a:endParaRPr lang="en-US" sz="3200" dirty="0">
              <a:solidFill>
                <a:schemeClr val="accent2"/>
              </a:solidFill>
              <a:latin typeface="NikoshBAN" panose="02000000000000000000" pitchFamily="2" charset="0"/>
              <a:cs typeface="NikoshBAN" panose="02000000000000000000" pitchFamily="2" charset="0"/>
            </a:endParaRPr>
          </a:p>
        </p:txBody>
      </p:sp>
      <p:sp>
        <p:nvSpPr>
          <p:cNvPr id="13" name="TextBox 12"/>
          <p:cNvSpPr txBox="1"/>
          <p:nvPr/>
        </p:nvSpPr>
        <p:spPr>
          <a:xfrm>
            <a:off x="439001" y="2252407"/>
            <a:ext cx="11313994" cy="4031873"/>
          </a:xfrm>
          <a:prstGeom prst="rect">
            <a:avLst/>
          </a:prstGeom>
          <a:solidFill>
            <a:schemeClr val="accent2">
              <a:lumMod val="20000"/>
              <a:lumOff val="80000"/>
            </a:schemeClr>
          </a:solidFill>
          <a:ln w="38100">
            <a:solidFill>
              <a:schemeClr val="tx1"/>
            </a:solidFill>
          </a:ln>
        </p:spPr>
        <p:txBody>
          <a:bodyPr wrap="square" rtlCol="0">
            <a:spAutoFit/>
          </a:bodyPr>
          <a:lstStyle/>
          <a:p>
            <a:r>
              <a:rPr lang="bn-IN" sz="3200" b="1" dirty="0" smtClean="0">
                <a:latin typeface="NikoshBAN" panose="02000000000000000000" pitchFamily="2" charset="0"/>
                <a:cs typeface="NikoshBAN" panose="02000000000000000000" pitchFamily="2" charset="0"/>
              </a:rPr>
              <a:t>১৯৫২ সালের ২১শে ফেব্রুয়ারি বাঙ্গালির ইতিহাসে একটি গুরুত্ত্বপূর্ণ স্মরণীয়  দিন। মাতৃভাষা বাংলাকে রাষ্ট্রভাষা করার দাবিতে ছত্রসমাজ এই দিনে আন্দোলন শুরু করে। ছাত্রদের মিছিলে পাকিস্তানি সরকার গুলি চালায়। তখন সালাম,বরকত,শফিক, জব্বার সহ নাম না জানা আরও অনেক ছাত্র ভাষার জন্য শহিদ হন। তাই শহিদের প্রতি শ্রদ্ধা রেখে, মাতৃভাষার প্রতীক হিসাবে তৈরি করা হয় শহিদ মিনার। তাই প্রতি বছর এই দিনে শহিদ মিনারে গিয়ে শহীদের প্রতি শ্রদ্ধার্ঘ্য নিবেদিন করি। ঐ ঘঠনা অবলম্বন করে কবি লুৎফর রহমান রিটন ‘</a:t>
            </a:r>
            <a:r>
              <a:rPr lang="bn-IN" sz="3200" b="1" dirty="0" smtClean="0">
                <a:solidFill>
                  <a:srgbClr val="FF0000"/>
                </a:solidFill>
                <a:latin typeface="NikoshBAN" panose="02000000000000000000" pitchFamily="2" charset="0"/>
                <a:cs typeface="NikoshBAN" panose="02000000000000000000" pitchFamily="2" charset="0"/>
              </a:rPr>
              <a:t>’ফেব্রুয়ারির গান’’  </a:t>
            </a:r>
            <a:r>
              <a:rPr lang="bn-IN" sz="3200" b="1" dirty="0" smtClean="0">
                <a:latin typeface="NikoshBAN" panose="02000000000000000000" pitchFamily="2" charset="0"/>
                <a:cs typeface="NikoshBAN" panose="02000000000000000000" pitchFamily="2" charset="0"/>
              </a:rPr>
              <a:t>কবিতাটি লিখেছেন। বাংলা ভাষার প্রতি মমতা আর শহিদের প্রতি শ্রদ্ধা প্রকাশ পেয়েছে এই কবিতায়। </a:t>
            </a:r>
            <a:endParaRPr lang="en-US" sz="3200" b="1"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318" y="449339"/>
            <a:ext cx="1428750" cy="1038558"/>
          </a:xfrm>
          <a:prstGeom prst="rect">
            <a:avLst/>
          </a:prstGeom>
          <a:ln>
            <a:noFill/>
          </a:ln>
          <a:effectLst>
            <a:softEdge rad="112500"/>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46" y="448293"/>
            <a:ext cx="1513342" cy="1035864"/>
          </a:xfrm>
          <a:prstGeom prst="rect">
            <a:avLst/>
          </a:prstGeom>
          <a:ln>
            <a:noFill/>
          </a:ln>
          <a:effectLst>
            <a:softEdge rad="112500"/>
          </a:effectLst>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6138" r="29038"/>
          <a:stretch/>
        </p:blipFill>
        <p:spPr>
          <a:xfrm rot="5400000">
            <a:off x="1304486" y="965325"/>
            <a:ext cx="559561" cy="1583567"/>
          </a:xfrm>
          <a:prstGeom prst="rect">
            <a:avLst/>
          </a:prstGeom>
          <a:ln>
            <a:noFill/>
          </a:ln>
          <a:effectLst>
            <a:softEdge rad="112500"/>
          </a:effectLst>
        </p:spPr>
      </p:pic>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6138" r="29038"/>
          <a:stretch/>
        </p:blipFill>
        <p:spPr>
          <a:xfrm rot="5400000">
            <a:off x="9271912" y="1023903"/>
            <a:ext cx="559561" cy="1583567"/>
          </a:xfrm>
          <a:prstGeom prst="rect">
            <a:avLst/>
          </a:prstGeom>
          <a:ln>
            <a:noFill/>
          </a:ln>
          <a:effectLst>
            <a:softEdge rad="112500"/>
          </a:effectLst>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6138" r="29038"/>
          <a:stretch/>
        </p:blipFill>
        <p:spPr>
          <a:xfrm rot="5400000">
            <a:off x="6009924" y="5181235"/>
            <a:ext cx="454632" cy="1583567"/>
          </a:xfrm>
          <a:prstGeom prst="rect">
            <a:avLst/>
          </a:prstGeom>
          <a:ln>
            <a:noFill/>
          </a:ln>
          <a:effectLst>
            <a:softEdge rad="112500"/>
          </a:effectLst>
        </p:spPr>
      </p:pic>
    </p:spTree>
    <p:extLst>
      <p:ext uri="{BB962C8B-B14F-4D97-AF65-F5344CB8AC3E}">
        <p14:creationId xmlns:p14="http://schemas.microsoft.com/office/powerpoint/2010/main" val="984094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500" autoRev="1" fill="hold">
                                          <p:stCondLst>
                                            <p:cond delay="0"/>
                                          </p:stCondLst>
                                        </p:cTn>
                                        <p:tgtEl>
                                          <p:spTgt spid="13"/>
                                        </p:tgtEl>
                                        <p:attrNameLst>
                                          <p:attrName>ppt_w</p:attrName>
                                        </p:attrNameLst>
                                      </p:cBhvr>
                                    </p:anim>
                                    <p:anim by="(#ppt_w*0.50)" calcmode="lin" valueType="num">
                                      <p:cBhvr>
                                        <p:cTn id="17" dur="500" decel="50000" autoRev="1" fill="hold">
                                          <p:stCondLst>
                                            <p:cond delay="0"/>
                                          </p:stCondLst>
                                        </p:cTn>
                                        <p:tgtEl>
                                          <p:spTgt spid="13"/>
                                        </p:tgtEl>
                                        <p:attrNameLst>
                                          <p:attrName>ppt_x</p:attrName>
                                        </p:attrNameLst>
                                      </p:cBhvr>
                                    </p:anim>
                                    <p:anim from="(-#ppt_h/2)" to="(#ppt_y)" calcmode="lin" valueType="num">
                                      <p:cBhvr>
                                        <p:cTn id="18" dur="1000" fill="hold">
                                          <p:stCondLst>
                                            <p:cond delay="0"/>
                                          </p:stCondLst>
                                        </p:cTn>
                                        <p:tgtEl>
                                          <p:spTgt spid="13"/>
                                        </p:tgtEl>
                                        <p:attrNameLst>
                                          <p:attrName>ppt_y</p:attrName>
                                        </p:attrNameLst>
                                      </p:cBhvr>
                                    </p:anim>
                                    <p:animRot by="21600000">
                                      <p:cBhvr>
                                        <p:cTn id="19"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19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1" cy="6858000"/>
            <a:chOff x="0" y="0"/>
            <a:chExt cx="12192001" cy="6858000"/>
          </a:xfrm>
        </p:grpSpPr>
        <p:sp>
          <p:nvSpPr>
            <p:cNvPr id="3" name="L-Shape 2"/>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 name="L-Shape 3"/>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L-Shape 4"/>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L-Shape 5"/>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8" name="Rectangle 7"/>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9"/>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1" name="TextBox 10"/>
          <p:cNvSpPr txBox="1"/>
          <p:nvPr/>
        </p:nvSpPr>
        <p:spPr>
          <a:xfrm>
            <a:off x="3875472" y="521287"/>
            <a:ext cx="4121624" cy="646331"/>
          </a:xfrm>
          <a:prstGeom prst="rect">
            <a:avLst/>
          </a:prstGeom>
          <a:solidFill>
            <a:schemeClr val="accent1">
              <a:lumMod val="60000"/>
              <a:lumOff val="40000"/>
            </a:schemeClr>
          </a:solidFill>
          <a:ln w="5715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3600" dirty="0" smtClean="0">
                <a:solidFill>
                  <a:srgbClr val="FFFF00"/>
                </a:solidFill>
                <a:latin typeface="NikoshBAN" panose="02000000000000000000" pitchFamily="2" charset="0"/>
                <a:cs typeface="NikoshBAN" panose="02000000000000000000" pitchFamily="2" charset="0"/>
              </a:rPr>
              <a:t>জেনে নিই কবি</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পরিচিতি</a:t>
            </a:r>
            <a:r>
              <a:rPr lang="bn-IN" sz="3600" dirty="0" smtClean="0">
                <a:solidFill>
                  <a:srgbClr val="FFFF00"/>
                </a:solidFill>
                <a:latin typeface="NikoshBAN" panose="02000000000000000000" pitchFamily="2" charset="0"/>
                <a:cs typeface="NikoshBAN" panose="02000000000000000000" pitchFamily="2" charset="0"/>
              </a:rPr>
              <a:t>।</a:t>
            </a:r>
            <a:r>
              <a:rPr lang="en-US" sz="3600" dirty="0" smtClean="0">
                <a:solidFill>
                  <a:srgbClr val="FFFF00"/>
                </a:solidFill>
                <a:latin typeface="NikoshBAN" panose="02000000000000000000" pitchFamily="2" charset="0"/>
                <a:cs typeface="NikoshBAN" panose="02000000000000000000" pitchFamily="2" charset="0"/>
              </a:rPr>
              <a:t> </a:t>
            </a:r>
            <a:r>
              <a:rPr lang="bn-IN" sz="3600" dirty="0" smtClean="0">
                <a:solidFill>
                  <a:srgbClr val="FFFF00"/>
                </a:solidFill>
                <a:latin typeface="NikoshBAN" panose="02000000000000000000" pitchFamily="2" charset="0"/>
                <a:cs typeface="NikoshBAN" panose="02000000000000000000" pitchFamily="2" charset="0"/>
              </a:rPr>
              <a:t> </a:t>
            </a:r>
            <a:endParaRPr lang="en-US" sz="3600" dirty="0">
              <a:solidFill>
                <a:srgbClr val="FFFF00"/>
              </a:solidFill>
              <a:latin typeface="NikoshBAN" panose="02000000000000000000" pitchFamily="2" charset="0"/>
              <a:cs typeface="NikoshBAN" panose="02000000000000000000" pitchFamily="2" charset="0"/>
            </a:endParaRPr>
          </a:p>
        </p:txBody>
      </p:sp>
      <p:graphicFrame>
        <p:nvGraphicFramePr>
          <p:cNvPr id="15" name="Diagram 14"/>
          <p:cNvGraphicFramePr/>
          <p:nvPr>
            <p:extLst>
              <p:ext uri="{D42A27DB-BD31-4B8C-83A1-F6EECF244321}">
                <p14:modId xmlns:p14="http://schemas.microsoft.com/office/powerpoint/2010/main" val="3009758651"/>
              </p:ext>
            </p:extLst>
          </p:nvPr>
        </p:nvGraphicFramePr>
        <p:xfrm>
          <a:off x="1942906" y="1302175"/>
          <a:ext cx="8298374" cy="5241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17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
                                            <p:graphicEl>
                                              <a:dgm id="{7088B1FF-0CA4-4B25-9E33-968F774B582B}"/>
                                            </p:graphicEl>
                                          </p:spTgt>
                                        </p:tgtEl>
                                        <p:attrNameLst>
                                          <p:attrName>style.visibility</p:attrName>
                                        </p:attrNameLst>
                                      </p:cBhvr>
                                      <p:to>
                                        <p:strVal val="visible"/>
                                      </p:to>
                                    </p:set>
                                    <p:anim calcmode="lin" valueType="num">
                                      <p:cBhvr>
                                        <p:cTn id="15" dur="500" fill="hold"/>
                                        <p:tgtEl>
                                          <p:spTgt spid="15">
                                            <p:graphicEl>
                                              <a:dgm id="{7088B1FF-0CA4-4B25-9E33-968F774B582B}"/>
                                            </p:graphicEl>
                                          </p:spTgt>
                                        </p:tgtEl>
                                        <p:attrNameLst>
                                          <p:attrName>ppt_w</p:attrName>
                                        </p:attrNameLst>
                                      </p:cBhvr>
                                      <p:tavLst>
                                        <p:tav tm="0">
                                          <p:val>
                                            <p:fltVal val="0"/>
                                          </p:val>
                                        </p:tav>
                                        <p:tav tm="100000">
                                          <p:val>
                                            <p:strVal val="#ppt_w"/>
                                          </p:val>
                                        </p:tav>
                                      </p:tavLst>
                                    </p:anim>
                                    <p:anim calcmode="lin" valueType="num">
                                      <p:cBhvr>
                                        <p:cTn id="16" dur="500" fill="hold"/>
                                        <p:tgtEl>
                                          <p:spTgt spid="15">
                                            <p:graphicEl>
                                              <a:dgm id="{7088B1FF-0CA4-4B25-9E33-968F774B582B}"/>
                                            </p:graphicEl>
                                          </p:spTgt>
                                        </p:tgtEl>
                                        <p:attrNameLst>
                                          <p:attrName>ppt_h</p:attrName>
                                        </p:attrNameLst>
                                      </p:cBhvr>
                                      <p:tavLst>
                                        <p:tav tm="0">
                                          <p:val>
                                            <p:fltVal val="0"/>
                                          </p:val>
                                        </p:tav>
                                        <p:tav tm="100000">
                                          <p:val>
                                            <p:strVal val="#ppt_h"/>
                                          </p:val>
                                        </p:tav>
                                      </p:tavLst>
                                    </p:anim>
                                    <p:anim calcmode="lin" valueType="num">
                                      <p:cBhvr>
                                        <p:cTn id="17" dur="500" fill="hold"/>
                                        <p:tgtEl>
                                          <p:spTgt spid="15">
                                            <p:graphicEl>
                                              <a:dgm id="{7088B1FF-0CA4-4B25-9E33-968F774B582B}"/>
                                            </p:graphicEl>
                                          </p:spTgt>
                                        </p:tgtEl>
                                        <p:attrNameLst>
                                          <p:attrName>style.rotation</p:attrName>
                                        </p:attrNameLst>
                                      </p:cBhvr>
                                      <p:tavLst>
                                        <p:tav tm="0">
                                          <p:val>
                                            <p:fltVal val="360"/>
                                          </p:val>
                                        </p:tav>
                                        <p:tav tm="100000">
                                          <p:val>
                                            <p:fltVal val="0"/>
                                          </p:val>
                                        </p:tav>
                                      </p:tavLst>
                                    </p:anim>
                                    <p:animEffect transition="in" filter="fade">
                                      <p:cBhvr>
                                        <p:cTn id="18" dur="500"/>
                                        <p:tgtEl>
                                          <p:spTgt spid="15">
                                            <p:graphicEl>
                                              <a:dgm id="{7088B1FF-0CA4-4B25-9E33-968F774B582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5">
                                            <p:graphicEl>
                                              <a:dgm id="{3000A944-36F1-49CC-B12A-98E471F67BFF}"/>
                                            </p:graphicEl>
                                          </p:spTgt>
                                        </p:tgtEl>
                                        <p:attrNameLst>
                                          <p:attrName>style.visibility</p:attrName>
                                        </p:attrNameLst>
                                      </p:cBhvr>
                                      <p:to>
                                        <p:strVal val="visible"/>
                                      </p:to>
                                    </p:set>
                                    <p:anim calcmode="lin" valueType="num">
                                      <p:cBhvr>
                                        <p:cTn id="23" dur="500" fill="hold"/>
                                        <p:tgtEl>
                                          <p:spTgt spid="15">
                                            <p:graphicEl>
                                              <a:dgm id="{3000A944-36F1-49CC-B12A-98E471F67BFF}"/>
                                            </p:graphicEl>
                                          </p:spTgt>
                                        </p:tgtEl>
                                        <p:attrNameLst>
                                          <p:attrName>ppt_w</p:attrName>
                                        </p:attrNameLst>
                                      </p:cBhvr>
                                      <p:tavLst>
                                        <p:tav tm="0">
                                          <p:val>
                                            <p:fltVal val="0"/>
                                          </p:val>
                                        </p:tav>
                                        <p:tav tm="100000">
                                          <p:val>
                                            <p:strVal val="#ppt_w"/>
                                          </p:val>
                                        </p:tav>
                                      </p:tavLst>
                                    </p:anim>
                                    <p:anim calcmode="lin" valueType="num">
                                      <p:cBhvr>
                                        <p:cTn id="24" dur="500" fill="hold"/>
                                        <p:tgtEl>
                                          <p:spTgt spid="15">
                                            <p:graphicEl>
                                              <a:dgm id="{3000A944-36F1-49CC-B12A-98E471F67BFF}"/>
                                            </p:graphicEl>
                                          </p:spTgt>
                                        </p:tgtEl>
                                        <p:attrNameLst>
                                          <p:attrName>ppt_h</p:attrName>
                                        </p:attrNameLst>
                                      </p:cBhvr>
                                      <p:tavLst>
                                        <p:tav tm="0">
                                          <p:val>
                                            <p:fltVal val="0"/>
                                          </p:val>
                                        </p:tav>
                                        <p:tav tm="100000">
                                          <p:val>
                                            <p:strVal val="#ppt_h"/>
                                          </p:val>
                                        </p:tav>
                                      </p:tavLst>
                                    </p:anim>
                                    <p:anim calcmode="lin" valueType="num">
                                      <p:cBhvr>
                                        <p:cTn id="25" dur="500" fill="hold"/>
                                        <p:tgtEl>
                                          <p:spTgt spid="15">
                                            <p:graphicEl>
                                              <a:dgm id="{3000A944-36F1-49CC-B12A-98E471F67BFF}"/>
                                            </p:graphicEl>
                                          </p:spTgt>
                                        </p:tgtEl>
                                        <p:attrNameLst>
                                          <p:attrName>style.rotation</p:attrName>
                                        </p:attrNameLst>
                                      </p:cBhvr>
                                      <p:tavLst>
                                        <p:tav tm="0">
                                          <p:val>
                                            <p:fltVal val="360"/>
                                          </p:val>
                                        </p:tav>
                                        <p:tav tm="100000">
                                          <p:val>
                                            <p:fltVal val="0"/>
                                          </p:val>
                                        </p:tav>
                                      </p:tavLst>
                                    </p:anim>
                                    <p:animEffect transition="in" filter="fade">
                                      <p:cBhvr>
                                        <p:cTn id="26" dur="500"/>
                                        <p:tgtEl>
                                          <p:spTgt spid="15">
                                            <p:graphicEl>
                                              <a:dgm id="{3000A944-36F1-49CC-B12A-98E471F67BFF}"/>
                                            </p:graphicEl>
                                          </p:spTgt>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5">
                                            <p:graphicEl>
                                              <a:dgm id="{68837E1F-A826-42CF-BD61-EBCC3D2079DF}"/>
                                            </p:graphicEl>
                                          </p:spTgt>
                                        </p:tgtEl>
                                        <p:attrNameLst>
                                          <p:attrName>style.visibility</p:attrName>
                                        </p:attrNameLst>
                                      </p:cBhvr>
                                      <p:to>
                                        <p:strVal val="visible"/>
                                      </p:to>
                                    </p:set>
                                    <p:anim calcmode="lin" valueType="num">
                                      <p:cBhvr>
                                        <p:cTn id="29" dur="500" fill="hold"/>
                                        <p:tgtEl>
                                          <p:spTgt spid="15">
                                            <p:graphicEl>
                                              <a:dgm id="{68837E1F-A826-42CF-BD61-EBCC3D2079DF}"/>
                                            </p:graphicEl>
                                          </p:spTgt>
                                        </p:tgtEl>
                                        <p:attrNameLst>
                                          <p:attrName>ppt_w</p:attrName>
                                        </p:attrNameLst>
                                      </p:cBhvr>
                                      <p:tavLst>
                                        <p:tav tm="0">
                                          <p:val>
                                            <p:fltVal val="0"/>
                                          </p:val>
                                        </p:tav>
                                        <p:tav tm="100000">
                                          <p:val>
                                            <p:strVal val="#ppt_w"/>
                                          </p:val>
                                        </p:tav>
                                      </p:tavLst>
                                    </p:anim>
                                    <p:anim calcmode="lin" valueType="num">
                                      <p:cBhvr>
                                        <p:cTn id="30" dur="500" fill="hold"/>
                                        <p:tgtEl>
                                          <p:spTgt spid="15">
                                            <p:graphicEl>
                                              <a:dgm id="{68837E1F-A826-42CF-BD61-EBCC3D2079DF}"/>
                                            </p:graphicEl>
                                          </p:spTgt>
                                        </p:tgtEl>
                                        <p:attrNameLst>
                                          <p:attrName>ppt_h</p:attrName>
                                        </p:attrNameLst>
                                      </p:cBhvr>
                                      <p:tavLst>
                                        <p:tav tm="0">
                                          <p:val>
                                            <p:fltVal val="0"/>
                                          </p:val>
                                        </p:tav>
                                        <p:tav tm="100000">
                                          <p:val>
                                            <p:strVal val="#ppt_h"/>
                                          </p:val>
                                        </p:tav>
                                      </p:tavLst>
                                    </p:anim>
                                    <p:anim calcmode="lin" valueType="num">
                                      <p:cBhvr>
                                        <p:cTn id="31" dur="500" fill="hold"/>
                                        <p:tgtEl>
                                          <p:spTgt spid="15">
                                            <p:graphicEl>
                                              <a:dgm id="{68837E1F-A826-42CF-BD61-EBCC3D2079DF}"/>
                                            </p:graphicEl>
                                          </p:spTgt>
                                        </p:tgtEl>
                                        <p:attrNameLst>
                                          <p:attrName>style.rotation</p:attrName>
                                        </p:attrNameLst>
                                      </p:cBhvr>
                                      <p:tavLst>
                                        <p:tav tm="0">
                                          <p:val>
                                            <p:fltVal val="360"/>
                                          </p:val>
                                        </p:tav>
                                        <p:tav tm="100000">
                                          <p:val>
                                            <p:fltVal val="0"/>
                                          </p:val>
                                        </p:tav>
                                      </p:tavLst>
                                    </p:anim>
                                    <p:animEffect transition="in" filter="fade">
                                      <p:cBhvr>
                                        <p:cTn id="32" dur="500"/>
                                        <p:tgtEl>
                                          <p:spTgt spid="15">
                                            <p:graphicEl>
                                              <a:dgm id="{68837E1F-A826-42CF-BD61-EBCC3D2079D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5">
                                            <p:graphicEl>
                                              <a:dgm id="{411B1A5A-9474-4826-AFA4-9A9437480BF3}"/>
                                            </p:graphicEl>
                                          </p:spTgt>
                                        </p:tgtEl>
                                        <p:attrNameLst>
                                          <p:attrName>style.visibility</p:attrName>
                                        </p:attrNameLst>
                                      </p:cBhvr>
                                      <p:to>
                                        <p:strVal val="visible"/>
                                      </p:to>
                                    </p:set>
                                    <p:anim calcmode="lin" valueType="num">
                                      <p:cBhvr>
                                        <p:cTn id="37" dur="500" fill="hold"/>
                                        <p:tgtEl>
                                          <p:spTgt spid="15">
                                            <p:graphicEl>
                                              <a:dgm id="{411B1A5A-9474-4826-AFA4-9A9437480BF3}"/>
                                            </p:graphicEl>
                                          </p:spTgt>
                                        </p:tgtEl>
                                        <p:attrNameLst>
                                          <p:attrName>ppt_w</p:attrName>
                                        </p:attrNameLst>
                                      </p:cBhvr>
                                      <p:tavLst>
                                        <p:tav tm="0">
                                          <p:val>
                                            <p:fltVal val="0"/>
                                          </p:val>
                                        </p:tav>
                                        <p:tav tm="100000">
                                          <p:val>
                                            <p:strVal val="#ppt_w"/>
                                          </p:val>
                                        </p:tav>
                                      </p:tavLst>
                                    </p:anim>
                                    <p:anim calcmode="lin" valueType="num">
                                      <p:cBhvr>
                                        <p:cTn id="38" dur="500" fill="hold"/>
                                        <p:tgtEl>
                                          <p:spTgt spid="15">
                                            <p:graphicEl>
                                              <a:dgm id="{411B1A5A-9474-4826-AFA4-9A9437480BF3}"/>
                                            </p:graphicEl>
                                          </p:spTgt>
                                        </p:tgtEl>
                                        <p:attrNameLst>
                                          <p:attrName>ppt_h</p:attrName>
                                        </p:attrNameLst>
                                      </p:cBhvr>
                                      <p:tavLst>
                                        <p:tav tm="0">
                                          <p:val>
                                            <p:fltVal val="0"/>
                                          </p:val>
                                        </p:tav>
                                        <p:tav tm="100000">
                                          <p:val>
                                            <p:strVal val="#ppt_h"/>
                                          </p:val>
                                        </p:tav>
                                      </p:tavLst>
                                    </p:anim>
                                    <p:anim calcmode="lin" valueType="num">
                                      <p:cBhvr>
                                        <p:cTn id="39" dur="500" fill="hold"/>
                                        <p:tgtEl>
                                          <p:spTgt spid="15">
                                            <p:graphicEl>
                                              <a:dgm id="{411B1A5A-9474-4826-AFA4-9A9437480BF3}"/>
                                            </p:graphicEl>
                                          </p:spTgt>
                                        </p:tgtEl>
                                        <p:attrNameLst>
                                          <p:attrName>style.rotation</p:attrName>
                                        </p:attrNameLst>
                                      </p:cBhvr>
                                      <p:tavLst>
                                        <p:tav tm="0">
                                          <p:val>
                                            <p:fltVal val="360"/>
                                          </p:val>
                                        </p:tav>
                                        <p:tav tm="100000">
                                          <p:val>
                                            <p:fltVal val="0"/>
                                          </p:val>
                                        </p:tav>
                                      </p:tavLst>
                                    </p:anim>
                                    <p:animEffect transition="in" filter="fade">
                                      <p:cBhvr>
                                        <p:cTn id="40" dur="500"/>
                                        <p:tgtEl>
                                          <p:spTgt spid="15">
                                            <p:graphicEl>
                                              <a:dgm id="{411B1A5A-9474-4826-AFA4-9A9437480BF3}"/>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5">
                                            <p:graphicEl>
                                              <a:dgm id="{20D5EA57-AFF3-485B-A4B9-4F1B2817CF50}"/>
                                            </p:graphicEl>
                                          </p:spTgt>
                                        </p:tgtEl>
                                        <p:attrNameLst>
                                          <p:attrName>style.visibility</p:attrName>
                                        </p:attrNameLst>
                                      </p:cBhvr>
                                      <p:to>
                                        <p:strVal val="visible"/>
                                      </p:to>
                                    </p:set>
                                    <p:anim calcmode="lin" valueType="num">
                                      <p:cBhvr>
                                        <p:cTn id="43" dur="500" fill="hold"/>
                                        <p:tgtEl>
                                          <p:spTgt spid="15">
                                            <p:graphicEl>
                                              <a:dgm id="{20D5EA57-AFF3-485B-A4B9-4F1B2817CF50}"/>
                                            </p:graphicEl>
                                          </p:spTgt>
                                        </p:tgtEl>
                                        <p:attrNameLst>
                                          <p:attrName>ppt_w</p:attrName>
                                        </p:attrNameLst>
                                      </p:cBhvr>
                                      <p:tavLst>
                                        <p:tav tm="0">
                                          <p:val>
                                            <p:fltVal val="0"/>
                                          </p:val>
                                        </p:tav>
                                        <p:tav tm="100000">
                                          <p:val>
                                            <p:strVal val="#ppt_w"/>
                                          </p:val>
                                        </p:tav>
                                      </p:tavLst>
                                    </p:anim>
                                    <p:anim calcmode="lin" valueType="num">
                                      <p:cBhvr>
                                        <p:cTn id="44" dur="500" fill="hold"/>
                                        <p:tgtEl>
                                          <p:spTgt spid="15">
                                            <p:graphicEl>
                                              <a:dgm id="{20D5EA57-AFF3-485B-A4B9-4F1B2817CF50}"/>
                                            </p:graphicEl>
                                          </p:spTgt>
                                        </p:tgtEl>
                                        <p:attrNameLst>
                                          <p:attrName>ppt_h</p:attrName>
                                        </p:attrNameLst>
                                      </p:cBhvr>
                                      <p:tavLst>
                                        <p:tav tm="0">
                                          <p:val>
                                            <p:fltVal val="0"/>
                                          </p:val>
                                        </p:tav>
                                        <p:tav tm="100000">
                                          <p:val>
                                            <p:strVal val="#ppt_h"/>
                                          </p:val>
                                        </p:tav>
                                      </p:tavLst>
                                    </p:anim>
                                    <p:anim calcmode="lin" valueType="num">
                                      <p:cBhvr>
                                        <p:cTn id="45" dur="500" fill="hold"/>
                                        <p:tgtEl>
                                          <p:spTgt spid="15">
                                            <p:graphicEl>
                                              <a:dgm id="{20D5EA57-AFF3-485B-A4B9-4F1B2817CF50}"/>
                                            </p:graphicEl>
                                          </p:spTgt>
                                        </p:tgtEl>
                                        <p:attrNameLst>
                                          <p:attrName>style.rotation</p:attrName>
                                        </p:attrNameLst>
                                      </p:cBhvr>
                                      <p:tavLst>
                                        <p:tav tm="0">
                                          <p:val>
                                            <p:fltVal val="360"/>
                                          </p:val>
                                        </p:tav>
                                        <p:tav tm="100000">
                                          <p:val>
                                            <p:fltVal val="0"/>
                                          </p:val>
                                        </p:tav>
                                      </p:tavLst>
                                    </p:anim>
                                    <p:animEffect transition="in" filter="fade">
                                      <p:cBhvr>
                                        <p:cTn id="46" dur="500"/>
                                        <p:tgtEl>
                                          <p:spTgt spid="15">
                                            <p:graphicEl>
                                              <a:dgm id="{20D5EA57-AFF3-485B-A4B9-4F1B2817CF5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5">
                                            <p:graphicEl>
                                              <a:dgm id="{D3BABC3D-5E75-4F0E-9EC3-26FFA17BD163}"/>
                                            </p:graphicEl>
                                          </p:spTgt>
                                        </p:tgtEl>
                                        <p:attrNameLst>
                                          <p:attrName>style.visibility</p:attrName>
                                        </p:attrNameLst>
                                      </p:cBhvr>
                                      <p:to>
                                        <p:strVal val="visible"/>
                                      </p:to>
                                    </p:set>
                                    <p:anim calcmode="lin" valueType="num">
                                      <p:cBhvr>
                                        <p:cTn id="51" dur="500" fill="hold"/>
                                        <p:tgtEl>
                                          <p:spTgt spid="15">
                                            <p:graphicEl>
                                              <a:dgm id="{D3BABC3D-5E75-4F0E-9EC3-26FFA17BD163}"/>
                                            </p:graphicEl>
                                          </p:spTgt>
                                        </p:tgtEl>
                                        <p:attrNameLst>
                                          <p:attrName>ppt_w</p:attrName>
                                        </p:attrNameLst>
                                      </p:cBhvr>
                                      <p:tavLst>
                                        <p:tav tm="0">
                                          <p:val>
                                            <p:fltVal val="0"/>
                                          </p:val>
                                        </p:tav>
                                        <p:tav tm="100000">
                                          <p:val>
                                            <p:strVal val="#ppt_w"/>
                                          </p:val>
                                        </p:tav>
                                      </p:tavLst>
                                    </p:anim>
                                    <p:anim calcmode="lin" valueType="num">
                                      <p:cBhvr>
                                        <p:cTn id="52" dur="500" fill="hold"/>
                                        <p:tgtEl>
                                          <p:spTgt spid="15">
                                            <p:graphicEl>
                                              <a:dgm id="{D3BABC3D-5E75-4F0E-9EC3-26FFA17BD163}"/>
                                            </p:graphicEl>
                                          </p:spTgt>
                                        </p:tgtEl>
                                        <p:attrNameLst>
                                          <p:attrName>ppt_h</p:attrName>
                                        </p:attrNameLst>
                                      </p:cBhvr>
                                      <p:tavLst>
                                        <p:tav tm="0">
                                          <p:val>
                                            <p:fltVal val="0"/>
                                          </p:val>
                                        </p:tav>
                                        <p:tav tm="100000">
                                          <p:val>
                                            <p:strVal val="#ppt_h"/>
                                          </p:val>
                                        </p:tav>
                                      </p:tavLst>
                                    </p:anim>
                                    <p:anim calcmode="lin" valueType="num">
                                      <p:cBhvr>
                                        <p:cTn id="53" dur="500" fill="hold"/>
                                        <p:tgtEl>
                                          <p:spTgt spid="15">
                                            <p:graphicEl>
                                              <a:dgm id="{D3BABC3D-5E75-4F0E-9EC3-26FFA17BD163}"/>
                                            </p:graphicEl>
                                          </p:spTgt>
                                        </p:tgtEl>
                                        <p:attrNameLst>
                                          <p:attrName>style.rotation</p:attrName>
                                        </p:attrNameLst>
                                      </p:cBhvr>
                                      <p:tavLst>
                                        <p:tav tm="0">
                                          <p:val>
                                            <p:fltVal val="360"/>
                                          </p:val>
                                        </p:tav>
                                        <p:tav tm="100000">
                                          <p:val>
                                            <p:fltVal val="0"/>
                                          </p:val>
                                        </p:tav>
                                      </p:tavLst>
                                    </p:anim>
                                    <p:animEffect transition="in" filter="fade">
                                      <p:cBhvr>
                                        <p:cTn id="54" dur="500"/>
                                        <p:tgtEl>
                                          <p:spTgt spid="15">
                                            <p:graphicEl>
                                              <a:dgm id="{D3BABC3D-5E75-4F0E-9EC3-26FFA17BD163}"/>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5">
                                            <p:graphicEl>
                                              <a:dgm id="{C3FD043D-183C-45CA-AD0E-D15CE320C097}"/>
                                            </p:graphicEl>
                                          </p:spTgt>
                                        </p:tgtEl>
                                        <p:attrNameLst>
                                          <p:attrName>style.visibility</p:attrName>
                                        </p:attrNameLst>
                                      </p:cBhvr>
                                      <p:to>
                                        <p:strVal val="visible"/>
                                      </p:to>
                                    </p:set>
                                    <p:anim calcmode="lin" valueType="num">
                                      <p:cBhvr>
                                        <p:cTn id="57" dur="500" fill="hold"/>
                                        <p:tgtEl>
                                          <p:spTgt spid="15">
                                            <p:graphicEl>
                                              <a:dgm id="{C3FD043D-183C-45CA-AD0E-D15CE320C097}"/>
                                            </p:graphicEl>
                                          </p:spTgt>
                                        </p:tgtEl>
                                        <p:attrNameLst>
                                          <p:attrName>ppt_w</p:attrName>
                                        </p:attrNameLst>
                                      </p:cBhvr>
                                      <p:tavLst>
                                        <p:tav tm="0">
                                          <p:val>
                                            <p:fltVal val="0"/>
                                          </p:val>
                                        </p:tav>
                                        <p:tav tm="100000">
                                          <p:val>
                                            <p:strVal val="#ppt_w"/>
                                          </p:val>
                                        </p:tav>
                                      </p:tavLst>
                                    </p:anim>
                                    <p:anim calcmode="lin" valueType="num">
                                      <p:cBhvr>
                                        <p:cTn id="58" dur="500" fill="hold"/>
                                        <p:tgtEl>
                                          <p:spTgt spid="15">
                                            <p:graphicEl>
                                              <a:dgm id="{C3FD043D-183C-45CA-AD0E-D15CE320C097}"/>
                                            </p:graphicEl>
                                          </p:spTgt>
                                        </p:tgtEl>
                                        <p:attrNameLst>
                                          <p:attrName>ppt_h</p:attrName>
                                        </p:attrNameLst>
                                      </p:cBhvr>
                                      <p:tavLst>
                                        <p:tav tm="0">
                                          <p:val>
                                            <p:fltVal val="0"/>
                                          </p:val>
                                        </p:tav>
                                        <p:tav tm="100000">
                                          <p:val>
                                            <p:strVal val="#ppt_h"/>
                                          </p:val>
                                        </p:tav>
                                      </p:tavLst>
                                    </p:anim>
                                    <p:anim calcmode="lin" valueType="num">
                                      <p:cBhvr>
                                        <p:cTn id="59" dur="500" fill="hold"/>
                                        <p:tgtEl>
                                          <p:spTgt spid="15">
                                            <p:graphicEl>
                                              <a:dgm id="{C3FD043D-183C-45CA-AD0E-D15CE320C097}"/>
                                            </p:graphicEl>
                                          </p:spTgt>
                                        </p:tgtEl>
                                        <p:attrNameLst>
                                          <p:attrName>style.rotation</p:attrName>
                                        </p:attrNameLst>
                                      </p:cBhvr>
                                      <p:tavLst>
                                        <p:tav tm="0">
                                          <p:val>
                                            <p:fltVal val="360"/>
                                          </p:val>
                                        </p:tav>
                                        <p:tav tm="100000">
                                          <p:val>
                                            <p:fltVal val="0"/>
                                          </p:val>
                                        </p:tav>
                                      </p:tavLst>
                                    </p:anim>
                                    <p:animEffect transition="in" filter="fade">
                                      <p:cBhvr>
                                        <p:cTn id="60" dur="500"/>
                                        <p:tgtEl>
                                          <p:spTgt spid="15">
                                            <p:graphicEl>
                                              <a:dgm id="{C3FD043D-183C-45CA-AD0E-D15CE320C09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5">
                                            <p:graphicEl>
                                              <a:dgm id="{05F5C35D-D304-43C9-9B87-47156A1E0853}"/>
                                            </p:graphicEl>
                                          </p:spTgt>
                                        </p:tgtEl>
                                        <p:attrNameLst>
                                          <p:attrName>style.visibility</p:attrName>
                                        </p:attrNameLst>
                                      </p:cBhvr>
                                      <p:to>
                                        <p:strVal val="visible"/>
                                      </p:to>
                                    </p:set>
                                    <p:anim calcmode="lin" valueType="num">
                                      <p:cBhvr>
                                        <p:cTn id="65" dur="500" fill="hold"/>
                                        <p:tgtEl>
                                          <p:spTgt spid="15">
                                            <p:graphicEl>
                                              <a:dgm id="{05F5C35D-D304-43C9-9B87-47156A1E0853}"/>
                                            </p:graphicEl>
                                          </p:spTgt>
                                        </p:tgtEl>
                                        <p:attrNameLst>
                                          <p:attrName>ppt_w</p:attrName>
                                        </p:attrNameLst>
                                      </p:cBhvr>
                                      <p:tavLst>
                                        <p:tav tm="0">
                                          <p:val>
                                            <p:fltVal val="0"/>
                                          </p:val>
                                        </p:tav>
                                        <p:tav tm="100000">
                                          <p:val>
                                            <p:strVal val="#ppt_w"/>
                                          </p:val>
                                        </p:tav>
                                      </p:tavLst>
                                    </p:anim>
                                    <p:anim calcmode="lin" valueType="num">
                                      <p:cBhvr>
                                        <p:cTn id="66" dur="500" fill="hold"/>
                                        <p:tgtEl>
                                          <p:spTgt spid="15">
                                            <p:graphicEl>
                                              <a:dgm id="{05F5C35D-D304-43C9-9B87-47156A1E0853}"/>
                                            </p:graphicEl>
                                          </p:spTgt>
                                        </p:tgtEl>
                                        <p:attrNameLst>
                                          <p:attrName>ppt_h</p:attrName>
                                        </p:attrNameLst>
                                      </p:cBhvr>
                                      <p:tavLst>
                                        <p:tav tm="0">
                                          <p:val>
                                            <p:fltVal val="0"/>
                                          </p:val>
                                        </p:tav>
                                        <p:tav tm="100000">
                                          <p:val>
                                            <p:strVal val="#ppt_h"/>
                                          </p:val>
                                        </p:tav>
                                      </p:tavLst>
                                    </p:anim>
                                    <p:anim calcmode="lin" valueType="num">
                                      <p:cBhvr>
                                        <p:cTn id="67" dur="500" fill="hold"/>
                                        <p:tgtEl>
                                          <p:spTgt spid="15">
                                            <p:graphicEl>
                                              <a:dgm id="{05F5C35D-D304-43C9-9B87-47156A1E0853}"/>
                                            </p:graphicEl>
                                          </p:spTgt>
                                        </p:tgtEl>
                                        <p:attrNameLst>
                                          <p:attrName>style.rotation</p:attrName>
                                        </p:attrNameLst>
                                      </p:cBhvr>
                                      <p:tavLst>
                                        <p:tav tm="0">
                                          <p:val>
                                            <p:fltVal val="360"/>
                                          </p:val>
                                        </p:tav>
                                        <p:tav tm="100000">
                                          <p:val>
                                            <p:fltVal val="0"/>
                                          </p:val>
                                        </p:tav>
                                      </p:tavLst>
                                    </p:anim>
                                    <p:animEffect transition="in" filter="fade">
                                      <p:cBhvr>
                                        <p:cTn id="68" dur="500"/>
                                        <p:tgtEl>
                                          <p:spTgt spid="15">
                                            <p:graphicEl>
                                              <a:dgm id="{05F5C35D-D304-43C9-9B87-47156A1E0853}"/>
                                            </p:graphicEl>
                                          </p:spTgt>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5">
                                            <p:graphicEl>
                                              <a:dgm id="{72D4388B-8EA4-43D6-BC42-CC5B80407193}"/>
                                            </p:graphicEl>
                                          </p:spTgt>
                                        </p:tgtEl>
                                        <p:attrNameLst>
                                          <p:attrName>style.visibility</p:attrName>
                                        </p:attrNameLst>
                                      </p:cBhvr>
                                      <p:to>
                                        <p:strVal val="visible"/>
                                      </p:to>
                                    </p:set>
                                    <p:anim calcmode="lin" valueType="num">
                                      <p:cBhvr>
                                        <p:cTn id="71" dur="500" fill="hold"/>
                                        <p:tgtEl>
                                          <p:spTgt spid="15">
                                            <p:graphicEl>
                                              <a:dgm id="{72D4388B-8EA4-43D6-BC42-CC5B80407193}"/>
                                            </p:graphicEl>
                                          </p:spTgt>
                                        </p:tgtEl>
                                        <p:attrNameLst>
                                          <p:attrName>ppt_w</p:attrName>
                                        </p:attrNameLst>
                                      </p:cBhvr>
                                      <p:tavLst>
                                        <p:tav tm="0">
                                          <p:val>
                                            <p:fltVal val="0"/>
                                          </p:val>
                                        </p:tav>
                                        <p:tav tm="100000">
                                          <p:val>
                                            <p:strVal val="#ppt_w"/>
                                          </p:val>
                                        </p:tav>
                                      </p:tavLst>
                                    </p:anim>
                                    <p:anim calcmode="lin" valueType="num">
                                      <p:cBhvr>
                                        <p:cTn id="72" dur="500" fill="hold"/>
                                        <p:tgtEl>
                                          <p:spTgt spid="15">
                                            <p:graphicEl>
                                              <a:dgm id="{72D4388B-8EA4-43D6-BC42-CC5B80407193}"/>
                                            </p:graphicEl>
                                          </p:spTgt>
                                        </p:tgtEl>
                                        <p:attrNameLst>
                                          <p:attrName>ppt_h</p:attrName>
                                        </p:attrNameLst>
                                      </p:cBhvr>
                                      <p:tavLst>
                                        <p:tav tm="0">
                                          <p:val>
                                            <p:fltVal val="0"/>
                                          </p:val>
                                        </p:tav>
                                        <p:tav tm="100000">
                                          <p:val>
                                            <p:strVal val="#ppt_h"/>
                                          </p:val>
                                        </p:tav>
                                      </p:tavLst>
                                    </p:anim>
                                    <p:anim calcmode="lin" valueType="num">
                                      <p:cBhvr>
                                        <p:cTn id="73" dur="500" fill="hold"/>
                                        <p:tgtEl>
                                          <p:spTgt spid="15">
                                            <p:graphicEl>
                                              <a:dgm id="{72D4388B-8EA4-43D6-BC42-CC5B80407193}"/>
                                            </p:graphicEl>
                                          </p:spTgt>
                                        </p:tgtEl>
                                        <p:attrNameLst>
                                          <p:attrName>style.rotation</p:attrName>
                                        </p:attrNameLst>
                                      </p:cBhvr>
                                      <p:tavLst>
                                        <p:tav tm="0">
                                          <p:val>
                                            <p:fltVal val="360"/>
                                          </p:val>
                                        </p:tav>
                                        <p:tav tm="100000">
                                          <p:val>
                                            <p:fltVal val="0"/>
                                          </p:val>
                                        </p:tav>
                                      </p:tavLst>
                                    </p:anim>
                                    <p:animEffect transition="in" filter="fade">
                                      <p:cBhvr>
                                        <p:cTn id="74" dur="500"/>
                                        <p:tgtEl>
                                          <p:spTgt spid="15">
                                            <p:graphicEl>
                                              <a:dgm id="{72D4388B-8EA4-43D6-BC42-CC5B804071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1" cy="6858000"/>
            <a:chOff x="0" y="0"/>
            <a:chExt cx="12192001" cy="6858000"/>
          </a:xfrm>
        </p:grpSpPr>
        <p:sp>
          <p:nvSpPr>
            <p:cNvPr id="16" name="L-Shape 15"/>
            <p:cNvSpPr/>
            <p:nvPr/>
          </p:nvSpPr>
          <p:spPr>
            <a:xfrm rot="10800000" flipH="1">
              <a:off x="0" y="0"/>
              <a:ext cx="1413802" cy="1181686"/>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7" name="L-Shape 16"/>
            <p:cNvSpPr/>
            <p:nvPr/>
          </p:nvSpPr>
          <p:spPr>
            <a:xfrm rot="10800000">
              <a:off x="10996243" y="0"/>
              <a:ext cx="1195755" cy="1167618"/>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L-Shape 17"/>
            <p:cNvSpPr/>
            <p:nvPr/>
          </p:nvSpPr>
          <p:spPr>
            <a:xfrm>
              <a:off x="0" y="5531591"/>
              <a:ext cx="1195755" cy="1315329"/>
            </a:xfrm>
            <a:prstGeom prst="corner">
              <a:avLst>
                <a:gd name="adj1" fmla="val 20312"/>
                <a:gd name="adj2" fmla="val 19531"/>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9" name="L-Shape 18"/>
            <p:cNvSpPr/>
            <p:nvPr/>
          </p:nvSpPr>
          <p:spPr>
            <a:xfrm rot="16200000">
              <a:off x="10936459" y="5602458"/>
              <a:ext cx="1315330" cy="1195754"/>
            </a:xfrm>
            <a:prstGeom prst="corner">
              <a:avLst>
                <a:gd name="adj1" fmla="val 20312"/>
                <a:gd name="adj2" fmla="val 19531"/>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0" name="Rectangle 19"/>
            <p:cNvSpPr/>
            <p:nvPr/>
          </p:nvSpPr>
          <p:spPr>
            <a:xfrm>
              <a:off x="1413802" y="1"/>
              <a:ext cx="9582439" cy="2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endParaRPr>
            </a:p>
          </p:txBody>
        </p:sp>
        <p:sp>
          <p:nvSpPr>
            <p:cNvPr id="21" name="Rectangle 20"/>
            <p:cNvSpPr/>
            <p:nvPr/>
          </p:nvSpPr>
          <p:spPr>
            <a:xfrm>
              <a:off x="0" y="1188402"/>
              <a:ext cx="253218"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2" name="Rectangle 21"/>
            <p:cNvSpPr/>
            <p:nvPr/>
          </p:nvSpPr>
          <p:spPr>
            <a:xfrm>
              <a:off x="11943471" y="1188402"/>
              <a:ext cx="248527" cy="435426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3" name="Rectangle 22"/>
            <p:cNvSpPr/>
            <p:nvPr/>
          </p:nvSpPr>
          <p:spPr>
            <a:xfrm>
              <a:off x="1195755" y="6557750"/>
              <a:ext cx="9800486" cy="3002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24" name="TextBox 23"/>
          <p:cNvSpPr txBox="1"/>
          <p:nvPr/>
        </p:nvSpPr>
        <p:spPr>
          <a:xfrm>
            <a:off x="899163" y="607304"/>
            <a:ext cx="10398363" cy="584775"/>
          </a:xfrm>
          <a:prstGeom prst="rect">
            <a:avLst/>
          </a:prstGeom>
          <a:solidFill>
            <a:srgbClr val="FFC000"/>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পাঠ্য বইয়ের ৩১ নং পৃষ্ঠা খুলো, এবং আমার সাথে কবিতার অংশটুকু উচ্চারণ করো।                                                                                                                                                                                                                                                                              </a:t>
            </a:r>
            <a:endParaRPr lang="en-US" sz="3200" dirty="0">
              <a:latin typeface="NikoshBAN" panose="02000000000000000000" pitchFamily="2" charset="0"/>
              <a:cs typeface="NikoshBAN" panose="02000000000000000000" pitchFamily="2" charset="0"/>
            </a:endParaRPr>
          </a:p>
        </p:txBody>
      </p:sp>
      <p:pic>
        <p:nvPicPr>
          <p:cNvPr id="25" name="Picture 2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520" y="1470085"/>
            <a:ext cx="4197816" cy="4532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8" name="Group 27"/>
          <p:cNvGrpSpPr/>
          <p:nvPr/>
        </p:nvGrpSpPr>
        <p:grpSpPr>
          <a:xfrm>
            <a:off x="565958" y="1788991"/>
            <a:ext cx="2733395" cy="2617820"/>
            <a:chOff x="565958" y="1788991"/>
            <a:chExt cx="2733395" cy="2617820"/>
          </a:xfrm>
        </p:grpSpPr>
        <p:pic>
          <p:nvPicPr>
            <p:cNvPr id="26" name="Picture 2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58" y="1788991"/>
              <a:ext cx="1312843" cy="2374919"/>
            </a:xfrm>
            <a:prstGeom prst="rect">
              <a:avLst/>
            </a:prstGeom>
          </p:spPr>
        </p:pic>
        <p:pic>
          <p:nvPicPr>
            <p:cNvPr id="27" name="Picture 2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257" y="2659649"/>
              <a:ext cx="1885096" cy="1747162"/>
            </a:xfrm>
            <a:prstGeom prst="rect">
              <a:avLst/>
            </a:prstGeom>
          </p:spPr>
        </p:pic>
      </p:grpSp>
      <p:grpSp>
        <p:nvGrpSpPr>
          <p:cNvPr id="9" name="Group 8"/>
          <p:cNvGrpSpPr/>
          <p:nvPr/>
        </p:nvGrpSpPr>
        <p:grpSpPr>
          <a:xfrm>
            <a:off x="4830593" y="3585919"/>
            <a:ext cx="1622927" cy="2238180"/>
            <a:chOff x="9373314" y="3304489"/>
            <a:chExt cx="1622927" cy="2238180"/>
          </a:xfrm>
        </p:grpSpPr>
        <p:cxnSp>
          <p:nvCxnSpPr>
            <p:cNvPr id="3" name="Straight Connector 2"/>
            <p:cNvCxnSpPr/>
            <p:nvPr/>
          </p:nvCxnSpPr>
          <p:spPr>
            <a:xfrm flipV="1">
              <a:off x="9385614" y="3337104"/>
              <a:ext cx="1610627" cy="59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996241" y="3304489"/>
              <a:ext cx="0" cy="22381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385614" y="3368091"/>
              <a:ext cx="29334" cy="21745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373314" y="5513116"/>
              <a:ext cx="1589649" cy="140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479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566</Words>
  <Application>Microsoft Office PowerPoint</Application>
  <PresentationFormat>Widescreen</PresentationFormat>
  <Paragraphs>116</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NikoshBAN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65</cp:revision>
  <dcterms:created xsi:type="dcterms:W3CDTF">2020-06-14T13:45:58Z</dcterms:created>
  <dcterms:modified xsi:type="dcterms:W3CDTF">2020-06-17T16:57:22Z</dcterms:modified>
</cp:coreProperties>
</file>