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81" r:id="rId5"/>
    <p:sldId id="266" r:id="rId6"/>
    <p:sldId id="264" r:id="rId7"/>
    <p:sldId id="298" r:id="rId8"/>
    <p:sldId id="302" r:id="rId9"/>
    <p:sldId id="301" r:id="rId10"/>
    <p:sldId id="303" r:id="rId11"/>
    <p:sldId id="304" r:id="rId12"/>
    <p:sldId id="305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1" d="100"/>
          <a:sy n="71" d="100"/>
        </p:scale>
        <p:origin x="20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447B-9379-4497-9735-C780CC03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CEC3D-B6FF-479D-B20C-36A81A9B5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38F1A-1884-458C-8124-1AD456FD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38F2-EB1A-454D-BFC1-25CFE04B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EF7DB-87B5-4D6E-A2B0-3A2D2681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1D97-ABC3-4657-8FC6-9B2B2421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5A9A1-140E-4539-91C1-55E9FCE6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8F9E-D69C-42D5-AA92-7E7445AB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5DDA-E434-44A2-8608-CFD223FC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E807-9EA4-4A80-B8DD-BB7CAD2B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5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FF1F1-0AFD-40D8-8A6D-C6E78DB86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3D7BE-1954-49E4-A088-C9F5D05DA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ACE5E-A706-4BB4-9748-8F55906B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E45A-568F-48D8-AA2D-A57040C3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328B1-7850-49DC-9AA2-AF5F75A5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389C-F34F-4F41-B0AA-C7A0F926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8A97F-0342-4AE3-8A1E-E7FA8DCF8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0E60-9A68-4965-A0F6-E4ACF7B5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3DE52-C1CD-4566-B3EF-E8C23137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2FBB-7508-4964-96AF-BE88260C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3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DA51-8842-4AA3-ADFF-5293A298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F69E-1018-4806-BE2A-B23382748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14C1A-B344-48EC-92F8-EE61E93A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C6458-2323-4471-9A2C-9AB7D20E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D4C2-E16C-4A70-BCCE-4933FBC1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904B-69A8-4A14-A073-4066DC2B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A2D56-4767-48D6-BDF1-0A79675DE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008CB-C13C-423E-9E68-31462A21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6DFBA-ECC0-40B2-876D-6FA3A058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FD969-B89D-4EAC-82E9-805C1720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8E402-9B4F-4EBB-89A3-D954E048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9173-BEF6-4D33-A6B4-015B6441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E9444-4103-4C39-9B14-83288E910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F21FC-6872-4A36-BB2E-9E551D43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C006-B93E-410A-866D-39C4A765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DB727-0F33-48B8-AE97-575E7A9F5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C6B8F-D63A-4107-BB6D-0A5A2664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9AF8D-47FC-4DE2-B0B7-760FC6DD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6150E-BC54-4790-A0A3-30583338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A840-9031-4BA4-AEF7-96B7FF6C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51C54-F73B-4DCB-934B-BC5AAC67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A7EA3-6CA8-41A5-98A8-F620A0FC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DE985-9A67-4C0F-87F4-A42AD79D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42AD7-742B-42C6-AFDE-79849F22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34F43-6690-40A4-B261-F53C0168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B445D-EEBE-4CA9-861D-EF235A60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9EAA-A4D8-4430-9555-10434EBC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9EC9-EFE8-4EA0-A29D-FAA961D99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CCD20-D77A-4DD2-982C-30B9BC884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F489E-D297-44C3-83C6-35CDCF3B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02653-D2D8-4608-B9B1-65E1AA3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DCBA0-8633-4CC2-9BEB-F41A973E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7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7C8C-CDAC-4B1A-BAC9-E03E8C46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8519-9B62-46FC-9C4F-066C3C3AB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0372B-7DB1-4AA8-AE79-FE49233FC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F29D1-75E2-4B66-AACC-B7596A01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DA6B1-2954-4657-AD92-1485F752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6AC3C-A3B6-4364-8992-656EDE0A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4B2C2-9B94-46A3-AE61-FF9FC67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4EB7-E8ED-4E85-AC9D-5D31B1A64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0E73-1C0E-4DA3-8E04-BDB722688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5842-009C-4226-AE2B-B9416B6C47C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7C09B-21AC-432A-9AE8-4C942A05D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B0F7-DDDE-4A50-B2DC-6323F96C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0D4A-EF5D-4CD8-9165-2B3FD541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265E50-CBEA-4892-9866-E380E836F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CA7704-731C-42A7-A9D5-DACBAF90BC0B}"/>
              </a:ext>
            </a:extLst>
          </p:cNvPr>
          <p:cNvSpPr/>
          <p:nvPr/>
        </p:nvSpPr>
        <p:spPr>
          <a:xfrm>
            <a:off x="0" y="3244334"/>
            <a:ext cx="1219199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869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AE0B11-FA82-45F5-A98B-4F125D179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1514"/>
            <a:ext cx="2600324" cy="176212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E1BA90-7E53-489E-9A39-0E7C60B6A7D8}"/>
              </a:ext>
            </a:extLst>
          </p:cNvPr>
          <p:cNvSpPr/>
          <p:nvPr/>
        </p:nvSpPr>
        <p:spPr>
          <a:xfrm>
            <a:off x="0" y="0"/>
            <a:ext cx="12192000" cy="15615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বাতাবি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জামরুল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F947A-D03E-453C-8FA0-B4D0D5ADD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80" y="1561511"/>
            <a:ext cx="3043311" cy="1762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977E0F-D5D6-4B9B-8A01-B351DC3BB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9" r="13595"/>
          <a:stretch/>
        </p:blipFill>
        <p:spPr>
          <a:xfrm>
            <a:off x="8665698" y="1561512"/>
            <a:ext cx="2940148" cy="1762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41695-F846-4C4C-BD75-76E40E7F4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511"/>
            <a:ext cx="2600324" cy="2391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124097-8915-480D-8C6D-85A02DEC9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80" y="4262510"/>
            <a:ext cx="3043311" cy="23915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2D8238-F718-41E3-A682-2A7B33274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4262509"/>
            <a:ext cx="2940148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608CBA-F4CE-4EB9-A132-31489C52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825625"/>
            <a:ext cx="3498166" cy="245403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180A6C-E7EF-4284-8263-262564A2CC33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0D2BC-3126-41A9-ACD1-3A62F0735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96" y="1825625"/>
            <a:ext cx="3675771" cy="2454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2028E-2A74-4254-ADD1-D9B4E602F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49" y="1825625"/>
            <a:ext cx="4178105" cy="2454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756488-6648-49B1-B7B1-CBC66C39E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656"/>
            <a:ext cx="12192000" cy="25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0A462B-2E04-4B85-B664-2A90EFD3C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9310"/>
            <a:ext cx="3644002" cy="194214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2190EA-952B-457A-9E66-5267470A5E67}"/>
              </a:ext>
            </a:extLst>
          </p:cNvPr>
          <p:cNvSpPr/>
          <p:nvPr/>
        </p:nvSpPr>
        <p:spPr>
          <a:xfrm>
            <a:off x="0" y="1"/>
            <a:ext cx="12192000" cy="15193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1F248-116E-4BCB-952C-477AB1267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6"/>
          <a:stretch/>
        </p:blipFill>
        <p:spPr>
          <a:xfrm>
            <a:off x="8937675" y="1551769"/>
            <a:ext cx="3254326" cy="19096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6F2EA7-890E-4159-A047-0CB19EF8C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1457"/>
            <a:ext cx="12192000" cy="32480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834EBF-8F75-4B3E-ABDE-96E820F25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19310"/>
            <a:ext cx="3254326" cy="19421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32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9C697D-E4B0-4A0E-9A97-24D9D80EC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566"/>
            <a:ext cx="12192000" cy="49364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91758B-C207-4F21-B294-F7A82D44E3E8}"/>
              </a:ext>
            </a:extLst>
          </p:cNvPr>
          <p:cNvSpPr/>
          <p:nvPr/>
        </p:nvSpPr>
        <p:spPr>
          <a:xfrm>
            <a:off x="0" y="0"/>
            <a:ext cx="12192000" cy="19215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শব্দ গঠন </a:t>
            </a:r>
            <a:endParaRPr lang="en-US" sz="9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5E4F0F-2AB3-415F-99FD-82A1C0640E98}"/>
              </a:ext>
            </a:extLst>
          </p:cNvPr>
          <p:cNvSpPr/>
          <p:nvPr/>
        </p:nvSpPr>
        <p:spPr>
          <a:xfrm>
            <a:off x="0" y="2610678"/>
            <a:ext cx="219986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2DB05-9BFA-4AAD-9C98-10D886D5FEA7}"/>
              </a:ext>
            </a:extLst>
          </p:cNvPr>
          <p:cNvSpPr/>
          <p:nvPr/>
        </p:nvSpPr>
        <p:spPr>
          <a:xfrm>
            <a:off x="3422373" y="2627243"/>
            <a:ext cx="209384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</a:rPr>
              <a:t>ঙ </a:t>
            </a:r>
            <a:r>
              <a:rPr lang="bn-BD" sz="6000" dirty="0"/>
              <a:t> </a:t>
            </a:r>
            <a:endParaRPr lang="en-US" sz="6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7456C-AD5F-4E96-A309-7289B1764D5F}"/>
              </a:ext>
            </a:extLst>
          </p:cNvPr>
          <p:cNvSpPr/>
          <p:nvPr/>
        </p:nvSpPr>
        <p:spPr>
          <a:xfrm>
            <a:off x="6619461" y="2610678"/>
            <a:ext cx="2093843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A3933-DA1B-4BFA-930E-F5193FA9D834}"/>
              </a:ext>
            </a:extLst>
          </p:cNvPr>
          <p:cNvSpPr/>
          <p:nvPr/>
        </p:nvSpPr>
        <p:spPr>
          <a:xfrm>
            <a:off x="9816549" y="2610678"/>
            <a:ext cx="2093843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বাঙ্গি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0B6D63A5-9645-41F7-ABA6-7FCBD64606F1}"/>
              </a:ext>
            </a:extLst>
          </p:cNvPr>
          <p:cNvSpPr/>
          <p:nvPr/>
        </p:nvSpPr>
        <p:spPr>
          <a:xfrm>
            <a:off x="5642110" y="2816087"/>
            <a:ext cx="556593" cy="503582"/>
          </a:xfrm>
          <a:prstGeom prst="pl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985AF8DB-F0BD-40DF-A8B9-0BDD431C6C29}"/>
              </a:ext>
            </a:extLst>
          </p:cNvPr>
          <p:cNvSpPr/>
          <p:nvPr/>
        </p:nvSpPr>
        <p:spPr>
          <a:xfrm>
            <a:off x="8713304" y="2627243"/>
            <a:ext cx="1103243" cy="897835"/>
          </a:xfrm>
          <a:prstGeom prst="mathEqual">
            <a:avLst>
              <a:gd name="adj1" fmla="val 23520"/>
              <a:gd name="adj2" fmla="val 42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7D438E-A446-43E1-853B-81ED5AE17806}"/>
              </a:ext>
            </a:extLst>
          </p:cNvPr>
          <p:cNvSpPr/>
          <p:nvPr/>
        </p:nvSpPr>
        <p:spPr>
          <a:xfrm>
            <a:off x="2199861" y="2816087"/>
            <a:ext cx="1222510" cy="50358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  <p:bldP spid="13" grpId="0" animBg="1"/>
      <p:bldP spid="4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BB1807-97AB-43DE-8323-FA82B35092FC}"/>
              </a:ext>
            </a:extLst>
          </p:cNvPr>
          <p:cNvSpPr/>
          <p:nvPr/>
        </p:nvSpPr>
        <p:spPr>
          <a:xfrm>
            <a:off x="0" y="0"/>
            <a:ext cx="12192000" cy="1392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2E696-AFBA-4934-8FA8-F920FEFB1DAD}"/>
              </a:ext>
            </a:extLst>
          </p:cNvPr>
          <p:cNvSpPr/>
          <p:nvPr/>
        </p:nvSpPr>
        <p:spPr>
          <a:xfrm>
            <a:off x="0" y="5727940"/>
            <a:ext cx="12192000" cy="11300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F0045F-1A0F-4F52-B493-01BBEF9B6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073"/>
            <a:ext cx="12192000" cy="4335868"/>
          </a:xfrm>
        </p:spPr>
      </p:pic>
    </p:spTree>
    <p:extLst>
      <p:ext uri="{BB962C8B-B14F-4D97-AF65-F5344CB8AC3E}">
        <p14:creationId xmlns:p14="http://schemas.microsoft.com/office/powerpoint/2010/main" val="32677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E6B339-5598-463A-93CE-DB6E222FC5DE}"/>
              </a:ext>
            </a:extLst>
          </p:cNvPr>
          <p:cNvSpPr/>
          <p:nvPr/>
        </p:nvSpPr>
        <p:spPr>
          <a:xfrm>
            <a:off x="2" y="1709530"/>
            <a:ext cx="12191996" cy="514847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এদেশে কোন কোন ফল বেশি হয়?  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কোন ফল কাঁচা অবস্থায় সবুজ? 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আম, পেঁপে, পেয়ারা ও বাঙ্গি।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কোন কোন ফল প্রচুর ফলে?</a:t>
            </a:r>
          </a:p>
          <a:p>
            <a:pPr algn="just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আম, জাম, পেয়ারা, পেঁপে, বাঙ্গি, তরমুজ ও লিচু।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DA6E7-599D-4989-88AE-B26EA458EFBC}"/>
              </a:ext>
            </a:extLst>
          </p:cNvPr>
          <p:cNvSpPr/>
          <p:nvPr/>
        </p:nvSpPr>
        <p:spPr>
          <a:xfrm>
            <a:off x="0" y="675863"/>
            <a:ext cx="12191998" cy="1033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A51B3C-A01F-4572-A424-9B2C0C301A54}"/>
              </a:ext>
            </a:extLst>
          </p:cNvPr>
          <p:cNvSpPr/>
          <p:nvPr/>
        </p:nvSpPr>
        <p:spPr>
          <a:xfrm>
            <a:off x="0" y="1"/>
            <a:ext cx="12191998" cy="6758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93398-32D1-4E12-89C0-820D582B2D49}"/>
              </a:ext>
            </a:extLst>
          </p:cNvPr>
          <p:cNvSpPr/>
          <p:nvPr/>
        </p:nvSpPr>
        <p:spPr>
          <a:xfrm>
            <a:off x="0" y="956117"/>
            <a:ext cx="12192000" cy="90365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ফলের নাম লিখ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AD920C4-860C-4DB6-AD16-97A560C72344}"/>
              </a:ext>
            </a:extLst>
          </p:cNvPr>
          <p:cNvSpPr/>
          <p:nvPr/>
        </p:nvSpPr>
        <p:spPr>
          <a:xfrm rot="5400000">
            <a:off x="983932" y="3918171"/>
            <a:ext cx="803459" cy="37437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D8FA82-7572-4145-A669-A0496F23F006}"/>
              </a:ext>
            </a:extLst>
          </p:cNvPr>
          <p:cNvSpPr/>
          <p:nvPr/>
        </p:nvSpPr>
        <p:spPr>
          <a:xfrm>
            <a:off x="-14662" y="4507089"/>
            <a:ext cx="2859832" cy="7218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123D9DC-2389-4156-955D-89ADECB9490A}"/>
              </a:ext>
            </a:extLst>
          </p:cNvPr>
          <p:cNvSpPr/>
          <p:nvPr/>
        </p:nvSpPr>
        <p:spPr>
          <a:xfrm rot="5400000">
            <a:off x="10155450" y="4007841"/>
            <a:ext cx="824505" cy="374375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4C319B-992E-4631-B08F-8C28F3303A2B}"/>
              </a:ext>
            </a:extLst>
          </p:cNvPr>
          <p:cNvSpPr/>
          <p:nvPr/>
        </p:nvSpPr>
        <p:spPr>
          <a:xfrm>
            <a:off x="9532534" y="4633290"/>
            <a:ext cx="2344784" cy="621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জামরুল 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E16F0B-E1B0-4650-B9AC-FB310CFECF15}"/>
              </a:ext>
            </a:extLst>
          </p:cNvPr>
          <p:cNvSpPr/>
          <p:nvPr/>
        </p:nvSpPr>
        <p:spPr>
          <a:xfrm>
            <a:off x="0" y="0"/>
            <a:ext cx="12192000" cy="956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1533735-0F7E-48C7-BA6B-07BB41171BAB}"/>
              </a:ext>
            </a:extLst>
          </p:cNvPr>
          <p:cNvSpPr/>
          <p:nvPr/>
        </p:nvSpPr>
        <p:spPr>
          <a:xfrm rot="5400000">
            <a:off x="5479575" y="3980334"/>
            <a:ext cx="858474" cy="37437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CFBE15-728C-460C-86F3-DBB4B908A13A}"/>
              </a:ext>
            </a:extLst>
          </p:cNvPr>
          <p:cNvSpPr/>
          <p:nvPr/>
        </p:nvSpPr>
        <p:spPr>
          <a:xfrm>
            <a:off x="4746812" y="4633290"/>
            <a:ext cx="2344784" cy="595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3213F-9EE8-4743-B6C6-5D8A376C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" y="1859770"/>
            <a:ext cx="2726809" cy="1863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DEB6D-C005-457B-BFB9-5FD0120AE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41" y="1888979"/>
            <a:ext cx="3254188" cy="1893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6C7773-76D0-4E87-B63E-5ED59132A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1855845"/>
            <a:ext cx="3439443" cy="19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9" grpId="0" animBg="1"/>
      <p:bldP spid="19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0163E6-20B4-44F6-8E4C-28CEEA8CB926}"/>
              </a:ext>
            </a:extLst>
          </p:cNvPr>
          <p:cNvSpPr/>
          <p:nvPr/>
        </p:nvSpPr>
        <p:spPr>
          <a:xfrm>
            <a:off x="0" y="1"/>
            <a:ext cx="12191999" cy="980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AA197-117C-41EC-B3D0-2D29062BF74C}"/>
              </a:ext>
            </a:extLst>
          </p:cNvPr>
          <p:cNvSpPr/>
          <p:nvPr/>
        </p:nvSpPr>
        <p:spPr>
          <a:xfrm>
            <a:off x="1" y="5676180"/>
            <a:ext cx="12192000" cy="11818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৫টি ফলের নাম লেখ ।</a:t>
            </a:r>
            <a:r>
              <a:rPr lang="bn-BD" dirty="0"/>
              <a:t>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9E2C9-1799-4CE6-9532-4A62FA34D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660"/>
            <a:ext cx="12191999" cy="46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12AECA-CDB2-4B6B-84D8-67A4DA705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331BEF-80C9-40BB-9C89-6B1EEC7FCF2C}"/>
              </a:ext>
            </a:extLst>
          </p:cNvPr>
          <p:cNvSpPr/>
          <p:nvPr/>
        </p:nvSpPr>
        <p:spPr>
          <a:xfrm>
            <a:off x="1" y="3244334"/>
            <a:ext cx="121919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r>
              <a:rPr lang="bn-BD" sz="9600" dirty="0">
                <a:solidFill>
                  <a:srgbClr val="0070C0"/>
                </a:solidFill>
              </a:rPr>
              <a:t> 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6F3F-16BD-4CD6-9064-36D5F75AD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1043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0E427-7BBA-46CC-9543-1FD59A3D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610435"/>
            <a:ext cx="12191999" cy="524756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6A74F-24AA-4F41-B965-39CC9B85A7A3}"/>
              </a:ext>
            </a:extLst>
          </p:cNvPr>
          <p:cNvSpPr/>
          <p:nvPr/>
        </p:nvSpPr>
        <p:spPr>
          <a:xfrm>
            <a:off x="0" y="1610436"/>
            <a:ext cx="5804450" cy="52475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bn-BD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মো. ফারুক ইসলাম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কড়লডেঙ্গা সরকারি প্রাথমিক বিদ্যালয়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বোয়ালখালী, চট্টগ্রাম।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0153A-A201-4F3E-A2E0-6D3CA61FE927}"/>
              </a:ext>
            </a:extLst>
          </p:cNvPr>
          <p:cNvSpPr/>
          <p:nvPr/>
        </p:nvSpPr>
        <p:spPr>
          <a:xfrm>
            <a:off x="5804450" y="1610436"/>
            <a:ext cx="6387548" cy="52475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</a:t>
            </a:r>
          </a:p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দ্বিতীয়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D35C4-2FE2-40EF-8227-9C56FC8BA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4" y="1769460"/>
            <a:ext cx="3375993" cy="2570777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4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8B0B-4599-4552-81E3-C77D68FD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69492"/>
          </a:xfr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/>
              <a:t>  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কি দেখতে পাচ্ছো?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F6211A-3BBD-4BE4-8BF8-C32229A60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493"/>
            <a:ext cx="2619375" cy="1743075"/>
          </a:xfrm>
          <a:noFill/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2DB2B-4E7F-4E5A-A13D-CBFBAF6C2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99" y="1569493"/>
            <a:ext cx="2143125" cy="1743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2DCE2-7EF2-4B62-BAA7-FA9008F49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48" y="1569493"/>
            <a:ext cx="272415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E0D14-A7FF-4859-AAC0-555A4B149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893"/>
            <a:ext cx="12192000" cy="36121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D75FE-E932-42C4-A296-D072995B6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21" y="1569493"/>
            <a:ext cx="3012385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855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955F8-2D3F-4729-964A-B5E743C4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0"/>
            <a:ext cx="6626086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DF9DD3-ABB7-4D21-802B-7B45C933C12E}"/>
              </a:ext>
            </a:extLst>
          </p:cNvPr>
          <p:cNvSpPr/>
          <p:nvPr/>
        </p:nvSpPr>
        <p:spPr>
          <a:xfrm>
            <a:off x="0" y="2828836"/>
            <a:ext cx="12323928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bn-BD" sz="6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8457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99E473-F581-470A-8E3E-06E882C40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5912" cy="6857999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61656D-BE52-4910-8F1A-7896D41EEB50}"/>
              </a:ext>
            </a:extLst>
          </p:cNvPr>
          <p:cNvSpPr/>
          <p:nvPr/>
        </p:nvSpPr>
        <p:spPr>
          <a:xfrm>
            <a:off x="1" y="2199861"/>
            <a:ext cx="12191998" cy="190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নানান রঙের ফুল-ফল  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হরেক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পর্যন্ত।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পৃষ্ঠা-২৯ </a:t>
            </a:r>
          </a:p>
        </p:txBody>
      </p:sp>
    </p:spTree>
    <p:extLst>
      <p:ext uri="{BB962C8B-B14F-4D97-AF65-F5344CB8AC3E}">
        <p14:creationId xmlns:p14="http://schemas.microsoft.com/office/powerpoint/2010/main" val="13039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F0061B-A6F5-40E6-84D2-3A4532BFFCCE}"/>
              </a:ext>
            </a:extLst>
          </p:cNvPr>
          <p:cNvSpPr/>
          <p:nvPr/>
        </p:nvSpPr>
        <p:spPr>
          <a:xfrm>
            <a:off x="0" y="0"/>
            <a:ext cx="12192000" cy="16167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D359F-CC60-42B3-B9F7-66A45C32C183}"/>
              </a:ext>
            </a:extLst>
          </p:cNvPr>
          <p:cNvSpPr/>
          <p:nvPr/>
        </p:nvSpPr>
        <p:spPr>
          <a:xfrm>
            <a:off x="0" y="1616765"/>
            <a:ext cx="12192000" cy="524123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প্রমিত উচ্চারণে পাঠ্যাংশটি পড়তে পারবে।</a:t>
            </a:r>
          </a:p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যুক্তবর্ণ ভেঙ্গে শব্দ গঠন করতে পারবে।</a:t>
            </a:r>
          </a:p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পাঠ সংশ্লিষ্ট প্রশ্নের উত্তর লিখতে পারবে।</a:t>
            </a:r>
          </a:p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বিভিন্ন ফল চিহ্নিত করতে পারবে।     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3FD617-6297-4F4D-8839-65A3D00E9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E9684E-0F1C-4D84-81CA-2ED136B7FC4C}"/>
              </a:ext>
            </a:extLst>
          </p:cNvPr>
          <p:cNvSpPr/>
          <p:nvPr/>
        </p:nvSpPr>
        <p:spPr>
          <a:xfrm>
            <a:off x="0" y="2644170"/>
            <a:ext cx="1219199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C9C8A1-C6C1-48E5-A4CD-978BB09E3E40}"/>
              </a:ext>
            </a:extLst>
          </p:cNvPr>
          <p:cNvSpPr/>
          <p:nvPr/>
        </p:nvSpPr>
        <p:spPr>
          <a:xfrm>
            <a:off x="0" y="0"/>
            <a:ext cx="12192000" cy="24143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হরেক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7BC91C7C-2E8F-40DA-9EF8-9E63B2A4B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4343"/>
            <a:ext cx="4514850" cy="3390900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673F46-47CF-4C7D-B2FC-13BC015B9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2414342"/>
            <a:ext cx="4066442" cy="33908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906AA5-9637-49A2-B231-9A929E60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2414342"/>
            <a:ext cx="3610708" cy="33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BE880-524E-412E-9EB4-19D1099B2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0494"/>
            <a:ext cx="3412221" cy="30672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F48E4-565D-43DD-B75A-53BB3AADE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62" y="2241311"/>
            <a:ext cx="3586676" cy="3006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790BA8-9371-4B2E-8D04-1D5808892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2241312"/>
            <a:ext cx="3094892" cy="30672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FA7351-E9A8-4E65-8CA8-A09896231859}"/>
              </a:ext>
            </a:extLst>
          </p:cNvPr>
          <p:cNvSpPr/>
          <p:nvPr/>
        </p:nvSpPr>
        <p:spPr>
          <a:xfrm>
            <a:off x="0" y="0"/>
            <a:ext cx="12192000" cy="2180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কলা,কাঁঠাল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375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7A6C8D-3C2A-465E-8C8F-61E0B61016A3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লিচুও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FE05E8-BAB5-44BE-B746-4A2FDC8C9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3995"/>
            <a:ext cx="2616591" cy="236776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8FD1B-2E50-4154-AFB5-799CBD268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94" y="1548616"/>
            <a:ext cx="3198056" cy="2343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AF053A-A9D4-4721-807E-8173437A2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6" y="1548617"/>
            <a:ext cx="298235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683FD7-3F72-46D4-8D14-F69088434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05" y="1548616"/>
            <a:ext cx="2757269" cy="2343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CA525E-EBA3-4AC5-B27D-996775FF8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4276578"/>
            <a:ext cx="3516923" cy="2581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A2D87A-02FB-4ECA-8E0C-2A357743C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20" y="4276578"/>
            <a:ext cx="3516923" cy="2581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82A08F-CA11-43B5-9FD5-0265CE664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06" y="4276577"/>
            <a:ext cx="3331668" cy="25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256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শিক্ষক পরিচিতি</vt:lpstr>
      <vt:lpstr>      ছবিতে তোমরা কি কি দেখতে পাচ্ছো?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l</cp:lastModifiedBy>
  <cp:revision>168</cp:revision>
  <dcterms:created xsi:type="dcterms:W3CDTF">2020-06-11T05:21:12Z</dcterms:created>
  <dcterms:modified xsi:type="dcterms:W3CDTF">2020-06-17T17:00:21Z</dcterms:modified>
</cp:coreProperties>
</file>