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8" r:id="rId11"/>
    <p:sldId id="266" r:id="rId12"/>
    <p:sldId id="267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nknown Us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commentAuthors" Target="commentAuthors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C9AC7-15EF-484C-BB44-C26B1C10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1D92B-5D28-B548-8476-F4B9C1123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3A0B3-7D03-1B45-9624-453EA4409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24A1-BAFE-B943-AF71-BC5E10D1B53A}" type="datetimeFigureOut">
              <a:rPr lang="en-US"/>
              <a:t>6/18/2020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D65B8-E19F-C44F-AF1A-2D7675EE8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70EB1-0AAE-B14F-B497-C3A3731D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CEF7-21AB-704A-9993-8F21E388CFB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B9772-F543-DC45-9CB5-571D72F1E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BEEBB-A81E-1A4C-ABE5-F964C21FB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AE572-C5E3-024E-B63B-3017F29CC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24A1-BAFE-B943-AF71-BC5E10D1B53A}" type="datetimeFigureOut">
              <a:rPr lang="en-US"/>
              <a:t>6/18/2020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F102A-EC34-024B-B897-99CC78CA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DD9FE-6EE9-7943-80C8-81CD8B620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CEF7-21AB-704A-9993-8F21E388CFB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61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DD598C-B7CE-5145-9251-7D2C6C4BBE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23DCA6-F2D7-0D4F-9715-426C47A0C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B89EB-FC3E-5D44-8AB0-7A4828276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24A1-BAFE-B943-AF71-BC5E10D1B53A}" type="datetimeFigureOut">
              <a:rPr lang="en-US"/>
              <a:t>6/18/2020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9A97E-A8D5-6B44-B5CB-BF80DE277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7AAE7-DC2B-3E4D-AA0D-B483DCFBA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CEF7-21AB-704A-9993-8F21E388CFB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9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A2E78-DC11-214D-AF89-5BDEA457F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AD9B0-81AF-8F42-89B1-5D3E83D2A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A685D-616E-E447-8DC6-D929354F3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24A1-BAFE-B943-AF71-BC5E10D1B53A}" type="datetimeFigureOut">
              <a:rPr lang="en-US"/>
              <a:t>6/18/2020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2C37F-28FF-DC49-9032-6A7D43B3D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6CF89-0616-3643-865D-92D815DE0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CEF7-21AB-704A-9993-8F21E388CFB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3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06D76-977A-A04F-A80D-5D983D1CB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78C26-E99A-5848-97CB-2C78B24A3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9B774-5684-6142-B00E-487C0FB3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24A1-BAFE-B943-AF71-BC5E10D1B53A}" type="datetimeFigureOut">
              <a:rPr lang="en-US"/>
              <a:t>6/18/2020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B8E9A-ADD8-B44C-AF82-C12A873E9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20577-CF63-914B-B4A0-AE1F287B5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CEF7-21AB-704A-9993-8F21E388CFB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7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1D54-9F33-2047-B00E-FBEA9934E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5A05F-9210-E447-A892-7F131C53A0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B349C-3F33-C94B-ACA8-51B783FC7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9DFC9-9ADC-8447-AD62-9AF44E102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24A1-BAFE-B943-AF71-BC5E10D1B53A}" type="datetimeFigureOut">
              <a:rPr lang="en-US"/>
              <a:t>6/18/2020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FFE1F-79A1-C04B-8CE5-9EE2C1DCA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11CD0-3E53-5D43-A0BB-D123A46C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CEF7-21AB-704A-9993-8F21E388CFB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6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EBBD2-1D92-D24D-955B-D6369E102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5C61C-C540-A645-98D6-244F1A4A7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844C5-1F72-8F4B-97EC-D18ACE79B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4B56F4-5982-CC48-80E6-B06C5BCBEE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50E9C8-BB70-5D49-A5AF-440F8936F2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E7CCCB-0A06-B244-BB98-9F7C34FEF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24A1-BAFE-B943-AF71-BC5E10D1B53A}" type="datetimeFigureOut">
              <a:rPr lang="en-US"/>
              <a:t>6/18/2020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F723C2-7744-C445-94D1-EF0BCB950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A4B1A7-D472-1F4B-B358-52B58D366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CEF7-21AB-704A-9993-8F21E388CFB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89011-CDE3-B244-BFCF-C3E41AA39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DE1D29-DE9D-704A-A1EB-9A2E6EFFD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24A1-BAFE-B943-AF71-BC5E10D1B53A}" type="datetimeFigureOut">
              <a:rPr lang="en-US"/>
              <a:t>6/18/2020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44A30C-FEE3-D347-B5E0-CE9C13D38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25440-A3C0-5943-8AB6-3962F99A5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CEF7-21AB-704A-9993-8F21E388CFB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6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FC751E-3FF7-424A-8890-E02DC42D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24A1-BAFE-B943-AF71-BC5E10D1B53A}" type="datetimeFigureOut">
              <a:rPr lang="en-US"/>
              <a:t>6/18/2020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E3CD07-E6F5-2041-9612-E5D9D7ECC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F1753-A929-3A41-AE15-838B006CC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CEF7-21AB-704A-9993-8F21E388CFB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1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B5517-D16C-A74B-99F6-6A74B7986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F08D2-B7D4-7446-8225-DF92F5383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B951D-2015-E042-977C-C96453799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BD06A-44F3-0F4B-A4BF-D2D66678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24A1-BAFE-B943-AF71-BC5E10D1B53A}" type="datetimeFigureOut">
              <a:rPr lang="en-US"/>
              <a:t>6/18/2020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6F910-261D-C844-A57D-75508BC73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F4C09-7FB3-E441-AA24-2B450F910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CEF7-21AB-704A-9993-8F21E388CFB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6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D51C0-404B-C144-9591-2DE69128F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5C2937-6352-0846-830E-29F9CAC73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EDE50-EBF5-0744-9905-5C7F2AD92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969F2-AC9C-E74B-9492-E4A054DEC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24A1-BAFE-B943-AF71-BC5E10D1B53A}" type="datetimeFigureOut">
              <a:rPr lang="en-US"/>
              <a:t>6/18/2020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F7D55-6351-794A-B0D4-4EC12F26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C92BE-90FC-B94A-B5B7-BC2B1248F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CEF7-21AB-704A-9993-8F21E388CFB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5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FFF869-D9C1-034B-AC74-B4796ED60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0A657-3ED1-AD4C-B20D-73BA338C2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0D9BF-B86F-944A-A80C-D012F61D6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524A1-BAFE-B943-AF71-BC5E10D1B53A}" type="datetimeFigureOut">
              <a:rPr lang="en-US"/>
              <a:t>6/18/2020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02F8D-9864-C941-BBBD-74867394B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CCBE1-276F-4246-B92D-7862E7277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2CEF7-21AB-704A-9993-8F21E388CFB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699DF-B53D-4D4B-86EB-359A820A7D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/>
              <a:t>স্বাগতম</a:t>
            </a:r>
            <a:endParaRPr lang="en-US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37194-5324-594D-8E49-1EDA2C8810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5469" y="3893343"/>
            <a:ext cx="9144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22B7AFF-36DD-F245-A16B-E2C6E6F0E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09" y="3696890"/>
            <a:ext cx="3839766" cy="29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60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8480-B4EF-2F47-AE0A-BEE31BF16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9BABF-E460-5942-B1E6-CF6AA6630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One to Many রিলেশন:</a:t>
            </a:r>
            <a:r>
              <a:rPr lang="en-GB"/>
              <a:t>যখন কোন ডেটা টেবিলের একটি রেকর্ডের সাথে অন্য ডেটা টেবিলের একাধিক রেকর্ডের সম্পর্ক থাকে তখন তাকে One to Many রিলেশন বলে।</a:t>
            </a:r>
            <a:endParaRPr lang="en-US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22B90DF-9DB4-9442-A95E-62CCBCCDA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" y="3168786"/>
            <a:ext cx="5947172" cy="332409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3AB9E05-921F-8747-A523-8631E5F3F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3168785"/>
            <a:ext cx="4477146" cy="323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51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79588-335B-0B46-8F4F-A6C7738E1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EEDBC-6D81-1641-ACF3-E2B8320D1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Many to One রিলেশন: </a:t>
            </a:r>
            <a:r>
              <a:rPr lang="en-GB"/>
              <a:t>যখন একটি ডেটা টেবিলের একাধিক রেকর্ডের সাথে অন্য ডেটা টেবিলের একটি রেকর্ডের সম্পর্ক থাকে তখন তাকে Many to One রিলেশন বলে।</a:t>
            </a:r>
            <a:endParaRPr lang="en-US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2347243-DFC3-C54A-8ED9-DAFDB16AE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53126"/>
            <a:ext cx="5501933" cy="313974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F39D953-9AFD-AD43-B190-69C235BB4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68" y="3346945"/>
            <a:ext cx="4513632" cy="313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32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2844-930A-264C-BEE3-6D47D3D2B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3AC50-8D01-6D4A-9403-CB09C20D6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Many to Many রিলেশন: </a:t>
            </a:r>
            <a:r>
              <a:rPr lang="en-GB"/>
              <a:t>যখন একটি ডেটা টেবিলের একাধিক রেকর্ডের সাথে অন্য টেবিলের একাধিক রেকর্ডের সম্পর্ক থাকে তখন তাকে Many to Many রিলেশন বলে।</a:t>
            </a:r>
            <a:endParaRPr lang="en-US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5AF368C-7192-1B40-B874-D0B6A502C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55" y="3072930"/>
            <a:ext cx="6379764" cy="341994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E63F423-3315-4F48-A53B-4C5BB0D81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84" y="3072930"/>
            <a:ext cx="3888581" cy="341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64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70AD9-E1E8-6140-96B6-9E1A12E08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               একক কাজ: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19A5F-2C59-3945-9966-B5F2C84A5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/>
              <a:t>১.রিলেশনশিপ বলতে কি বুঝ?                                                ২.One to One রিলেশন ব্যাখ্যা কর। 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2519881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3AFE7-AB82-154D-9AD4-631B43D52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দুটি ডেটাবেজের মধ্যে রিলেশন তৈরির শর্ত: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8348D-E04B-454C-84C3-2990E355A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১. রিলেশন ডেটা টেবিলে একটি কমন ফিল্ড থাকবে।                              ২.একটি ফিল্ডকে প্রাইমারী ফিল্ড হিসেবে চিহ্নিত করতে হবে।             ৩.রিলেশন করার জন্য ফাইল দুটিকে একই সাথে খোলা রাখতে হবে।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81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429B6-A59E-D74F-BDB3-6A1A37F41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                  বাড়ির কাজ: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CD3AE-5389-F945-BB05-A98F5FB95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নিচের টেবিল দুটির মধ্যে কি ধরনের রিলেশন স্থাপন সম্ভব-ব্যাখ্যা কর?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007757E-3D0C-3B4C-B896-C30482770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08301"/>
            <a:ext cx="5591175" cy="332816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9FACF30-A2EB-6648-87AC-24991F162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422" y="2627746"/>
            <a:ext cx="5159375" cy="34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39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840F2-7AAC-224E-B9F5-60C4A38A5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D7E2A-470C-F14E-9A88-C32B33A2A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54F3560D-F5D5-C54E-9CF2-791330703B10}"/>
              </a:ext>
            </a:extLst>
          </p:cNvPr>
          <p:cNvSpPr/>
          <p:nvPr/>
        </p:nvSpPr>
        <p:spPr>
          <a:xfrm>
            <a:off x="2678906" y="2268142"/>
            <a:ext cx="6911578" cy="314324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ধন্যবাদ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39678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15683-003D-AA49-B67A-1004D64E7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                            পরিচিতি: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2BEC2-8AE9-1B40-9401-5115648B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নাম: নবেন্দু বিকাশ চক্রবর্তী                                                                            প্রভাষক আই সি টি                                                                               তৈয়বুন্নেছাখানম সরকারি কলেজ, জুড়ি।                                                 মোবাইল নং:০১৭১৬৩৮৭০৭৯।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32A07CE-360F-554B-9C6C-7A0B1AFB6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996" y="1027906"/>
            <a:ext cx="4038817" cy="486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1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5F2A-E979-5B47-AD52-95007122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865"/>
            <a:ext cx="9877425" cy="892573"/>
          </a:xfrm>
        </p:spPr>
        <p:txBody>
          <a:bodyPr/>
          <a:lstStyle/>
          <a:p>
            <a:r>
              <a:rPr lang="en-GB" b="1"/>
              <a:t>              পাঠ পরিচিতি: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735F6-5B96-BF4C-B1A5-1D2D2C4F9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156" y="1522015"/>
            <a:ext cx="8501063" cy="4264423"/>
          </a:xfrm>
        </p:spPr>
        <p:txBody>
          <a:bodyPr/>
          <a:lstStyle/>
          <a:p>
            <a:pPr marL="0" indent="0">
              <a:buNone/>
            </a:pPr>
            <a:r>
              <a:rPr lang="en-GB" b="1"/>
              <a:t>            শ্রেণী: দ্বাদশ                                                                              বিষয়:তথ্য ও যোগাযোগ প্রযুক্তি                                                      অধ্যায় :৬ষ্ঠ( ডেটাবেজ ম্যানেজমেন্ট সিস্টেম) 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261487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2FB8E-D490-6645-B7F8-BFE3D4F02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এসো  ছবিগুলো দেখি এবং চিন্তা করে বলি।</a:t>
            </a:r>
            <a:endParaRPr lang="en-US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9F7945D-5247-1745-8D49-68C0E6C30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60" y="2393155"/>
            <a:ext cx="5619640" cy="391120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D9425B3-CF68-EF41-A8CE-1D0B3BA14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6" y="2393155"/>
            <a:ext cx="5292218" cy="391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18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0C8F9-D6CB-DD47-AE09-5033793F6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A381500-52C5-2B47-A66A-C8AAEC431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41" y="2303859"/>
            <a:ext cx="4970859" cy="418901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1B43986-856B-9349-A522-D5D3A9A59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58" y="2661047"/>
            <a:ext cx="4786313" cy="383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9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76D9F-0DAC-5648-ADBA-B09286FE8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0303"/>
            <a:ext cx="11650861" cy="783431"/>
          </a:xfrm>
        </p:spPr>
        <p:txBody>
          <a:bodyPr/>
          <a:lstStyle/>
          <a:p>
            <a:r>
              <a:rPr lang="en-GB" b="1"/>
              <a:t>আজকের পাঠের বিষয়:ডেটাবেজ রিলেশন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06ABE-BAEF-5E42-A1D2-7022D728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30" y="19863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/>
              <a:t>পাঠ শেষে শিক্ষার্থীরা   -                                                                ১.ডেটাবেজ রিলেশন কি তা বলতে পারবে।                                 ২.একাধিক ডেটা টেবিলের মধ্যে রিলেশন তৈরি করতে পারবে। ৩.রিলেশনশিপের প্রকারভেদ ব্যাখ্যা করতে পারবে।                                                                           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565452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F1E06-0DF5-BB43-9F17-CD614FEFD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A87A9-D3A2-454C-9FF7-E850D7057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ডেটাবেজ রিলেশন:</a:t>
            </a:r>
            <a:r>
              <a:rPr lang="en-GB"/>
              <a:t>একটি ডেটা টেবিলের ডেটার সাথে অন্য এক বা একাধিক ডেটা টেবিলের ডেটার সম্পর্ককে ডেটবেজ রিলেশন বলে।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510264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DD461-1092-CA4D-BA61-296517C2A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869D9-3978-3847-9403-5D26CD683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42891"/>
          </a:xfrm>
        </p:spPr>
        <p:txBody>
          <a:bodyPr/>
          <a:lstStyle/>
          <a:p>
            <a:pPr marL="0" indent="0">
              <a:buNone/>
            </a:pPr>
            <a:r>
              <a:rPr lang="en-GB" b="1"/>
              <a:t>রিলেশনশিপের প্রকারভেদ:                                                                      ১.One to One রিলেশন</a:t>
            </a:r>
            <a:r>
              <a:rPr lang="en-GB"/>
              <a:t>                                                                             </a:t>
            </a:r>
            <a:r>
              <a:rPr lang="en-GB" b="1"/>
              <a:t>২.One to Many রিলেশন                                                                      ৩.Many to One রিলেশন                                                                      ৪.Many to Many রিলেশন।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801960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5127F-195E-F34D-AA23-CD1E898A4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9A13-54B5-CA43-B741-323C2DA19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/>
              <a:t>One to One  রিলেশন: </a:t>
            </a:r>
            <a:r>
              <a:rPr lang="en-GB"/>
              <a:t>যখন কোন ডেটা টেবিলের একটি রেকর্ডের সাথে অন্য ডেটা টেবিলের একটি রেকর্ডের সম্পর্ক থাকে তখন তাকে One to One রিলেশন বলে।</a:t>
            </a:r>
            <a:endParaRPr lang="en-US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8FC991C-2530-3F4D-BD4F-690613006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50293"/>
            <a:ext cx="5394722" cy="334258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FF2454A-E496-6D4B-8EC4-B4875EAA4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579" y="3150292"/>
            <a:ext cx="4700592" cy="334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01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স্বাগতম</vt:lpstr>
      <vt:lpstr>                            পরিচিতি:</vt:lpstr>
      <vt:lpstr>              পাঠ পরিচিতি:</vt:lpstr>
      <vt:lpstr>এসো  ছবিগুলো দেখি এবং চিন্তা করে বলি।</vt:lpstr>
      <vt:lpstr>PowerPoint Presentation</vt:lpstr>
      <vt:lpstr>আজকের পাঠের বিষয়:ডেটাবেজ রিলেশন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একক কাজ:</vt:lpstr>
      <vt:lpstr>দুটি ডেটাবেজের মধ্যে রিলেশন তৈরির শর্ত:</vt:lpstr>
      <vt:lpstr>                  বাড়ির কাজ: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23</cp:revision>
  <dcterms:modified xsi:type="dcterms:W3CDTF">2020-06-18T07:40:37Z</dcterms:modified>
</cp:coreProperties>
</file>