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9" r:id="rId3"/>
    <p:sldId id="258" r:id="rId4"/>
    <p:sldId id="273" r:id="rId5"/>
    <p:sldId id="275" r:id="rId6"/>
    <p:sldId id="268" r:id="rId7"/>
    <p:sldId id="260" r:id="rId8"/>
    <p:sldId id="261" r:id="rId9"/>
    <p:sldId id="265" r:id="rId10"/>
    <p:sldId id="27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0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শুভেচ্ছা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2098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সাপ,ব্যাঙ,গুইসাপ,উদ্ভিদ,ফড়িং,ইত্যাদি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খাদ্য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শৃঙ্খল</a:t>
            </a:r>
            <a:r>
              <a:rPr lang="en-US" sz="3600" dirty="0" smtClean="0"/>
              <a:t> </a:t>
            </a:r>
            <a:r>
              <a:rPr lang="en-US" sz="3600" dirty="0" err="1" smtClean="0"/>
              <a:t>তৈরি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47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9906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66"/>
                </a:solidFill>
              </a:rPr>
              <a:t>ধন্যবাদ</a:t>
            </a:r>
            <a:endParaRPr lang="en-US" sz="4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696200" cy="4010464"/>
          </a:xfrm>
        </p:spPr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0000CC"/>
                </a:solidFill>
              </a:rPr>
              <a:t>মোহাম্মদ শাহাদত হোছাইন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সহকারি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শিক্ষক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আধার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মানিক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হাফেজিয়া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মুনিরুল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মোস্তফা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দাখিল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মাদ্রাসা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রাউজান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r>
              <a:rPr lang="bn-IN" sz="2400" dirty="0" smtClean="0">
                <a:solidFill>
                  <a:schemeClr val="tx1"/>
                </a:solidFill>
              </a:rPr>
              <a:t>চ</a:t>
            </a:r>
            <a:r>
              <a:rPr lang="en-US" sz="2400" dirty="0" err="1" smtClean="0">
                <a:solidFill>
                  <a:schemeClr val="tx1"/>
                </a:solidFill>
              </a:rPr>
              <a:t>ট্ট</a:t>
            </a:r>
            <a:r>
              <a:rPr lang="bn-IN" sz="2400" dirty="0" smtClean="0">
                <a:solidFill>
                  <a:schemeClr val="tx1"/>
                </a:solidFill>
              </a:rPr>
              <a:t>গ্রাম।  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E-mail –mdshahadat596@gmail.com</a:t>
            </a:r>
            <a:endParaRPr lang="en-US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772400" cy="1677362"/>
          </a:xfrm>
        </p:spPr>
        <p:txBody>
          <a:bodyPr/>
          <a:lstStyle/>
          <a:p>
            <a:r>
              <a:rPr lang="bn-IN" dirty="0" smtClean="0"/>
              <a:t>বিষয় পরিচিত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76400" y="2133600"/>
            <a:ext cx="6934200" cy="2677711"/>
          </a:xfrm>
        </p:spPr>
        <p:txBody>
          <a:bodyPr>
            <a:normAutofit/>
          </a:bodyPr>
          <a:lstStyle/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জীব বিজ্ঞান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৮ম -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শ্রেণি 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সময়ঃ ৪০ মি</a:t>
            </a:r>
            <a:r>
              <a:rPr lang="bn-IN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2964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/>
          <a:lstStyle/>
          <a:p>
            <a:r>
              <a:rPr lang="bn-IN" dirty="0" smtClean="0"/>
              <a:t>পাঠ পরিচিতি</a:t>
            </a:r>
            <a:br>
              <a:rPr lang="bn-IN" dirty="0" smtClean="0"/>
            </a:br>
            <a:r>
              <a:rPr lang="bn-IN" dirty="0" smtClean="0"/>
              <a:t> </a:t>
            </a:r>
            <a:r>
              <a:rPr lang="bn-IN" sz="2800" dirty="0" smtClean="0"/>
              <a:t>আজকের  পাঠঃ খাদ্য সৃঙ্খল ও খাদ্যজাল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246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উৎপাদক,খাদক,বিযোজক</a:t>
            </a:r>
            <a:r>
              <a:rPr lang="en-US" dirty="0" smtClean="0"/>
              <a:t> 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শৃঙ্খল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পুকুরের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ও </a:t>
            </a:r>
            <a:r>
              <a:rPr lang="en-US" dirty="0" err="1" smtClean="0"/>
              <a:t>জড়</a:t>
            </a:r>
            <a:r>
              <a:rPr lang="en-US" dirty="0" smtClean="0"/>
              <a:t> 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food-ch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99"/>
            <a:ext cx="9906000" cy="7087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15200" y="510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sz="2400" dirty="0" err="1" smtClean="0">
                <a:solidFill>
                  <a:srgbClr val="FF0000"/>
                </a:solidFill>
              </a:rPr>
              <a:t>খাদ্য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শৃঙ্খল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8610600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867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খাদ্যজাল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</a:t>
            </a:r>
            <a:r>
              <a:rPr lang="bn-IN" smtClean="0"/>
              <a:t>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খাদ্য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শৃঙ্খল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?</a:t>
            </a:r>
          </a:p>
          <a:p>
            <a:r>
              <a:rPr lang="en-US" dirty="0" err="1" smtClean="0"/>
              <a:t>খাদ্যজাল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  <a:endParaRPr lang="en-US" sz="3600" dirty="0" smtClean="0"/>
          </a:p>
          <a:p>
            <a:r>
              <a:rPr lang="en-US" sz="3600" dirty="0" err="1" smtClean="0"/>
              <a:t>মৃতজীবি</a:t>
            </a:r>
            <a:r>
              <a:rPr lang="en-US" sz="3600" dirty="0" smtClean="0"/>
              <a:t> ও </a:t>
            </a:r>
            <a:r>
              <a:rPr lang="en-US" sz="3600" dirty="0" err="1" smtClean="0"/>
              <a:t>পরভোজী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খাদ্য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শৃঙ্খল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95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Vrinda</vt:lpstr>
      <vt:lpstr>Office Theme</vt:lpstr>
      <vt:lpstr>PowerPoint Presentation</vt:lpstr>
      <vt:lpstr>শিক্ষক পরিচিতি</vt:lpstr>
      <vt:lpstr>বিষয় পরিচিত</vt:lpstr>
      <vt:lpstr>PowerPoint Presentation</vt:lpstr>
      <vt:lpstr>পাঠ পরিচিতি  আজকের  পাঠঃ খাদ্য সৃঙ্খল ও খাদ্যজাল </vt:lpstr>
      <vt:lpstr>শিখনফল</vt:lpstr>
      <vt:lpstr>PowerPoint Presentation</vt:lpstr>
      <vt:lpstr>PowerPoint Presentation</vt:lpstr>
      <vt:lpstr>মূল্যায়ণ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User-PC</dc:creator>
  <cp:lastModifiedBy>User</cp:lastModifiedBy>
  <cp:revision>71</cp:revision>
  <dcterms:created xsi:type="dcterms:W3CDTF">2006-08-16T00:00:00Z</dcterms:created>
  <dcterms:modified xsi:type="dcterms:W3CDTF">2020-06-18T11:03:58Z</dcterms:modified>
</cp:coreProperties>
</file>