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5" r:id="rId5"/>
    <p:sldId id="263" r:id="rId6"/>
    <p:sldId id="281" r:id="rId7"/>
    <p:sldId id="265" r:id="rId8"/>
    <p:sldId id="264" r:id="rId9"/>
    <p:sldId id="267" r:id="rId10"/>
    <p:sldId id="268" r:id="rId11"/>
    <p:sldId id="269" r:id="rId12"/>
    <p:sldId id="270" r:id="rId13"/>
    <p:sldId id="282" r:id="rId14"/>
    <p:sldId id="283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8062-7AA4-4D2D-AB7E-81A525DA8C82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7D46-939D-4925-978D-180DF70A68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8062-7AA4-4D2D-AB7E-81A525DA8C82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7D46-939D-4925-978D-180DF70A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8062-7AA4-4D2D-AB7E-81A525DA8C82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7D46-939D-4925-978D-180DF70A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8062-7AA4-4D2D-AB7E-81A525DA8C82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7D46-939D-4925-978D-180DF70A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8062-7AA4-4D2D-AB7E-81A525DA8C82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7D46-939D-4925-978D-180DF70A68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8062-7AA4-4D2D-AB7E-81A525DA8C82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7D46-939D-4925-978D-180DF70A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8062-7AA4-4D2D-AB7E-81A525DA8C82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7D46-939D-4925-978D-180DF70A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8062-7AA4-4D2D-AB7E-81A525DA8C82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7D46-939D-4925-978D-180DF70A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8062-7AA4-4D2D-AB7E-81A525DA8C82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7D46-939D-4925-978D-180DF70A68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8062-7AA4-4D2D-AB7E-81A525DA8C82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7D46-939D-4925-978D-180DF70A6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8062-7AA4-4D2D-AB7E-81A525DA8C82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7D46-939D-4925-978D-180DF70A68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448062-7AA4-4D2D-AB7E-81A525DA8C82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447D46-939D-4925-978D-180DF70A68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ktalukder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EF7197-9209-4627-BA52-492AC524D4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0000">
                <a:srgbClr val="7030A0"/>
              </a:gs>
              <a:gs pos="17500">
                <a:srgbClr val="FF0000"/>
              </a:gs>
              <a:gs pos="4000">
                <a:srgbClr val="FF0000"/>
              </a:gs>
              <a:gs pos="50000">
                <a:srgbClr val="006858"/>
              </a:gs>
              <a:gs pos="89000">
                <a:srgbClr val="0070C0"/>
              </a:gs>
              <a:gs pos="62000">
                <a:srgbClr val="FFC000"/>
              </a:gs>
              <a:gs pos="80500">
                <a:srgbClr val="40B43C"/>
              </a:gs>
              <a:gs pos="77000">
                <a:schemeClr val="accent3">
                  <a:lumMod val="60000"/>
                  <a:lumOff val="40000"/>
                </a:schemeClr>
              </a:gs>
              <a:gs pos="93000">
                <a:srgbClr val="C00000"/>
              </a:gs>
              <a:gs pos="57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0DED9-665F-4C8F-9E52-8FEC1613A8DD}"/>
              </a:ext>
            </a:extLst>
          </p:cNvPr>
          <p:cNvSpPr/>
          <p:nvPr/>
        </p:nvSpPr>
        <p:spPr>
          <a:xfrm>
            <a:off x="0" y="96253"/>
            <a:ext cx="9144000" cy="6845968"/>
          </a:xfrm>
          <a:prstGeom prst="rect">
            <a:avLst/>
          </a:prstGeom>
          <a:noFill/>
          <a:ln w="1905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98339C-01B7-47B3-803A-DFBB1E67B59B}"/>
              </a:ext>
            </a:extLst>
          </p:cNvPr>
          <p:cNvSpPr/>
          <p:nvPr/>
        </p:nvSpPr>
        <p:spPr>
          <a:xfrm>
            <a:off x="1905000" y="1447800"/>
            <a:ext cx="4796590" cy="138110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b="1" dirty="0"/>
              <a:t>“Stat Home,</a:t>
            </a:r>
          </a:p>
          <a:p>
            <a:pPr algn="ctr"/>
            <a:r>
              <a:rPr lang="en-SG" sz="4400" b="1" dirty="0"/>
              <a:t>Stay Safe.”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3B38B-51F0-4DFD-A687-EA76E2C27BAE}"/>
              </a:ext>
            </a:extLst>
          </p:cNvPr>
          <p:cNvSpPr/>
          <p:nvPr/>
        </p:nvSpPr>
        <p:spPr>
          <a:xfrm>
            <a:off x="647700" y="3895936"/>
            <a:ext cx="7848599" cy="203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 b="1" dirty="0">
                <a:solidFill>
                  <a:srgbClr val="002060"/>
                </a:solidFill>
              </a:rPr>
              <a:t>Asim Kumar Talukder</a:t>
            </a:r>
          </a:p>
          <a:p>
            <a:r>
              <a:rPr lang="en-SG" sz="3600" b="1" dirty="0">
                <a:solidFill>
                  <a:srgbClr val="002060"/>
                </a:solidFill>
              </a:rPr>
              <a:t>Lecturer , Dept. of English</a:t>
            </a:r>
          </a:p>
          <a:p>
            <a:r>
              <a:rPr lang="en-SG" sz="3600" b="1" dirty="0" err="1">
                <a:solidFill>
                  <a:srgbClr val="002060"/>
                </a:solidFill>
              </a:rPr>
              <a:t>Fenchuganj</a:t>
            </a:r>
            <a:r>
              <a:rPr lang="en-SG" sz="3600" b="1" dirty="0">
                <a:solidFill>
                  <a:srgbClr val="002060"/>
                </a:solidFill>
              </a:rPr>
              <a:t> Govt. College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13AF41-3DE2-4797-81F0-8BA432B40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57" y="3895936"/>
            <a:ext cx="1461462" cy="19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4720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So that you’re safe I see each one of you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But my sweat, my plight on the road sees who?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Be it sunny or rain,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For your safety I must be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Vigil and agile, on the middle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Standing erect, as fit as a fiddle.</a:t>
            </a:r>
          </a:p>
        </p:txBody>
      </p:sp>
    </p:spTree>
    <p:extLst>
      <p:ext uri="{BB962C8B-B14F-4D97-AF65-F5344CB8AC3E}">
        <p14:creationId xmlns:p14="http://schemas.microsoft.com/office/powerpoint/2010/main" val="264260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617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1.  What kind of the personal difficulties  does a traffic police face?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A8ACA-D224-4A8B-9C68-138190C6D4A4}"/>
              </a:ext>
            </a:extLst>
          </p:cNvPr>
          <p:cNvSpPr/>
          <p:nvPr/>
        </p:nvSpPr>
        <p:spPr>
          <a:xfrm>
            <a:off x="2209800" y="412955"/>
            <a:ext cx="47244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</a:rPr>
              <a:t>Group 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C62992-B959-47FB-BCF0-B688798977C1}"/>
              </a:ext>
            </a:extLst>
          </p:cNvPr>
          <p:cNvSpPr/>
          <p:nvPr/>
        </p:nvSpPr>
        <p:spPr>
          <a:xfrm>
            <a:off x="1371600" y="5257800"/>
            <a:ext cx="75438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 dirty="0">
                <a:solidFill>
                  <a:schemeClr val="bg1"/>
                </a:solidFill>
              </a:rPr>
              <a:t>Now, match the answer according to the poem</a:t>
            </a:r>
          </a:p>
        </p:txBody>
      </p:sp>
    </p:spTree>
    <p:extLst>
      <p:ext uri="{BB962C8B-B14F-4D97-AF65-F5344CB8AC3E}">
        <p14:creationId xmlns:p14="http://schemas.microsoft.com/office/powerpoint/2010/main" val="40615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Oh! My ear hurts! Oh! My head aches!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Oh! Look at the weather….. such unpredictable days!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But I cannot swerve; I must be  on duty.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I care for your safety.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Be it noisy or dusty; Be it sunny or rainy;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I must be on duty. I care for your safety.</a:t>
            </a:r>
          </a:p>
        </p:txBody>
      </p:sp>
    </p:spTree>
    <p:extLst>
      <p:ext uri="{BB962C8B-B14F-4D97-AF65-F5344CB8AC3E}">
        <p14:creationId xmlns:p14="http://schemas.microsoft.com/office/powerpoint/2010/main" val="288141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A3B509-5980-4902-B5C4-54883855EA21}"/>
              </a:ext>
            </a:extLst>
          </p:cNvPr>
          <p:cNvSpPr txBox="1"/>
          <p:nvPr/>
        </p:nvSpPr>
        <p:spPr>
          <a:xfrm>
            <a:off x="2308122" y="1295400"/>
            <a:ext cx="4527755" cy="9233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SG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6DB35-7ED7-48E2-B574-CEEB8E8C1FD9}"/>
              </a:ext>
            </a:extLst>
          </p:cNvPr>
          <p:cNvSpPr txBox="1"/>
          <p:nvPr/>
        </p:nvSpPr>
        <p:spPr>
          <a:xfrm>
            <a:off x="304800" y="4038600"/>
            <a:ext cx="8126363" cy="7694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summary of the poem</a:t>
            </a:r>
            <a:endParaRPr lang="en-SG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7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14A26C-A1FD-4C70-BCF8-8E1A60454BEB}"/>
              </a:ext>
            </a:extLst>
          </p:cNvPr>
          <p:cNvSpPr/>
          <p:nvPr/>
        </p:nvSpPr>
        <p:spPr>
          <a:xfrm>
            <a:off x="2133600" y="2348126"/>
            <a:ext cx="5638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8871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2040" y="990600"/>
            <a:ext cx="7680960" cy="533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8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2932988" y="1099458"/>
            <a:ext cx="3087575" cy="524730"/>
          </a:xfrm>
          <a:prstGeom prst="plaque">
            <a:avLst/>
          </a:prstGeom>
          <a:solidFill>
            <a:schemeClr val="bg1"/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375" b="1" kern="0" dirty="0">
                <a:latin typeface="NikoshBAN" pitchFamily="2" charset="0"/>
                <a:cs typeface="NikoshBAN" pitchFamily="2" charset="0"/>
              </a:rPr>
              <a:t>Introduction</a:t>
            </a:r>
            <a:r>
              <a:rPr lang="bn-IN" sz="3094" b="1" kern="0" dirty="0">
                <a:solidFill>
                  <a:prstClr val="white"/>
                </a:solidFill>
              </a:rPr>
              <a:t> </a:t>
            </a:r>
            <a:endParaRPr lang="en-US" sz="3094" b="1" kern="0" dirty="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D27668-CDFD-4EA0-835F-E4A7AD227FEE}"/>
              </a:ext>
            </a:extLst>
          </p:cNvPr>
          <p:cNvSpPr/>
          <p:nvPr/>
        </p:nvSpPr>
        <p:spPr>
          <a:xfrm>
            <a:off x="5198299" y="4235995"/>
            <a:ext cx="3264155" cy="138499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Eleven/Twelve</a:t>
            </a:r>
          </a:p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1</a:t>
            </a:r>
            <a:r>
              <a:rPr lang="en-US" sz="21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02, Lesson: 03</a:t>
            </a:r>
          </a:p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50 Minutes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514851" y="1870365"/>
            <a:ext cx="1786" cy="373033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U-Turn Arrow 3"/>
          <p:cNvSpPr/>
          <p:nvPr/>
        </p:nvSpPr>
        <p:spPr>
          <a:xfrm>
            <a:off x="4621031" y="1870363"/>
            <a:ext cx="122420" cy="3673187"/>
          </a:xfrm>
          <a:prstGeom prst="uturnArrow">
            <a:avLst>
              <a:gd name="adj1" fmla="val 18346"/>
              <a:gd name="adj2" fmla="val 24754"/>
              <a:gd name="adj3" fmla="val 40626"/>
              <a:gd name="adj4" fmla="val 48336"/>
              <a:gd name="adj5" fmla="val 710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U-Turn Arrow 20"/>
          <p:cNvSpPr/>
          <p:nvPr/>
        </p:nvSpPr>
        <p:spPr>
          <a:xfrm rot="10800000">
            <a:off x="4303958" y="1943100"/>
            <a:ext cx="120464" cy="3657600"/>
          </a:xfrm>
          <a:prstGeom prst="uturnArrow">
            <a:avLst>
              <a:gd name="adj1" fmla="val 18346"/>
              <a:gd name="adj2" fmla="val 24754"/>
              <a:gd name="adj3" fmla="val 40626"/>
              <a:gd name="adj4" fmla="val 48336"/>
              <a:gd name="adj5" fmla="val 710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5785" y="1760764"/>
            <a:ext cx="1580689" cy="22642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772" y="1841012"/>
            <a:ext cx="2205878" cy="2205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DBCEDA68-B024-439F-AEDD-B6D78F664B54}"/>
              </a:ext>
            </a:extLst>
          </p:cNvPr>
          <p:cNvSpPr/>
          <p:nvPr/>
        </p:nvSpPr>
        <p:spPr>
          <a:xfrm>
            <a:off x="6200383" y="3429000"/>
            <a:ext cx="1174316" cy="199634"/>
          </a:xfrm>
          <a:prstGeom prst="flowChartTermina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650D0-3859-4E11-A123-586B408BC4F4}"/>
              </a:ext>
            </a:extLst>
          </p:cNvPr>
          <p:cNvSpPr txBox="1"/>
          <p:nvPr/>
        </p:nvSpPr>
        <p:spPr>
          <a:xfrm>
            <a:off x="681547" y="4235994"/>
            <a:ext cx="3372551" cy="15234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Asim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Kumar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Talukder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Lecturer in English</a:t>
            </a:r>
          </a:p>
          <a:p>
            <a:pPr algn="ctr"/>
            <a:r>
              <a:rPr lang="en-US" sz="1350" b="1" dirty="0" err="1">
                <a:latin typeface="Times New Roman" pitchFamily="18" charset="0"/>
                <a:cs typeface="Times New Roman" pitchFamily="18" charset="0"/>
              </a:rPr>
              <a:t>Fenchuganj</a:t>
            </a:r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 Govt. College</a:t>
            </a:r>
          </a:p>
          <a:p>
            <a:pPr algn="ctr"/>
            <a:r>
              <a:rPr lang="en-US" sz="1350" b="1" dirty="0" err="1">
                <a:latin typeface="Times New Roman" pitchFamily="18" charset="0"/>
                <a:cs typeface="Times New Roman" pitchFamily="18" charset="0"/>
              </a:rPr>
              <a:t>Fenchuganj</a:t>
            </a:r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50" b="1" dirty="0" err="1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Email Id: </a:t>
            </a:r>
            <a:r>
              <a:rPr lang="en-US" sz="1350" b="1" dirty="0"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aktalukder@gmail.com</a:t>
            </a:r>
            <a:endParaRPr lang="en-US" sz="135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01716348110</a:t>
            </a:r>
          </a:p>
        </p:txBody>
      </p:sp>
    </p:spTree>
    <p:extLst>
      <p:ext uri="{BB962C8B-B14F-4D97-AF65-F5344CB8AC3E}">
        <p14:creationId xmlns:p14="http://schemas.microsoft.com/office/powerpoint/2010/main" val="41684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27" y="4187394"/>
            <a:ext cx="820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en-SG" sz="2400" b="1" kern="1100" dirty="0">
                <a:ln w="0"/>
                <a:latin typeface="Times New Roman" panose="02020603050405020304" pitchFamily="18" charset="0"/>
                <a:ea typeface="NikoshBAN" pitchFamily="2" charset="0"/>
                <a:cs typeface="Times New Roman" panose="02020603050405020304" pitchFamily="18" charset="0"/>
                <a:sym typeface="Wingdings"/>
              </a:rPr>
              <a:t>know how a traffic policeman works </a:t>
            </a:r>
            <a:endParaRPr lang="en-US" sz="2400" kern="1100" dirty="0">
              <a:ln w="0"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666" y="1205596"/>
            <a:ext cx="6609693" cy="6090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0194" y="2858849"/>
            <a:ext cx="4887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Arial Black" pitchFamily="34" charset="0"/>
              </a:rPr>
              <a:t>Students will be able to…….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040" y="3779861"/>
            <a:ext cx="6112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en-SG" sz="2400" b="1" kern="11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know why a traffic policeman works hard</a:t>
            </a:r>
            <a:endParaRPr lang="bn-IN" sz="2400" b="1" dirty="0"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23363-38EA-4785-B879-CA76ED2C76A6}"/>
              </a:ext>
            </a:extLst>
          </p:cNvPr>
          <p:cNvSpPr txBox="1"/>
          <p:nvPr/>
        </p:nvSpPr>
        <p:spPr>
          <a:xfrm>
            <a:off x="637927" y="4641093"/>
            <a:ext cx="820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en-SG" sz="2400" b="1" kern="1100" dirty="0">
                <a:ln w="0"/>
                <a:latin typeface="Times New Roman" panose="02020603050405020304" pitchFamily="18" charset="0"/>
                <a:ea typeface="NikoshBAN" pitchFamily="2" charset="0"/>
                <a:cs typeface="Times New Roman" panose="02020603050405020304" pitchFamily="18" charset="0"/>
                <a:sym typeface="Wingdings"/>
              </a:rPr>
              <a:t>know w</a:t>
            </a:r>
            <a:r>
              <a:rPr lang="en-US" sz="2400" b="1" dirty="0"/>
              <a:t>hat kind of the personal difficulties a traffic police faces.</a:t>
            </a:r>
            <a:endParaRPr lang="en-US" sz="2400" kern="1100" dirty="0">
              <a:ln w="0"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9D11E-5A27-4889-BD76-681F4E2F5294}"/>
              </a:ext>
            </a:extLst>
          </p:cNvPr>
          <p:cNvSpPr txBox="1"/>
          <p:nvPr/>
        </p:nvSpPr>
        <p:spPr>
          <a:xfrm>
            <a:off x="637927" y="5285723"/>
            <a:ext cx="820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en-SG" sz="2400" b="1" kern="1100" dirty="0">
                <a:ln w="0"/>
                <a:latin typeface="Times New Roman" panose="02020603050405020304" pitchFamily="18" charset="0"/>
                <a:ea typeface="NikoshBAN" pitchFamily="2" charset="0"/>
                <a:cs typeface="Times New Roman" panose="02020603050405020304" pitchFamily="18" charset="0"/>
                <a:sym typeface="Wingdings"/>
              </a:rPr>
              <a:t>understand a poem and write the summary of the  poem</a:t>
            </a:r>
            <a:endParaRPr lang="en-US" sz="2400" kern="1100" dirty="0">
              <a:ln w="0"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684163-587B-4D77-9267-7C037DAE3D4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1925" cmpd="thickThin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543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28600"/>
            <a:ext cx="7848600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134C85-98BC-4EB8-9B22-284A3B3362EA}"/>
              </a:ext>
            </a:extLst>
          </p:cNvPr>
          <p:cNvSpPr/>
          <p:nvPr/>
        </p:nvSpPr>
        <p:spPr>
          <a:xfrm>
            <a:off x="2133600" y="76200"/>
            <a:ext cx="4800600" cy="8382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/>
              <a:t>Look at the pictures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B354E3-98D9-4C52-9934-F0E25D7B4A9A}"/>
              </a:ext>
            </a:extLst>
          </p:cNvPr>
          <p:cNvSpPr/>
          <p:nvPr/>
        </p:nvSpPr>
        <p:spPr>
          <a:xfrm>
            <a:off x="1143000" y="6172200"/>
            <a:ext cx="7391400" cy="609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/>
              <a:t>What are the pictures about?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DC451D-FE53-4533-B900-F77CE7DD4201}"/>
              </a:ext>
            </a:extLst>
          </p:cNvPr>
          <p:cNvSpPr/>
          <p:nvPr/>
        </p:nvSpPr>
        <p:spPr>
          <a:xfrm>
            <a:off x="304800" y="1066800"/>
            <a:ext cx="3352800" cy="243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97F956-2BEB-4572-A5A7-3B85F1EB82E0}"/>
              </a:ext>
            </a:extLst>
          </p:cNvPr>
          <p:cNvSpPr/>
          <p:nvPr/>
        </p:nvSpPr>
        <p:spPr>
          <a:xfrm>
            <a:off x="5055010" y="1055739"/>
            <a:ext cx="3352800" cy="2438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C66518-5EA5-45EB-B24B-FFF0F690C861}"/>
              </a:ext>
            </a:extLst>
          </p:cNvPr>
          <p:cNvSpPr/>
          <p:nvPr/>
        </p:nvSpPr>
        <p:spPr>
          <a:xfrm>
            <a:off x="368300" y="3657600"/>
            <a:ext cx="3352800" cy="2438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799B7-F9DA-4AD1-96DA-1B253A80EFA7}"/>
              </a:ext>
            </a:extLst>
          </p:cNvPr>
          <p:cNvSpPr/>
          <p:nvPr/>
        </p:nvSpPr>
        <p:spPr>
          <a:xfrm>
            <a:off x="5118510" y="3646539"/>
            <a:ext cx="3352800" cy="2438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9272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F16003-3C52-4833-ACA1-549CCBE82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9097"/>
            <a:ext cx="7793427" cy="6019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533A90-0082-4076-8A91-FCDBF75D5D2F}"/>
              </a:ext>
            </a:extLst>
          </p:cNvPr>
          <p:cNvSpPr/>
          <p:nvPr/>
        </p:nvSpPr>
        <p:spPr>
          <a:xfrm>
            <a:off x="1824858" y="5867400"/>
            <a:ext cx="7090542" cy="571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C3132-0294-48DC-A7E1-513A725E57D7}"/>
              </a:ext>
            </a:extLst>
          </p:cNvPr>
          <p:cNvSpPr/>
          <p:nvPr/>
        </p:nvSpPr>
        <p:spPr>
          <a:xfrm rot="16200000">
            <a:off x="-2317529" y="2335264"/>
            <a:ext cx="6858002" cy="21874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300" b="1" dirty="0"/>
              <a:t>Declaration of Lesson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D99C5C-5528-4D9B-ACA5-6D95540D43E4}"/>
              </a:ext>
            </a:extLst>
          </p:cNvPr>
          <p:cNvSpPr/>
          <p:nvPr/>
        </p:nvSpPr>
        <p:spPr>
          <a:xfrm>
            <a:off x="2427892" y="1295401"/>
            <a:ext cx="2982308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The Traffic Police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Unit:2, Lesson:3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1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"/>
            <a:ext cx="8839200" cy="678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Amidst killer speeds  I stand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Facing the traffic, stretching my hand.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539929"/>
              </p:ext>
            </p:extLst>
          </p:nvPr>
        </p:nvGraphicFramePr>
        <p:xfrm>
          <a:off x="2298700" y="446088"/>
          <a:ext cx="42433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ackager Shell Object" showAsIcon="1" r:id="rId3" imgW="4242960" imgH="488520" progId="Package">
                  <p:embed/>
                </p:oleObj>
              </mc:Choice>
              <mc:Fallback>
                <p:oleObj name="Packager Shell Object" showAsIcon="1" r:id="rId3" imgW="4242960" imgH="48852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446088"/>
                        <a:ext cx="424338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01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76200"/>
            <a:ext cx="8839200" cy="678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I am seen on kid’s books and as cartoons everywhere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Educating people and asking them to beware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Of the erratic traffic the signboards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Seen on almost all the roads.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DF5FCD-E904-4523-A96F-4FF39AE34023}"/>
              </a:ext>
            </a:extLst>
          </p:cNvPr>
          <p:cNvSpPr/>
          <p:nvPr/>
        </p:nvSpPr>
        <p:spPr>
          <a:xfrm>
            <a:off x="2057400" y="381000"/>
            <a:ext cx="5257800" cy="10668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Look at the Pictures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1384C-7BED-4B10-AB4C-A08F89BCD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95814"/>
            <a:ext cx="7162800" cy="6666369"/>
          </a:xfrm>
          <a:prstGeom prst="rect">
            <a:avLst/>
          </a:prstGeom>
        </p:spPr>
      </p:pic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F38885C8-6B7A-49FA-BA35-F0C57648A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0" y="0"/>
            <a:ext cx="802692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781D26-6AE6-4D30-A667-906124F1D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824"/>
            <a:ext cx="8888492" cy="666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8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76200"/>
            <a:ext cx="7924800" cy="670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1"/>
                </a:solidFill>
              </a:rPr>
              <a:t>Why does a traffic policeman work so hard?</a:t>
            </a:r>
          </a:p>
          <a:p>
            <a:pPr marL="342900" indent="-342900">
              <a:buAutoNum type="arabicPeriod"/>
            </a:pPr>
            <a:r>
              <a:rPr lang="en-US" sz="4800" b="1" dirty="0">
                <a:solidFill>
                  <a:schemeClr val="tx1"/>
                </a:solidFill>
              </a:rPr>
              <a:t>How does he work?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FF4053-437F-482C-8AC4-E2C0C18C907E}"/>
              </a:ext>
            </a:extLst>
          </p:cNvPr>
          <p:cNvSpPr/>
          <p:nvPr/>
        </p:nvSpPr>
        <p:spPr>
          <a:xfrm>
            <a:off x="2209800" y="412955"/>
            <a:ext cx="47244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>
                <a:solidFill>
                  <a:schemeClr val="bg1"/>
                </a:solidFill>
              </a:rPr>
              <a:t>Pair 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6A39E-C528-4115-92C9-C39947661D92}"/>
              </a:ext>
            </a:extLst>
          </p:cNvPr>
          <p:cNvSpPr/>
          <p:nvPr/>
        </p:nvSpPr>
        <p:spPr>
          <a:xfrm>
            <a:off x="1371600" y="5257800"/>
            <a:ext cx="75438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 dirty="0">
                <a:solidFill>
                  <a:schemeClr val="bg1"/>
                </a:solidFill>
              </a:rPr>
              <a:t>Now, match the answer according to the poem</a:t>
            </a:r>
          </a:p>
        </p:txBody>
      </p:sp>
    </p:spTree>
    <p:extLst>
      <p:ext uri="{BB962C8B-B14F-4D97-AF65-F5344CB8AC3E}">
        <p14:creationId xmlns:p14="http://schemas.microsoft.com/office/powerpoint/2010/main" val="371357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UNT-HISTORY-POINT" val="rQAAAA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426</TotalTime>
  <Words>353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Black</vt:lpstr>
      <vt:lpstr>NikoshBAN</vt:lpstr>
      <vt:lpstr>Times New Roman</vt:lpstr>
      <vt:lpstr>Verdana</vt:lpstr>
      <vt:lpstr>Wingdings</vt:lpstr>
      <vt:lpstr>Wingdings 2</vt:lpstr>
      <vt:lpstr>Solstice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Asim Kumar Talukder</cp:lastModifiedBy>
  <cp:revision>30</cp:revision>
  <dcterms:created xsi:type="dcterms:W3CDTF">2014-08-10T04:23:21Z</dcterms:created>
  <dcterms:modified xsi:type="dcterms:W3CDTF">2020-06-18T12:21:16Z</dcterms:modified>
</cp:coreProperties>
</file>