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60" r:id="rId5"/>
    <p:sldId id="261" r:id="rId6"/>
    <p:sldId id="274" r:id="rId7"/>
    <p:sldId id="275" r:id="rId8"/>
    <p:sldId id="262" r:id="rId9"/>
    <p:sldId id="263" r:id="rId10"/>
    <p:sldId id="264" r:id="rId11"/>
    <p:sldId id="273" r:id="rId12"/>
    <p:sldId id="265" r:id="rId13"/>
    <p:sldId id="268" r:id="rId14"/>
    <p:sldId id="266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54477" y="213360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71499" y="19334"/>
            <a:ext cx="7369277" cy="6913729"/>
            <a:chOff x="571499" y="19334"/>
            <a:chExt cx="7369277" cy="69137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899" y="75063"/>
              <a:ext cx="6835877" cy="68580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71499" y="19334"/>
              <a:ext cx="7369277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6600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16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050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346846" y="1522057"/>
            <a:ext cx="2133600" cy="707886"/>
            <a:chOff x="2291118" y="1629771"/>
            <a:chExt cx="2133600" cy="707886"/>
          </a:xfrm>
        </p:grpSpPr>
        <p:sp>
          <p:nvSpPr>
            <p:cNvPr id="4" name="Rounded Rectangle 3"/>
            <p:cNvSpPr/>
            <p:nvPr/>
          </p:nvSpPr>
          <p:spPr>
            <a:xfrm>
              <a:off x="2324100" y="1674034"/>
              <a:ext cx="1912961" cy="61935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291118" y="1629771"/>
              <a:ext cx="2133600" cy="70788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27061" y="2487543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মালিক ও শ্রমিক কাকে বলে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85800" y="3451086"/>
            <a:ext cx="3276600" cy="1905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0" y="3895754"/>
            <a:ext cx="2057400" cy="101566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428130" y="3195429"/>
            <a:ext cx="3505200" cy="2416314"/>
            <a:chOff x="4428130" y="3195429"/>
            <a:chExt cx="3505200" cy="2416314"/>
          </a:xfrm>
          <a:solidFill>
            <a:srgbClr val="00B050"/>
          </a:solidFill>
        </p:grpSpPr>
        <p:sp>
          <p:nvSpPr>
            <p:cNvPr id="8" name="Explosion 1 7"/>
            <p:cNvSpPr/>
            <p:nvPr/>
          </p:nvSpPr>
          <p:spPr>
            <a:xfrm>
              <a:off x="4428130" y="3195429"/>
              <a:ext cx="3505200" cy="2416314"/>
            </a:xfrm>
            <a:prstGeom prst="irregularSeal1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18730" y="4039737"/>
              <a:ext cx="15240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৫ মিনিট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463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/>
        </p:nvSpPr>
        <p:spPr>
          <a:xfrm>
            <a:off x="2438400" y="838200"/>
            <a:ext cx="2667000" cy="135323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2311359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 জীবনে নির্দিষ্ট পারিশ্রমিকের বিনিময়ে অন্যের দ্বারা যারা  নিজের কাজ সম্পাদন করিয়ে নেন  তাদের মালিক বলে।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28800" y="838200"/>
            <a:ext cx="3352800" cy="1092115"/>
            <a:chOff x="1828800" y="838200"/>
            <a:chExt cx="3352800" cy="1092115"/>
          </a:xfrm>
        </p:grpSpPr>
        <p:sp>
          <p:nvSpPr>
            <p:cNvPr id="2" name="TextBox 1"/>
            <p:cNvSpPr txBox="1"/>
            <p:nvPr/>
          </p:nvSpPr>
          <p:spPr>
            <a:xfrm>
              <a:off x="1828800" y="838200"/>
              <a:ext cx="289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38400" y="1099318"/>
              <a:ext cx="274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মালিক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57200" y="5105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দৈনন্দিন জীবনে নির্দিষ্ট পারিশ্রমিকের বিনিময়ে  যারা অন্যের কাজ সম্পাদন করেন তাদের শ্রমিক বলে 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200400" y="3886200"/>
            <a:ext cx="2590800" cy="1219200"/>
            <a:chOff x="2667000" y="3505200"/>
            <a:chExt cx="2590800" cy="1219200"/>
          </a:xfrm>
        </p:grpSpPr>
        <p:sp>
          <p:nvSpPr>
            <p:cNvPr id="13" name="Down Arrow 12"/>
            <p:cNvSpPr/>
            <p:nvPr/>
          </p:nvSpPr>
          <p:spPr>
            <a:xfrm>
              <a:off x="2814851" y="3505200"/>
              <a:ext cx="2362200" cy="1219200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67000" y="3730079"/>
              <a:ext cx="2590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শ্রমিক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966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1" y="1828800"/>
            <a:ext cx="3725839" cy="1904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828800"/>
            <a:ext cx="4267200" cy="190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6096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ছবিগুলি লক্ষ্য করি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32" y="4011304"/>
            <a:ext cx="4057767" cy="2465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124" y="3845779"/>
            <a:ext cx="3733799" cy="279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6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11221"/>
            <a:ext cx="9730008" cy="7793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ব্যাপারে আল্লাহ তায়ালা বলেন-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85" y="1600200"/>
            <a:ext cx="8625415" cy="23098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436" y="3626845"/>
            <a:ext cx="8807560" cy="21951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অর্থ- অতঃপর যখন নামায শেষ হবে তখন তোমরা জমিনের বুকে ছড়িয়ে পড়বে এবং আল্লাহর অনুগ্রহ (রিযিক) অন্বেষণ করবে।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(সূরা আল-জুমুআ, আয়াত-১০)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65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4" y="990600"/>
            <a:ext cx="8839200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96" y="3288624"/>
            <a:ext cx="4103003" cy="3569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88624"/>
            <a:ext cx="3886200" cy="356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9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28800" y="936486"/>
            <a:ext cx="4876800" cy="1524000"/>
            <a:chOff x="1828800" y="990600"/>
            <a:chExt cx="4876800" cy="1524000"/>
          </a:xfrm>
        </p:grpSpPr>
        <p:sp>
          <p:nvSpPr>
            <p:cNvPr id="5" name="Wave 4"/>
            <p:cNvSpPr/>
            <p:nvPr/>
          </p:nvSpPr>
          <p:spPr>
            <a:xfrm>
              <a:off x="2667000" y="990600"/>
              <a:ext cx="3581400" cy="1524000"/>
            </a:xfrm>
            <a:prstGeom prst="wav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828800" y="1344543"/>
              <a:ext cx="4876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u="sng" dirty="0" smtClean="0">
                  <a:latin typeface="NikoshBAN" pitchFamily="2" charset="0"/>
                  <a:cs typeface="NikoshBAN" pitchFamily="2" charset="0"/>
                </a:rPr>
                <a:t>দলীয় কাজ</a:t>
              </a:r>
              <a:endParaRPr lang="en-US" sz="4000" b="1" u="sng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5800" y="2514600"/>
            <a:ext cx="8229600" cy="132343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কোরআন হাদিসের আলোকে শ্রমিকের অধিকার সম্পর্কে  তোমাদের মতামত  বিশ্লেষন কর 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4800600" y="4000500"/>
            <a:ext cx="3048000" cy="2209800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219200" y="4267200"/>
            <a:ext cx="2514600" cy="1676400"/>
            <a:chOff x="1219200" y="4267200"/>
            <a:chExt cx="2514600" cy="1676400"/>
          </a:xfrm>
        </p:grpSpPr>
        <p:sp>
          <p:nvSpPr>
            <p:cNvPr id="8" name="Right Arrow 7"/>
            <p:cNvSpPr/>
            <p:nvPr/>
          </p:nvSpPr>
          <p:spPr>
            <a:xfrm>
              <a:off x="1219200" y="4267200"/>
              <a:ext cx="2514600" cy="1676400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47800" y="4724401"/>
              <a:ext cx="1676400" cy="769441"/>
            </a:xfrm>
            <a:prstGeom prst="rect">
              <a:avLst/>
            </a:prstGeom>
            <a:noFill/>
            <a:ln w="76200"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endPara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600700" y="4800599"/>
            <a:ext cx="1447800" cy="584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১০ 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1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5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65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0" y="1208964"/>
            <a:ext cx="3352800" cy="1143000"/>
            <a:chOff x="1524000" y="1208964"/>
            <a:chExt cx="3352800" cy="1143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" name="Wave 2"/>
            <p:cNvSpPr/>
            <p:nvPr/>
          </p:nvSpPr>
          <p:spPr>
            <a:xfrm>
              <a:off x="1524000" y="1208964"/>
              <a:ext cx="3352800" cy="1143000"/>
            </a:xfrm>
            <a:prstGeom prst="wave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33600" y="1371600"/>
              <a:ext cx="1981200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200" y="2590800"/>
            <a:ext cx="8915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শ্রমের মুজুরি কখন দিতে হয় ?</a:t>
            </a:r>
          </a:p>
          <a:p>
            <a:pPr marL="742950" indent="-742950">
              <a:buAutoNum type="arabicPeriod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মালিক শ্রমিক সম্পর্ক কেমন হবে ?</a:t>
            </a:r>
          </a:p>
          <a:p>
            <a:pPr marL="742950" indent="-742950">
              <a:buAutoNum type="arabicPeriod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রাসুল (সঃ) শ্রম সম্পর্কে কি বলেছেন?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16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19" y="688201"/>
            <a:ext cx="8794845" cy="35715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8146" y="457200"/>
            <a:ext cx="6019800" cy="110799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6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518" y="4572000"/>
            <a:ext cx="8794845" cy="156966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শ্রমিকের আধিকার রক্ষা করার সফলতা কি তোমার মতে ১০ টি বাক্য লিখ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31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1708"/>
            <a:ext cx="8991600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706272" y="2895600"/>
            <a:ext cx="7620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1500" b="1" spc="50" dirty="0" smtClean="0">
                <a:ln w="11430">
                  <a:solidFill>
                    <a:srgbClr val="002060"/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</a:p>
          <a:p>
            <a:pPr algn="ctr"/>
            <a:r>
              <a:rPr lang="bn-BD" sz="11500" b="1" spc="50" dirty="0" smtClean="0">
                <a:ln w="11430">
                  <a:solidFill>
                    <a:srgbClr val="002060"/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</a:t>
            </a:r>
            <a:r>
              <a:rPr lang="bn-BD" sz="11500" b="1" spc="50" dirty="0">
                <a:ln w="11430">
                  <a:solidFill>
                    <a:srgbClr val="002060"/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</a:p>
        </p:txBody>
      </p:sp>
    </p:spTree>
    <p:extLst>
      <p:ext uri="{BB962C8B-B14F-4D97-AF65-F5344CB8AC3E}">
        <p14:creationId xmlns:p14="http://schemas.microsoft.com/office/powerpoint/2010/main" val="222363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194" y="2252989"/>
            <a:ext cx="3215800" cy="3949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718" y="2971800"/>
            <a:ext cx="3771900" cy="280076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মোস্তাফিজুর রহমান</a:t>
            </a:r>
          </a:p>
          <a:p>
            <a:r>
              <a:rPr lang="bn-BD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নিত্যানন্দপুর মাধ্যমিক বিদ্যালয়</a:t>
            </a:r>
          </a:p>
          <a:p>
            <a:r>
              <a:rPr lang="bn-BD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হরিনাকুন্ডু,ঝিনাইদাহ।</a:t>
            </a:r>
          </a:p>
          <a:p>
            <a:r>
              <a:rPr lang="bn-BD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– ০১৭১৪৯৯৩৯৬২</a:t>
            </a:r>
          </a:p>
          <a:p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 :mustafig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</a:rPr>
              <a:t>7@gmail.com</a:t>
            </a:r>
            <a:endParaRPr lang="en-US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23217" y="525691"/>
            <a:ext cx="4038600" cy="1032558"/>
            <a:chOff x="2438400" y="484239"/>
            <a:chExt cx="3124200" cy="1032558"/>
          </a:xfrm>
        </p:grpSpPr>
        <p:sp>
          <p:nvSpPr>
            <p:cNvPr id="4" name="Wave 3"/>
            <p:cNvSpPr/>
            <p:nvPr/>
          </p:nvSpPr>
          <p:spPr>
            <a:xfrm>
              <a:off x="2438400" y="484239"/>
              <a:ext cx="3124200" cy="914400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743200" y="685800"/>
              <a:ext cx="2286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49" y="1558249"/>
            <a:ext cx="1107448" cy="13894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98364" y="2448580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5897" y="3318681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bn-BD" sz="4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 শ্রেণী</a:t>
            </a:r>
          </a:p>
          <a:p>
            <a:pPr algn="ctr"/>
            <a:r>
              <a:rPr lang="bn-BD" sz="4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 অধ্যায়</a:t>
            </a:r>
          </a:p>
          <a:p>
            <a:pPr algn="ctr"/>
            <a:r>
              <a:rPr lang="bn-BD" sz="4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– ৬</a:t>
            </a:r>
            <a:endParaRPr lang="en-US" sz="4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Minus 8"/>
          <p:cNvSpPr/>
          <p:nvPr/>
        </p:nvSpPr>
        <p:spPr>
          <a:xfrm rot="5400000">
            <a:off x="2806922" y="3805851"/>
            <a:ext cx="3733800" cy="19963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1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61" y="3882145"/>
            <a:ext cx="4263513" cy="26961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408057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ছবিগুলো লক্ষ করি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22342"/>
            <a:ext cx="4412226" cy="2549773"/>
          </a:xfrm>
          <a:prstGeom prst="rect">
            <a:avLst/>
          </a:prstGeom>
        </p:spPr>
      </p:pic>
      <p:pic>
        <p:nvPicPr>
          <p:cNvPr id="8" name="Picture 2" descr="C:\Users\Yunus\Desktop\Malay-2201509081341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171" y="3784625"/>
            <a:ext cx="4126655" cy="2776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602" y="1311365"/>
            <a:ext cx="42164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4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430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1200"/>
            <a:ext cx="8839200" cy="454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9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62200"/>
            <a:ext cx="8915400" cy="3693319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মালিক ও শ্রমিক কি তা বলতে পারবে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মালিক শ্রমিকের  সম্পর্ক বর্ননা করতে  পারবে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 দৃষ্টিতে শ্রমিকের  অধিকার ব্যাখ্যা করতে পারবে 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4600" y="9144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95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56" y="1251867"/>
            <a:ext cx="3672883" cy="24751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199205"/>
            <a:ext cx="4343400" cy="25804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55" y="3779660"/>
            <a:ext cx="3672883" cy="25339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4572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ছবিগুলি দেখি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779661"/>
            <a:ext cx="4343400" cy="253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0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3429000" cy="30272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115969"/>
            <a:ext cx="4729734" cy="26241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3" y="3969666"/>
            <a:ext cx="4038600" cy="2602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439" y="3941676"/>
            <a:ext cx="4223695" cy="26023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9400" y="3810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ছবিগুলি দেখি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3350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58" y="1255931"/>
            <a:ext cx="4050890" cy="43066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465" y="1355505"/>
            <a:ext cx="4381731" cy="4306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609600"/>
            <a:ext cx="4267200" cy="64633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 দুটি লক্ষ্য করি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662175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মালিক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5645115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শ্রমিক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533400" y="1255932"/>
            <a:ext cx="457200" cy="6490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3124200" y="3783273"/>
            <a:ext cx="685800" cy="533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638800" y="3424051"/>
            <a:ext cx="685800" cy="533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9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3" y="1066800"/>
            <a:ext cx="4848367" cy="518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383" y="1066800"/>
            <a:ext cx="3886200" cy="518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1800" y="420469"/>
            <a:ext cx="2784737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ছবি দুটি লক্ষ্য করি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6210770"/>
            <a:ext cx="1524000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মালিক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6537" y="6248400"/>
            <a:ext cx="2244463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শ্রমিক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295400" y="3886200"/>
            <a:ext cx="91440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993483" y="1905000"/>
            <a:ext cx="1007517" cy="1066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8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463</TotalTime>
  <Words>217</Words>
  <Application>Microsoft Office PowerPoint</Application>
  <PresentationFormat>On-screen Show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einonpc</dc:creator>
  <cp:lastModifiedBy>einonpc</cp:lastModifiedBy>
  <cp:revision>57</cp:revision>
  <dcterms:created xsi:type="dcterms:W3CDTF">2006-08-16T00:00:00Z</dcterms:created>
  <dcterms:modified xsi:type="dcterms:W3CDTF">2019-05-24T16:08:10Z</dcterms:modified>
</cp:coreProperties>
</file>