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5000" y="4267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00"/>
                </a:solidFill>
              </a:rPr>
              <a:t>স্বাগতম</a:t>
            </a:r>
            <a:r>
              <a:rPr lang="bn-IN" sz="6600" dirty="0" smtClean="0">
                <a:solidFill>
                  <a:srgbClr val="C00000"/>
                </a:solidFill>
              </a:rPr>
              <a:t> 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86380"/>
            <a:ext cx="42482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2800" dirty="0" smtClean="0">
                <a:solidFill>
                  <a:srgbClr val="FF0000"/>
                </a:solidFill>
              </a:rPr>
              <a:t>নতুন শব্দ ও বাক্য গঠন 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85800" y="1143000"/>
            <a:ext cx="2546259" cy="829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মিনার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1219200"/>
            <a:ext cx="2489993" cy="7737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মসজিদের উঁচু স্তম্ভ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697480"/>
            <a:ext cx="2504049" cy="7315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গির্জে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1154" y="2725615"/>
            <a:ext cx="2461846" cy="703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খ্রিষ্টানদের উপাসানালয়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4199206"/>
            <a:ext cx="2489982" cy="829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দরবার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4121833"/>
            <a:ext cx="2480603" cy="8159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রাজসভা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598942"/>
            <a:ext cx="2546253" cy="8721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কলরব    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24600" y="5715000"/>
            <a:ext cx="2461845" cy="8581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কোলাহল 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12" descr="al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685800"/>
            <a:ext cx="1752600" cy="16099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al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286000"/>
            <a:ext cx="17526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al 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0440" y="5314950"/>
            <a:ext cx="2270760" cy="1419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al 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4466" y="3886200"/>
            <a:ext cx="2226734" cy="12525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81000"/>
            <a:ext cx="61722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পাখির কাছে ফুলের কাছে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আল মাহমুদ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341203"/>
            <a:ext cx="457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নারকেলের ঐ লম্বা মাথায় হঠাৎ দেখি কাল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345668"/>
            <a:ext cx="4267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ডাবের মত চাঁদ উঠেছে ঠান্ডা ও গোলগাল।  </a:t>
            </a:r>
            <a:endParaRPr lang="en-US" sz="2400" dirty="0"/>
          </a:p>
        </p:txBody>
      </p:sp>
      <p:pic>
        <p:nvPicPr>
          <p:cNvPr id="7" name="Picture 6" descr="al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58912"/>
            <a:ext cx="3200400" cy="36464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</p:pic>
      <p:pic>
        <p:nvPicPr>
          <p:cNvPr id="8" name="Picture 7" descr="al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447800"/>
            <a:ext cx="2819400" cy="3709874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4800600"/>
            <a:ext cx="457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ছিটকিনিটা আস্তে খুলে পেরিয়ে গেলাম ঘর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4800600"/>
            <a:ext cx="4267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ঝিমধরা এই মস্ত শহর কাঁপছিলো থরথর ।  </a:t>
            </a:r>
            <a:endParaRPr lang="en-US" sz="2400" dirty="0"/>
          </a:p>
        </p:txBody>
      </p:sp>
      <p:pic>
        <p:nvPicPr>
          <p:cNvPr id="4" name="Picture 3" descr="al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4267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l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33" y="1752600"/>
            <a:ext cx="379306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00600"/>
            <a:ext cx="457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মিনারটাকে দেখছি যেন দাঁড়িয়ে আছেন কেউ,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800600"/>
            <a:ext cx="4267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পাথরঘাটার গির্জেটা কি লাল পাথরের ঢেউ ? </a:t>
            </a:r>
            <a:endParaRPr lang="en-US" sz="2400" dirty="0"/>
          </a:p>
        </p:txBody>
      </p:sp>
      <p:pic>
        <p:nvPicPr>
          <p:cNvPr id="4" name="Picture 3" descr="al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2971800" cy="4274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l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0650" y="304800"/>
            <a:ext cx="325755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00600"/>
            <a:ext cx="457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দরগাতলা পার হয়ে যেই মোড় ফিরেছি বাঁয়  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800600"/>
            <a:ext cx="4267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কোথেকে এক উটকো পাহাড় ডাক দিলো আয় আয়  </a:t>
            </a:r>
            <a:endParaRPr lang="en-US" sz="2400" dirty="0"/>
          </a:p>
        </p:txBody>
      </p:sp>
      <p:pic>
        <p:nvPicPr>
          <p:cNvPr id="4" name="Picture 3" descr="al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0"/>
            <a:ext cx="428648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l 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0"/>
            <a:ext cx="452628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00600"/>
            <a:ext cx="457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পাহাড়টাকে হাত বুলিয়ে লালদিঘির ঐ পাড়   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800600"/>
            <a:ext cx="4267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এগিয়ে দেখি জোনাকিদের বসেছে দরবার । </a:t>
            </a:r>
            <a:endParaRPr lang="en-US" sz="2400" dirty="0"/>
          </a:p>
        </p:txBody>
      </p:sp>
      <p:pic>
        <p:nvPicPr>
          <p:cNvPr id="4" name="Picture 3" descr="al 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143000"/>
            <a:ext cx="4470400" cy="33528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 descr="al 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140" y="1143000"/>
            <a:ext cx="4183260" cy="335280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00600"/>
            <a:ext cx="457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আমায় দেখে কলকলিয়ে দিঘির কালো জল    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800600"/>
            <a:ext cx="4267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বললো,এসো,আমরা সবাই না-ঘুমানোর দল-  </a:t>
            </a:r>
            <a:endParaRPr lang="en-US" sz="2400" dirty="0"/>
          </a:p>
        </p:txBody>
      </p:sp>
      <p:pic>
        <p:nvPicPr>
          <p:cNvPr id="4" name="Picture 3" descr="al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71600"/>
            <a:ext cx="452378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l 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599"/>
            <a:ext cx="4114800" cy="329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00600"/>
            <a:ext cx="457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পকেট থেকে খোলো তোমরা পদ্য লেখার ভাঁজ     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800600"/>
            <a:ext cx="4267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রক্তজবার ঝোঁপের কাছে কাব্য হবে আজ    </a:t>
            </a:r>
            <a:endParaRPr lang="en-US" dirty="0"/>
          </a:p>
        </p:txBody>
      </p:sp>
      <p:pic>
        <p:nvPicPr>
          <p:cNvPr id="4" name="Picture 3" descr="al 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4311926" cy="304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al 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4407040" cy="304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00600"/>
            <a:ext cx="457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দিঘির কথায় উঠল হেসে ফুল পাখিরা সব      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800600"/>
            <a:ext cx="4267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কাব্য হবে,কাব্য হবে-জুড়ালো কলরব ।    </a:t>
            </a:r>
            <a:endParaRPr lang="en-US" dirty="0"/>
          </a:p>
        </p:txBody>
      </p:sp>
      <p:pic>
        <p:nvPicPr>
          <p:cNvPr id="4" name="Picture 3" descr="al 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199"/>
            <a:ext cx="6019800" cy="419412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00600"/>
            <a:ext cx="4572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কী আর করি পকেট থেকে খুলে ছড়ার বই       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4800600"/>
            <a:ext cx="4267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পাখির কাছে,ফুলের কাছে মনের কথা কই ।     </a:t>
            </a:r>
            <a:endParaRPr lang="en-US" sz="2400" dirty="0"/>
          </a:p>
        </p:txBody>
      </p:sp>
      <p:pic>
        <p:nvPicPr>
          <p:cNvPr id="4" name="Picture 3" descr="al 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2667000" cy="38202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al 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085" y="838200"/>
            <a:ext cx="4006515" cy="3733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Jubair pic\20191106_08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9234"/>
            <a:ext cx="2133600" cy="320976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2743200" y="762000"/>
            <a:ext cx="3276600" cy="106680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পরিচিতি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330759"/>
            <a:ext cx="2438120" cy="3022041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62000" y="4114800"/>
            <a:ext cx="3657600" cy="22098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জুবায়ের আহমদ 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সহকারী শিক্ষক 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প্রগতি উচ্চ বিদ্যালয়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</a:rPr>
              <a:t>দক্ষিণ সুরমা,সিলেট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4114800"/>
            <a:ext cx="3505200" cy="2209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শ্রেণি</a:t>
            </a:r>
            <a:r>
              <a:rPr lang="en-US" sz="3200" dirty="0" smtClean="0">
                <a:solidFill>
                  <a:srgbClr val="C00000"/>
                </a:solidFill>
              </a:rPr>
              <a:t> : </a:t>
            </a:r>
            <a:r>
              <a:rPr lang="bn-IN" sz="3200" dirty="0" smtClean="0">
                <a:solidFill>
                  <a:srgbClr val="C00000"/>
                </a:solidFill>
              </a:rPr>
              <a:t>৬ষ্ঠ 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বিষয় 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bn-IN" sz="3200" dirty="0" smtClean="0">
                <a:solidFill>
                  <a:srgbClr val="C00000"/>
                </a:solidFill>
              </a:rPr>
              <a:t>বাংলা ১ম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</a:rPr>
              <a:t>সময় 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bn-IN" sz="3200" dirty="0" smtClean="0">
                <a:solidFill>
                  <a:srgbClr val="C00000"/>
                </a:solidFill>
              </a:rPr>
              <a:t>৫০ মিনিট  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3581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দলগত কাজ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5029200"/>
            <a:ext cx="66294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১। জড় প্রকৃতি আর জীব প্রকৃতির মধ্যে যে নিবিড় সম্পর্ক বিদ্যামান তা দলে আলোচনা করে লিখ ।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k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31" y="1029064"/>
            <a:ext cx="5417869" cy="361913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304800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</a:rPr>
              <a:t>     মূল্যায়ন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77724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১। কে কবিকে আয় আয় বলে ডাকে ?</a:t>
            </a:r>
          </a:p>
          <a:p>
            <a:endParaRPr lang="bn-IN" sz="3600" dirty="0" smtClean="0"/>
          </a:p>
          <a:p>
            <a:r>
              <a:rPr lang="bn-IN" sz="3600" dirty="0" smtClean="0"/>
              <a:t>২। দরবার অর্থ কি 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Jinge ful\20200427_120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4161034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4267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43600"/>
            <a:ext cx="7848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/>
              <a:t>        </a:t>
            </a:r>
            <a:r>
              <a:rPr lang="bn-IN" sz="2400" dirty="0" smtClean="0">
                <a:solidFill>
                  <a:srgbClr val="FF0000"/>
                </a:solidFill>
              </a:rPr>
              <a:t>কবিতাটির বিভিন্ন অংশ অবলম্বনে একটি ছবি আকঁ।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533400"/>
            <a:ext cx="3200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   বাড়ির কাজ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143000"/>
            <a:ext cx="8229600" cy="48768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7030A0"/>
                </a:solidFill>
              </a:rPr>
              <a:t>ধন্যবাদ </a:t>
            </a:r>
            <a:endParaRPr lang="en-US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437626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l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4958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6200" y="4343400"/>
            <a:ext cx="4114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১ম ছবিতে তোমরা কী দেখতে পাচ্ছ ?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332982"/>
            <a:ext cx="4343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২য় ছবিতে তোমরা কী দেখতে পাচ্ছ 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1143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পাখির কাছে ফুলের কাছে 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আল মাহমুদ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134612"/>
            <a:ext cx="89916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এই পাঠ শেষে শিক্ষার্থীরা্‌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</a:rPr>
              <a:t>………………..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১।কবি পরিচিতি বলতে পারবে ।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২।নতুন শব্দগুলো বাক্যে প্রয়েগ করতে পারবে  ।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৩।কবিতাটি শুদ্ধ উচ্চারণে আবৃতি করতে পারবে । </a:t>
            </a:r>
          </a:p>
          <a:p>
            <a:r>
              <a:rPr lang="bn-IN" sz="3200" dirty="0" smtClean="0">
                <a:ln>
                  <a:solidFill>
                    <a:srgbClr val="0070C0"/>
                  </a:solidFill>
                </a:ln>
              </a:rPr>
              <a:t>৪।জড় প্রকৃতি আর জীব প্রকৃতির মধ্যে যে নিবিড় সম্পর্ক বিদ্যামান তা ব্যাখ্যা কতে পারবে।   </a:t>
            </a:r>
            <a:endParaRPr lang="en-US" sz="32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725269"/>
            <a:ext cx="5029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শিখনফল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688148"/>
            <a:ext cx="2912013" cy="16740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৯৩৬ সালে ব্রাহ্মণবাড়িয়া জেলার মোড়াইল গ্রামে 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057400"/>
            <a:ext cx="2715065" cy="161776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সাংবাদিকতা ও চাকরি ছিল পেশা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1905000"/>
            <a:ext cx="2776025" cy="174204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বই </a:t>
            </a: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সোনালী কাবিন, কালের কলস 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লোক-লোকান্তর, আরব্য রজনীর রাজহাঁস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191000"/>
            <a:ext cx="2708029" cy="16599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গণকন্ঠ, কর্ণফুলী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5105400"/>
            <a:ext cx="2872154" cy="163419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২০১৯ সালে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4038600"/>
            <a:ext cx="2813539" cy="16599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একুশে পদক, বাংলা একাডেমী পুরষ্কার </a:t>
            </a:r>
          </a:p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ভূষিত </a:t>
            </a:r>
            <a:endParaRPr lang="bn-IN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l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438401"/>
            <a:ext cx="1828800" cy="2612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28600"/>
            <a:ext cx="4648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একক কাজ </a:t>
            </a:r>
            <a:endParaRPr lang="en-US" sz="3600" dirty="0"/>
          </a:p>
        </p:txBody>
      </p:sp>
      <p:pic>
        <p:nvPicPr>
          <p:cNvPr id="5" name="Picture 4" descr="F:\Jinge ful\20200427_023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1143000"/>
            <a:ext cx="6762750" cy="39719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371600" y="5334000"/>
            <a:ext cx="71628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১। আল মাহমুদ’র জন্ম কত সালে ?  </a:t>
            </a:r>
          </a:p>
          <a:p>
            <a:r>
              <a:rPr lang="bn-IN" sz="2800" dirty="0" smtClean="0">
                <a:solidFill>
                  <a:srgbClr val="FF0000"/>
                </a:solidFill>
              </a:rPr>
              <a:t>২। আল মাহমুদ কোন কোন পত্রিকার সম্পাদক  ছিলেন  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28600"/>
            <a:ext cx="4419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আর্দশ পাঠ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2" descr="F:\Jinge ful\20200427_023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91503"/>
            <a:ext cx="8249530" cy="5247617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Jinge ful\20200427_024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165122" cy="459288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381000"/>
            <a:ext cx="6858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সরব পাঠ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405</TotalTime>
  <Words>346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125</cp:revision>
  <dcterms:created xsi:type="dcterms:W3CDTF">2006-08-16T00:00:00Z</dcterms:created>
  <dcterms:modified xsi:type="dcterms:W3CDTF">2020-06-18T16:33:14Z</dcterms:modified>
</cp:coreProperties>
</file>