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7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03200"/>
            <a:ext cx="8991600" cy="5994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562600" y="2743200"/>
            <a:ext cx="327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rgbClr val="FFFF00"/>
                </a:solidFill>
              </a:rPr>
              <a:t>স্বাগতম </a:t>
            </a:r>
            <a:endParaRPr lang="en-US" sz="8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152400"/>
            <a:ext cx="424827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dirty="0" smtClean="0"/>
              <a:t> </a:t>
            </a:r>
            <a:r>
              <a:rPr lang="bn-IN" sz="2800" dirty="0" smtClean="0">
                <a:solidFill>
                  <a:srgbClr val="FF0000"/>
                </a:solidFill>
              </a:rPr>
              <a:t>নতুন শব্দ ও বাক্য গঠন 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685800" y="1227406"/>
            <a:ext cx="2546259" cy="829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বনভূমি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8400" y="1219200"/>
            <a:ext cx="2489993" cy="7737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অরন্য এলাকা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697480"/>
            <a:ext cx="2504049" cy="7315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বালুচর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01154" y="2725615"/>
            <a:ext cx="2461846" cy="7033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বালুর পলি জমে যে চর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4199206"/>
            <a:ext cx="2489982" cy="8299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সোনাধান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600" y="4121833"/>
            <a:ext cx="2480603" cy="8159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সোনালি রঙের পাকা ধান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5598942"/>
            <a:ext cx="2546253" cy="8721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চিরশিশু   </a:t>
            </a:r>
            <a:r>
              <a:rPr lang="bn-IN" sz="2800" dirty="0" smtClean="0"/>
              <a:t>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6324600" y="5715000"/>
            <a:ext cx="2461845" cy="8581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চিরকাল যে শিশুর মতো সহজ 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1" name="Picture 10" descr="mu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762000"/>
            <a:ext cx="2362200" cy="1409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mu 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286000"/>
            <a:ext cx="2362200" cy="1300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mu 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3733800"/>
            <a:ext cx="2362200" cy="1521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mu 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5410200"/>
            <a:ext cx="2362200" cy="1343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304800"/>
            <a:ext cx="70866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মুজিব 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রোকনুজ্জামান খান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257800"/>
            <a:ext cx="86106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সবুজ শ্যামল বনভূমি মাঠ নদীতীর বালুচর 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সবখানে আছে বঙ্গবন্ধু শেখ মুজিবের ঘর।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 descr="mu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8624553" cy="345956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257800"/>
            <a:ext cx="81534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সোনার দেশের মাঠে মাঠে ফলে সোনাধান রাশি রাশি 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ফসলের হাসি দেখে মনে হয় শেখ মুজিবের হাসি।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 descr="mu 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84" y="152400"/>
            <a:ext cx="7214016" cy="4800600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105400"/>
            <a:ext cx="85344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/>
              <a:t>শিশুর মধুর হাসিতে যখন ভরে বাঙালির ঘর </a:t>
            </a:r>
          </a:p>
          <a:p>
            <a:r>
              <a:rPr lang="bn-IN" sz="3200" dirty="0" smtClean="0"/>
              <a:t>মনে হয় শিশু হয়ে হাসে চিরশিশু মুজিবুর । </a:t>
            </a:r>
            <a:endParaRPr lang="en-US" sz="3200" dirty="0"/>
          </a:p>
        </p:txBody>
      </p:sp>
      <p:pic>
        <p:nvPicPr>
          <p:cNvPr id="3" name="Picture 2" descr="mu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"/>
            <a:ext cx="8077200" cy="489057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0"/>
            <a:ext cx="85344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</a:rPr>
              <a:t>আমরা বাঙালি যতদিন বেঁচে রইব এ বাংলায় </a:t>
            </a:r>
          </a:p>
          <a:p>
            <a:r>
              <a:rPr lang="bn-IN" sz="2800" dirty="0" smtClean="0">
                <a:solidFill>
                  <a:srgbClr val="FF0000"/>
                </a:solidFill>
              </a:rPr>
              <a:t>স্বাধীন বাংলা ডাকবে 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bn-IN" sz="2800" dirty="0" smtClean="0">
                <a:solidFill>
                  <a:srgbClr val="FF0000"/>
                </a:solidFill>
              </a:rPr>
              <a:t>মুজিব আয় ঘরে ফিরে আয় ।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410" name="AutoShape 2" descr="C:\Users\USER\Downloads\%E0%A6%B8%E0%A6%B9 1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mu 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8600"/>
            <a:ext cx="7391400" cy="4930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638800"/>
            <a:ext cx="8382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bn-IN" sz="2400" dirty="0" smtClean="0">
                <a:solidFill>
                  <a:srgbClr val="FF0000"/>
                </a:solidFill>
              </a:rPr>
              <a:t>১। ফসলের হাসি দেখে মনে হয় শেখ মুজিবের হাসি- এ কথাটির ব্যাখ্যা দলে আলোচনা করে উপস্থাপন কর ।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 descr="k 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31" y="874835"/>
            <a:ext cx="6789469" cy="4535365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438400" y="228600"/>
            <a:ext cx="4572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দলগত কাজ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33400"/>
            <a:ext cx="44196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মুল্যায়ন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286000"/>
            <a:ext cx="76200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</a:rPr>
              <a:t>১। স্বাধীন বাংলা চিরকাল কাকে ডাকবে ? </a:t>
            </a:r>
          </a:p>
          <a:p>
            <a:r>
              <a:rPr lang="bn-IN" sz="4000" dirty="0" smtClean="0">
                <a:solidFill>
                  <a:srgbClr val="FF0000"/>
                </a:solidFill>
              </a:rPr>
              <a:t>২। রোকনুজ্জামান খান কত সালে একুশে পদক পান ?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04800"/>
            <a:ext cx="29718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বাড়ির কাজ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105400"/>
            <a:ext cx="84582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</a:rPr>
              <a:t>মুজিব মানে বাংলাদেশ এর উপর দশটি বাক্য লিখে আনবে ।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2" descr="F:\Jinge ful\20200427_120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143000"/>
            <a:ext cx="3733800" cy="3692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14400" y="703385"/>
            <a:ext cx="8004517" cy="5022166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</a:rPr>
              <a:t>ধন্যবাদ 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Jubair pic\20191106_083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9234"/>
            <a:ext cx="2133600" cy="3209766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2743200" y="762000"/>
            <a:ext cx="3276600" cy="10668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পরিচিতি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330759"/>
            <a:ext cx="2438120" cy="3022041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762000" y="4114800"/>
            <a:ext cx="3657600" cy="2209800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</a:rPr>
              <a:t>জুবায়ের আহমদ </a:t>
            </a:r>
          </a:p>
          <a:p>
            <a:pPr algn="ctr"/>
            <a:r>
              <a:rPr lang="bn-IN" sz="2800" dirty="0" smtClean="0">
                <a:solidFill>
                  <a:srgbClr val="C00000"/>
                </a:solidFill>
              </a:rPr>
              <a:t>সহকারী শিক্ষক </a:t>
            </a:r>
          </a:p>
          <a:p>
            <a:pPr algn="ctr"/>
            <a:r>
              <a:rPr lang="bn-IN" sz="2800" dirty="0" smtClean="0">
                <a:solidFill>
                  <a:srgbClr val="C00000"/>
                </a:solidFill>
              </a:rPr>
              <a:t>প্রগতি উচ্চ বিদ্যালয়</a:t>
            </a:r>
          </a:p>
          <a:p>
            <a:pPr algn="ctr"/>
            <a:r>
              <a:rPr lang="bn-IN" sz="2800" dirty="0" smtClean="0">
                <a:solidFill>
                  <a:srgbClr val="C00000"/>
                </a:solidFill>
              </a:rPr>
              <a:t>দক্ষিণ সুরমা,সিলেট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4114800"/>
            <a:ext cx="3505200" cy="22098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C00000"/>
                </a:solidFill>
              </a:rPr>
              <a:t>শ্রেণি</a:t>
            </a:r>
            <a:r>
              <a:rPr lang="en-US" sz="3200" dirty="0" smtClean="0">
                <a:solidFill>
                  <a:srgbClr val="C00000"/>
                </a:solidFill>
              </a:rPr>
              <a:t> : </a:t>
            </a:r>
            <a:r>
              <a:rPr lang="bn-IN" sz="3200" dirty="0" smtClean="0">
                <a:solidFill>
                  <a:srgbClr val="C00000"/>
                </a:solidFill>
              </a:rPr>
              <a:t>৬ষ্ঠ </a:t>
            </a:r>
          </a:p>
          <a:p>
            <a:pPr algn="ctr"/>
            <a:r>
              <a:rPr lang="bn-IN" sz="3200" dirty="0" smtClean="0">
                <a:solidFill>
                  <a:srgbClr val="C00000"/>
                </a:solidFill>
              </a:rPr>
              <a:t>বিষয় </a:t>
            </a:r>
            <a:r>
              <a:rPr lang="en-US" sz="3200" dirty="0" smtClean="0">
                <a:solidFill>
                  <a:srgbClr val="C00000"/>
                </a:solidFill>
              </a:rPr>
              <a:t>: </a:t>
            </a:r>
            <a:r>
              <a:rPr lang="bn-IN" sz="3200" dirty="0" smtClean="0">
                <a:solidFill>
                  <a:srgbClr val="C00000"/>
                </a:solidFill>
              </a:rPr>
              <a:t>বাংলা ১ম</a:t>
            </a:r>
          </a:p>
          <a:p>
            <a:pPr algn="ctr"/>
            <a:r>
              <a:rPr lang="bn-IN" sz="3200" dirty="0" smtClean="0">
                <a:solidFill>
                  <a:srgbClr val="C00000"/>
                </a:solidFill>
              </a:rPr>
              <a:t>সময় </a:t>
            </a:r>
            <a:r>
              <a:rPr lang="en-US" sz="3200" dirty="0" smtClean="0">
                <a:solidFill>
                  <a:srgbClr val="C00000"/>
                </a:solidFill>
              </a:rPr>
              <a:t>: </a:t>
            </a:r>
            <a:r>
              <a:rPr lang="bn-IN" sz="3200" dirty="0" smtClean="0">
                <a:solidFill>
                  <a:srgbClr val="C00000"/>
                </a:solidFill>
              </a:rPr>
              <a:t>৫০ মিনিট  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 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85344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95400" y="228600"/>
            <a:ext cx="67056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C00000"/>
                </a:solidFill>
              </a:rPr>
              <a:t>নিচের ছবির দিকে লক্ষ্য কর,উনি কে ?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6248400"/>
            <a:ext cx="7162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/>
              <a:t>বঙ্গবন্ধু শেখ মুজিবুর রহমান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665"/>
            <a:ext cx="8915400" cy="62363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8200" y="32766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মুজিব </a:t>
            </a:r>
          </a:p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রোকনুজ্জামান খান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828800"/>
            <a:ext cx="8763000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 smtClean="0">
                <a:ln>
                  <a:solidFill>
                    <a:srgbClr val="0070C0"/>
                  </a:solidFill>
                </a:ln>
              </a:rPr>
              <a:t>এই পাঠ শেষে শিক্ষার্থীরা্‌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</a:rPr>
              <a:t>………………..</a:t>
            </a:r>
          </a:p>
          <a:p>
            <a:r>
              <a:rPr lang="bn-IN" sz="3200" dirty="0" smtClean="0">
                <a:ln>
                  <a:solidFill>
                    <a:srgbClr val="0070C0"/>
                  </a:solidFill>
                </a:ln>
              </a:rPr>
              <a:t>১।কবি পরিচিতি বলতে পারবে ।</a:t>
            </a:r>
          </a:p>
          <a:p>
            <a:r>
              <a:rPr lang="bn-IN" sz="3200" dirty="0" smtClean="0">
                <a:ln>
                  <a:solidFill>
                    <a:srgbClr val="0070C0"/>
                  </a:solidFill>
                </a:ln>
              </a:rPr>
              <a:t>২।নতুন শব্দগুলো বাক্যে প্রয়েগ করতে পারবে  ।</a:t>
            </a:r>
          </a:p>
          <a:p>
            <a:r>
              <a:rPr lang="bn-IN" sz="3200" dirty="0" smtClean="0">
                <a:ln>
                  <a:solidFill>
                    <a:srgbClr val="0070C0"/>
                  </a:solidFill>
                </a:ln>
              </a:rPr>
              <a:t>৩।কবিতাটি শুদ্ধ উচ্চারণে আবৃতি করতে পারবে । </a:t>
            </a:r>
          </a:p>
          <a:p>
            <a:r>
              <a:rPr lang="bn-IN" sz="3200" dirty="0" smtClean="0">
                <a:ln>
                  <a:solidFill>
                    <a:srgbClr val="0070C0"/>
                  </a:solidFill>
                </a:ln>
              </a:rPr>
              <a:t>৪।বাংলার প্রকৃতি ও মানুষের মাঝে মুজিব বিরাজমান তা ব্যাখ্যা করতে পারবে ।   </a:t>
            </a:r>
            <a:endParaRPr lang="en-US" sz="3200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533400"/>
            <a:ext cx="48006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শিখনফল 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688148"/>
            <a:ext cx="2912013" cy="167405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endParaRPr lang="en-US" sz="36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৯২৫</a:t>
            </a:r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সালে ফরিদপুর জেলার </a:t>
            </a:r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পাংশা উপজেলা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057400"/>
            <a:ext cx="2715065" cy="161776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সম্পাদনা </a:t>
            </a:r>
          </a:p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আমার প্রথম লেখা,ঝিকিমিকি  </a:t>
            </a: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8400" y="1905000"/>
            <a:ext cx="2776025" cy="174204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 বই </a:t>
            </a:r>
          </a:p>
          <a:p>
            <a:pPr algn="ctr"/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ছড়া- হাট্রিমা টিম</a:t>
            </a:r>
            <a:endParaRPr lang="en-US" sz="20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অনুবাদ- আজব হলেও গুজব নয়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1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191000"/>
            <a:ext cx="2708029" cy="165998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দাদাভাই </a:t>
            </a:r>
          </a:p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নামে অধিক পরিচিত ছিলেন </a:t>
            </a:r>
            <a:endParaRPr lang="bn-IN" sz="3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0" y="4038600"/>
            <a:ext cx="2813539" cy="165998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একুশে পদক ,স্বাধীনতা পুরষ্কার </a:t>
            </a:r>
          </a:p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ভূষিত </a:t>
            </a:r>
          </a:p>
        </p:txBody>
      </p:sp>
      <p:sp>
        <p:nvSpPr>
          <p:cNvPr id="7" name="Rectangle 6"/>
          <p:cNvSpPr/>
          <p:nvPr/>
        </p:nvSpPr>
        <p:spPr>
          <a:xfrm>
            <a:off x="3124200" y="5105400"/>
            <a:ext cx="2872154" cy="163419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মৃত্যু</a:t>
            </a:r>
          </a:p>
          <a:p>
            <a:pPr algn="ctr"/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</a:t>
            </a:r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৯৯ সালে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mu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659380"/>
            <a:ext cx="2590800" cy="21412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28600"/>
            <a:ext cx="4648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একক কাজ </a:t>
            </a:r>
            <a:endParaRPr lang="en-US" sz="3600" dirty="0"/>
          </a:p>
        </p:txBody>
      </p:sp>
      <p:pic>
        <p:nvPicPr>
          <p:cNvPr id="3" name="Picture 2" descr="F:\Jinge ful\20200427_0232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4450" y="1295400"/>
            <a:ext cx="6762750" cy="39719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066800" y="5486400"/>
            <a:ext cx="762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</a:rPr>
              <a:t>১। রোকনুজ্জামান খান’র জন্ম কত সালে ?  </a:t>
            </a:r>
          </a:p>
          <a:p>
            <a:r>
              <a:rPr lang="bn-IN" sz="2800" dirty="0" smtClean="0">
                <a:solidFill>
                  <a:srgbClr val="FF0000"/>
                </a:solidFill>
              </a:rPr>
              <a:t>২। রোকনুজ্জামান কোন নামে অধিক পরিচিত ছিলেন  ?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Jinge ful\20200427_0239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91503"/>
            <a:ext cx="8249530" cy="5247617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14600" y="228600"/>
            <a:ext cx="44196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আর্দশ পাঠ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9259" y="450166"/>
            <a:ext cx="2855741" cy="6330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</a:rPr>
              <a:t>সরব পাঠ 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3" name="Picture 2" descr="F:\Jinge ful\20200427_0241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078" y="1295400"/>
            <a:ext cx="8165122" cy="4592882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424</TotalTime>
  <Words>288</Words>
  <Application>Microsoft Office PowerPoint</Application>
  <PresentationFormat>On-screen Show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83</cp:revision>
  <dcterms:created xsi:type="dcterms:W3CDTF">2006-08-16T00:00:00Z</dcterms:created>
  <dcterms:modified xsi:type="dcterms:W3CDTF">2020-06-17T16:12:34Z</dcterms:modified>
</cp:coreProperties>
</file>