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80" r:id="rId16"/>
    <p:sldId id="281" r:id="rId17"/>
    <p:sldId id="282" r:id="rId18"/>
    <p:sldId id="283" r:id="rId19"/>
    <p:sldId id="279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43E12-3141-4FF8-BC17-B565348A5F8F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0A80D-9C93-4414-8168-CC50E5BD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0A80D-9C93-4414-8168-CC50E5BD2F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EC344-53B4-4FC8-87B4-5A56CA2B05D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96792-66CF-44C3-8185-A680FAD949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EC344-53B4-4FC8-87B4-5A56CA2B05D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96792-66CF-44C3-8185-A680FAD94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EC344-53B4-4FC8-87B4-5A56CA2B05D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96792-66CF-44C3-8185-A680FAD94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EC344-53B4-4FC8-87B4-5A56CA2B05D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96792-66CF-44C3-8185-A680FAD94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EC344-53B4-4FC8-87B4-5A56CA2B05D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96792-66CF-44C3-8185-A680FAD949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EC344-53B4-4FC8-87B4-5A56CA2B05D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96792-66CF-44C3-8185-A680FAD94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EC344-53B4-4FC8-87B4-5A56CA2B05D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96792-66CF-44C3-8185-A680FAD94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EC344-53B4-4FC8-87B4-5A56CA2B05D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96792-66CF-44C3-8185-A680FAD94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EC344-53B4-4FC8-87B4-5A56CA2B05D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96792-66CF-44C3-8185-A680FAD949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EC344-53B4-4FC8-87B4-5A56CA2B05D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96792-66CF-44C3-8185-A680FAD94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EC344-53B4-4FC8-87B4-5A56CA2B05D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96792-66CF-44C3-8185-A680FAD949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00EC344-53B4-4FC8-87B4-5A56CA2B05D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8696792-66CF-44C3-8185-A680FAD949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77" b="12226"/>
          <a:stretch/>
        </p:blipFill>
        <p:spPr>
          <a:xfrm>
            <a:off x="830001" y="295426"/>
            <a:ext cx="10958734" cy="6276365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074855" y="4557932"/>
            <a:ext cx="334811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স্বাগতম</a:t>
            </a:r>
            <a:r>
              <a:rPr lang="bn-IN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301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4728" y="84404"/>
            <a:ext cx="5964702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       </a:t>
            </a:r>
            <a:r>
              <a:rPr lang="bn-IN" sz="2800" dirty="0" smtClean="0">
                <a:solidFill>
                  <a:srgbClr val="FF0000"/>
                </a:solidFill>
              </a:rPr>
              <a:t>নতুন শব্দ ও বাক্য গঠন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8627" y="1026931"/>
            <a:ext cx="2546259" cy="8299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ঝিঙে ফুল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6718" y="1055075"/>
            <a:ext cx="2489993" cy="773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ঝিঙে সবজির ফুল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8634" y="2546252"/>
            <a:ext cx="2504049" cy="7315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সাঁঝে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64566" y="4051495"/>
            <a:ext cx="2489982" cy="829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মাচান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96443" y="4121833"/>
            <a:ext cx="2480603" cy="815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মাচা,পাটাতন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8630" y="5598942"/>
            <a:ext cx="2546253" cy="8721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জাফরানি  </a:t>
            </a:r>
            <a:r>
              <a:rPr lang="bn-IN" sz="2800" dirty="0" smtClean="0"/>
              <a:t> 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343336" y="5711484"/>
            <a:ext cx="2461845" cy="8581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জাফরান রঙের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77" b="12226"/>
          <a:stretch/>
        </p:blipFill>
        <p:spPr>
          <a:xfrm>
            <a:off x="4446667" y="714469"/>
            <a:ext cx="2263619" cy="1296436"/>
          </a:xfrm>
          <a:prstGeom prst="rect">
            <a:avLst/>
          </a:prstGeom>
          <a:solidFill>
            <a:srgbClr val="00B0F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k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6636" y="2173825"/>
            <a:ext cx="2255519" cy="1504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k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25" y="3826413"/>
            <a:ext cx="2345531" cy="128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 descr="k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958" y="5303520"/>
            <a:ext cx="2397937" cy="1434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7301133" y="2630658"/>
            <a:ext cx="2461846" cy="7033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সন্ধ্যায়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82880"/>
            <a:ext cx="6991644" cy="10772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i="1" dirty="0" smtClean="0"/>
              <a:t>ঝিঙে ফুল </a:t>
            </a:r>
          </a:p>
          <a:p>
            <a:pPr algn="ctr"/>
            <a:r>
              <a:rPr lang="bn-IN" sz="3200" i="1" dirty="0" smtClean="0"/>
              <a:t>কাজী নজরুল ইসলাম   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364567" y="5064392"/>
            <a:ext cx="10283484" cy="175432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i="1" dirty="0" smtClean="0"/>
              <a:t>           </a:t>
            </a:r>
            <a:r>
              <a:rPr lang="bn-IN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ঝিঙে ফুল ! ঝিঙে ফুল ! </a:t>
            </a:r>
          </a:p>
          <a:p>
            <a:pPr algn="ctr"/>
            <a:r>
              <a:rPr lang="bn-IN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সবুজ পাতার দেশে ফিরোজিয়া ফিঙে –কুল –</a:t>
            </a:r>
          </a:p>
          <a:p>
            <a:pPr algn="ctr"/>
            <a:r>
              <a:rPr lang="bn-IN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ঝিঙে ফুল ।    </a:t>
            </a:r>
          </a:p>
          <a:p>
            <a:pPr algn="ctr"/>
            <a:r>
              <a:rPr lang="bn-IN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</a:t>
            </a:r>
            <a:endParaRPr lang="en-US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k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11" y="1378952"/>
            <a:ext cx="3727934" cy="352005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30" y="4473526"/>
            <a:ext cx="9523831" cy="19389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  </a:t>
            </a:r>
            <a:r>
              <a:rPr lang="bn-IN" sz="2400" b="1" i="1" dirty="0" smtClean="0"/>
              <a:t>গুল্মে পর্ণে </a:t>
            </a:r>
          </a:p>
          <a:p>
            <a:pPr algn="ctr"/>
            <a:r>
              <a:rPr lang="bn-IN" sz="2400" b="1" i="1" dirty="0" smtClean="0"/>
              <a:t>লতিকার কর্ণে </a:t>
            </a:r>
          </a:p>
          <a:p>
            <a:pPr algn="ctr"/>
            <a:r>
              <a:rPr lang="bn-IN" sz="2400" b="1" i="1" dirty="0" smtClean="0"/>
              <a:t>ঢলমল স্বর্ণে </a:t>
            </a:r>
          </a:p>
          <a:p>
            <a:pPr algn="ctr"/>
            <a:r>
              <a:rPr lang="bn-IN" sz="2400" b="1" i="1" dirty="0" smtClean="0"/>
              <a:t>ঝলমল দোলে দুল – </a:t>
            </a:r>
          </a:p>
          <a:p>
            <a:pPr algn="ctr"/>
            <a:r>
              <a:rPr lang="bn-IN" sz="2400" b="1" i="1" dirty="0" smtClean="0"/>
              <a:t>                                                             ঝিঙে ফুল  ।।     </a:t>
            </a:r>
            <a:endParaRPr lang="en-US" sz="2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82" y="337625"/>
            <a:ext cx="7296098" cy="390682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499" y="5008102"/>
            <a:ext cx="9889588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i="1" dirty="0" smtClean="0"/>
              <a:t>পাতার দেশের পাখি বাঁধা হিয়া বোঁটাতে ,</a:t>
            </a:r>
          </a:p>
          <a:p>
            <a:pPr algn="ctr"/>
            <a:r>
              <a:rPr lang="bn-IN" sz="2800" i="1" dirty="0" smtClean="0"/>
              <a:t>গান তব শুনি সাঁঝে তব ফুটে ওঠাতে ।   </a:t>
            </a:r>
            <a:endParaRPr lang="en-US" sz="2800" i="1" dirty="0"/>
          </a:p>
        </p:txBody>
      </p:sp>
      <p:pic>
        <p:nvPicPr>
          <p:cNvPr id="4" name="Picture 3" descr="k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375" y="255456"/>
            <a:ext cx="4684542" cy="4471608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633" y="4707994"/>
            <a:ext cx="10297551" cy="19389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i="1" dirty="0" smtClean="0"/>
              <a:t>  পউষের বেলাশেষ </a:t>
            </a:r>
          </a:p>
          <a:p>
            <a:pPr algn="ctr"/>
            <a:r>
              <a:rPr lang="bn-IN" sz="2400" i="1" dirty="0" smtClean="0"/>
              <a:t>পরি জাফরানি বেশ </a:t>
            </a:r>
          </a:p>
          <a:p>
            <a:pPr algn="ctr"/>
            <a:r>
              <a:rPr lang="bn-IN" sz="2400" i="1" dirty="0" smtClean="0"/>
              <a:t>মরা মাচানের দেশ </a:t>
            </a:r>
          </a:p>
          <a:p>
            <a:pPr algn="ctr"/>
            <a:r>
              <a:rPr lang="bn-IN" sz="2400" i="1" dirty="0" smtClean="0"/>
              <a:t>      করে তোলা মশ্‌গুল-</a:t>
            </a:r>
          </a:p>
          <a:p>
            <a:pPr algn="ctr"/>
            <a:r>
              <a:rPr lang="bn-IN" sz="2400" i="1" dirty="0" smtClean="0"/>
              <a:t>                            ঝিঙে ফুল।।  </a:t>
            </a:r>
            <a:endParaRPr lang="en-US" sz="2400" i="1" dirty="0"/>
          </a:p>
        </p:txBody>
      </p:sp>
      <p:pic>
        <p:nvPicPr>
          <p:cNvPr id="3" name="Picture 2" descr="k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740" y="590843"/>
            <a:ext cx="7060474" cy="3967089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566" y="5092505"/>
            <a:ext cx="10213144" cy="107721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i="1" dirty="0" smtClean="0"/>
              <a:t>শ্যামলী মায়ের কোলে সোনামুখ খুকু রে,</a:t>
            </a:r>
          </a:p>
          <a:p>
            <a:pPr algn="ctr"/>
            <a:r>
              <a:rPr lang="bn-IN" sz="3200" i="1" dirty="0" smtClean="0"/>
              <a:t>আলুথালু ঘুমু যাও রোদে গলা দুপুরে ।</a:t>
            </a:r>
          </a:p>
        </p:txBody>
      </p:sp>
      <p:pic>
        <p:nvPicPr>
          <p:cNvPr id="3" name="Picture 2" descr="jonmo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378" y="478301"/>
            <a:ext cx="6176614" cy="433284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31" y="4740812"/>
            <a:ext cx="10438228" cy="193899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প্রজাপতি ডেকে যায় –</a:t>
            </a:r>
          </a:p>
          <a:p>
            <a:pPr algn="ctr"/>
            <a:r>
              <a:rPr lang="bn-IN" sz="2400" dirty="0" smtClean="0"/>
              <a:t>‘বোঁটা ছিঁড়ে চলে আয় !’ </a:t>
            </a:r>
          </a:p>
          <a:p>
            <a:pPr algn="ctr"/>
            <a:r>
              <a:rPr lang="bn-IN" sz="2400" dirty="0" smtClean="0"/>
              <a:t>আসমানে তারা চায়-</a:t>
            </a:r>
          </a:p>
          <a:p>
            <a:pPr algn="ctr"/>
            <a:r>
              <a:rPr lang="bn-IN" sz="2400" dirty="0" smtClean="0"/>
              <a:t>‘চলে আয় এ অকূল !’</a:t>
            </a:r>
          </a:p>
          <a:p>
            <a:pPr algn="ctr"/>
            <a:r>
              <a:rPr lang="bn-IN" sz="2400" dirty="0" smtClean="0"/>
              <a:t>                         ঝিঙে ফুল ।। </a:t>
            </a:r>
            <a:endParaRPr lang="en-US" sz="2400" dirty="0"/>
          </a:p>
        </p:txBody>
      </p:sp>
      <p:pic>
        <p:nvPicPr>
          <p:cNvPr id="3" name="Picture 2" descr="k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634" y="267287"/>
            <a:ext cx="6307233" cy="423551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497" y="4848668"/>
            <a:ext cx="10396025" cy="193899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i="1" dirty="0" smtClean="0">
                <a:solidFill>
                  <a:schemeClr val="tx1"/>
                </a:solidFill>
              </a:rPr>
              <a:t>তুমি বলো- আমি হায় </a:t>
            </a:r>
          </a:p>
          <a:p>
            <a:pPr algn="ctr"/>
            <a:r>
              <a:rPr lang="bn-IN" sz="2400" i="1" dirty="0" smtClean="0">
                <a:solidFill>
                  <a:schemeClr val="tx1"/>
                </a:solidFill>
              </a:rPr>
              <a:t>ভালোবাসি মাটি মা’য়,</a:t>
            </a:r>
          </a:p>
          <a:p>
            <a:pPr algn="ctr"/>
            <a:r>
              <a:rPr lang="bn-IN" sz="2400" i="1" dirty="0" smtClean="0">
                <a:solidFill>
                  <a:schemeClr val="tx1"/>
                </a:solidFill>
              </a:rPr>
              <a:t>চাই না ও অলকায়-</a:t>
            </a:r>
          </a:p>
          <a:p>
            <a:pPr algn="ctr"/>
            <a:r>
              <a:rPr lang="bn-IN" sz="2400" i="1" dirty="0" smtClean="0">
                <a:solidFill>
                  <a:schemeClr val="tx1"/>
                </a:solidFill>
              </a:rPr>
              <a:t>             ভালো এই পথ-ভুল </a:t>
            </a:r>
            <a:r>
              <a:rPr lang="bn-IN" sz="2400" i="1" dirty="0" smtClean="0">
                <a:solidFill>
                  <a:schemeClr val="tx1"/>
                </a:solidFill>
              </a:rPr>
              <a:t>!</a:t>
            </a:r>
            <a:r>
              <a:rPr lang="en-US" sz="2400" i="1" smtClean="0">
                <a:solidFill>
                  <a:schemeClr val="tx1"/>
                </a:solidFill>
              </a:rPr>
              <a:t>’</a:t>
            </a:r>
            <a:endParaRPr lang="bn-IN" sz="2400" i="1" dirty="0" smtClean="0">
              <a:solidFill>
                <a:schemeClr val="tx1"/>
              </a:solidFill>
            </a:endParaRPr>
          </a:p>
          <a:p>
            <a:pPr algn="ctr"/>
            <a:r>
              <a:rPr lang="bn-IN" sz="2400" i="1" dirty="0" smtClean="0">
                <a:solidFill>
                  <a:schemeClr val="tx1"/>
                </a:solidFill>
              </a:rPr>
              <a:t>                                   ঝিঙে ফুল ।।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3" name="Picture 2" descr="k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195" y="351694"/>
            <a:ext cx="6384272" cy="424844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2363" y="5570829"/>
            <a:ext cx="949569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১।ঝিঙে ফুল কেন্দ্র করে প্রকৃতির প্রতি তোমার ভালবাসা প্রকাশ করে দলে আলোচনা করে পাচঁটি বাক্য লিখ।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k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04" y="880707"/>
            <a:ext cx="6789469" cy="453536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89114" y="154742"/>
            <a:ext cx="348878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  দলগত কাজ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720" y="295422"/>
            <a:ext cx="5556738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মূল্যায়ন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2715" y="1267263"/>
            <a:ext cx="7683231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200" b="1" i="1" dirty="0" smtClean="0">
                <a:ln w="11430">
                  <a:solidFill>
                    <a:srgbClr val="00133A"/>
                  </a:solidFill>
                </a:ln>
                <a:solidFill>
                  <a:srgbClr val="001D5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i="1" dirty="0" smtClean="0">
                <a:ln w="11430">
                  <a:solidFill>
                    <a:srgbClr val="00133A"/>
                  </a:solidFill>
                </a:ln>
                <a:solidFill>
                  <a:srgbClr val="001D5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 ফুলের কাছে মাটি হলো 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8647" y="2043330"/>
            <a:ext cx="3841615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শত্রু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851" y="2791264"/>
            <a:ext cx="3841615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সন্তান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7243" y="2833256"/>
            <a:ext cx="3573193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solidFill>
                  <a:srgbClr val="55257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</a:t>
            </a:r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3525" y="2071253"/>
            <a:ext cx="3626489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বাবা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96" y="2883876"/>
            <a:ext cx="533765" cy="54961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TextBox 14"/>
          <p:cNvSpPr txBox="1"/>
          <p:nvPr/>
        </p:nvSpPr>
        <p:spPr>
          <a:xfrm>
            <a:off x="1917338" y="3815862"/>
            <a:ext cx="7704964" cy="10772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200" b="1" i="1" dirty="0" smtClean="0">
                <a:ln w="11430">
                  <a:solidFill>
                    <a:srgbClr val="00133A"/>
                  </a:solidFill>
                </a:ln>
                <a:solidFill>
                  <a:srgbClr val="001D5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i="1" dirty="0" smtClean="0">
                <a:ln w="11430">
                  <a:solidFill>
                    <a:srgbClr val="00133A"/>
                  </a:solidFill>
                </a:ln>
                <a:solidFill>
                  <a:srgbClr val="001D5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পউষের বেলাশেষে ঝিঙে ফুল কোন বেশে আসে?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7677" y="5104235"/>
            <a:ext cx="3751941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স্বর্ণালী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6444" y="5922508"/>
            <a:ext cx="3841615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solidFill>
                  <a:srgbClr val="55257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</a:t>
            </a:r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জাফরানি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98140" y="5104023"/>
            <a:ext cx="3615603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ফিরোজিয়া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6905" y="5895550"/>
            <a:ext cx="3601329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52579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শ্যামলী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09" y="5962954"/>
            <a:ext cx="516314" cy="53164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9352" y="239151"/>
            <a:ext cx="2561073" cy="317444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161649" y="3770155"/>
            <a:ext cx="5148776" cy="263065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শ্রেণিঃ ৬ষ্ঠ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বিষয়ঃ বাংলা ১ম 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সময়ঃ ৫০ মিনিট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234" y="3742017"/>
            <a:ext cx="4768948" cy="267286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জুবায়ের আহমদ 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সহকারি শিক্ষক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প্রগতি উচ্চ বিদ্যালয় 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দক্ষিণ সুরমা,সিলেট।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Jubair pic\20191106_083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537" y="196948"/>
            <a:ext cx="2236762" cy="336496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3629466" y="1097271"/>
            <a:ext cx="4473527" cy="1167619"/>
          </a:xfrm>
          <a:prstGeom prst="ellipse">
            <a:avLst/>
          </a:prstGeom>
          <a:solidFill>
            <a:srgbClr val="7030A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i="1" dirty="0" smtClean="0"/>
              <a:t>পরিচিতি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18904108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114" y="6105392"/>
            <a:ext cx="11366695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১।লতা জাতীয় গাছ ঝিঙে-এই বিষয়ে ১টি অনুচ্ছেদ লিখে আনবে ।  </a:t>
            </a:r>
            <a:endParaRPr lang="en-US" sz="3200" dirty="0"/>
          </a:p>
        </p:txBody>
      </p:sp>
      <p:pic>
        <p:nvPicPr>
          <p:cNvPr id="3074" name="Picture 2" descr="F:\Jinge ful\20200427_120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1573" y="854038"/>
            <a:ext cx="5126502" cy="5069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87262" y="239151"/>
            <a:ext cx="42062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বাড়ির কাজ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96085" y="703385"/>
            <a:ext cx="8004517" cy="502216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ধন্যবাদ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71880" y="123410"/>
            <a:ext cx="4862946" cy="789709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ছবিতে কী দেখতে পাচ্ছ 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1891" y="6178499"/>
            <a:ext cx="383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77" b="12226"/>
          <a:stretch/>
        </p:blipFill>
        <p:spPr>
          <a:xfrm>
            <a:off x="1492448" y="1108364"/>
            <a:ext cx="8659091" cy="4959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23359" y="6199387"/>
            <a:ext cx="406556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ঝিঙে ফুল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09405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56" y="225082"/>
            <a:ext cx="11521440" cy="6443004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ঝিঙে ফুল 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কাজী নজরুল ইসলাম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49966" y="351692"/>
            <a:ext cx="4079631" cy="6189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শিখনফল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994" y="1308297"/>
            <a:ext cx="10522634" cy="34163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   </a:t>
            </a:r>
            <a:r>
              <a:rPr lang="bn-IN" sz="3600" dirty="0" smtClean="0">
                <a:ln>
                  <a:solidFill>
                    <a:srgbClr val="0070C0"/>
                  </a:solidFill>
                </a:ln>
              </a:rPr>
              <a:t>এই পাঠ শেষে শিক্ষার্থীরা্‌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</a:rPr>
              <a:t>………………..</a:t>
            </a:r>
          </a:p>
          <a:p>
            <a:r>
              <a:rPr lang="bn-IN" sz="3600" dirty="0" smtClean="0">
                <a:ln>
                  <a:solidFill>
                    <a:srgbClr val="0070C0"/>
                  </a:solidFill>
                </a:ln>
              </a:rPr>
              <a:t>১।কবি পরিচিতি বলতে পারবে ।</a:t>
            </a:r>
          </a:p>
          <a:p>
            <a:r>
              <a:rPr lang="bn-IN" sz="3600" dirty="0" smtClean="0">
                <a:ln>
                  <a:solidFill>
                    <a:srgbClr val="0070C0"/>
                  </a:solidFill>
                </a:ln>
              </a:rPr>
              <a:t>২।নতুন শব্দগুলো বাক্যে প্রয়েগ করতে পারবে  ।</a:t>
            </a:r>
          </a:p>
          <a:p>
            <a:r>
              <a:rPr lang="bn-IN" sz="3600" dirty="0" smtClean="0">
                <a:ln>
                  <a:solidFill>
                    <a:srgbClr val="0070C0"/>
                  </a:solidFill>
                </a:ln>
              </a:rPr>
              <a:t>৩।কবিতাটি শুদ্ধ উচ্চারণে আবৃতি করতে পারবে । </a:t>
            </a:r>
          </a:p>
          <a:p>
            <a:r>
              <a:rPr lang="bn-IN" sz="3600" dirty="0" smtClean="0">
                <a:ln>
                  <a:solidFill>
                    <a:srgbClr val="0070C0"/>
                  </a:solidFill>
                </a:ln>
              </a:rPr>
              <a:t>৪।ঝিঙে ফুল কবিতায় কবির প্রকৃতি প্রেমের যে পরিচয় পাওয়া যায় তা ব্যাখ্যা করতে পারবে ।   </a:t>
            </a:r>
            <a:endParaRPr lang="en-US" sz="3600" dirty="0">
              <a:ln>
                <a:solidFill>
                  <a:srgbClr val="0070C0"/>
                </a:solidFill>
              </a:ln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98612" y="393896"/>
            <a:ext cx="2912013" cy="167405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১৮৯৯ সালের ২৪শে মে ভারতের পশ্চিম বঙ্গের বর্ধমান জেলায়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2528" y="1828822"/>
            <a:ext cx="2715065" cy="161776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রচনা </a:t>
            </a: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কবিতা,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উপন্যাস,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নাটকসংগীত ইত্যাদি রচনা করেছেন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15420" y="1871004"/>
            <a:ext cx="2776025" cy="158964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  </a:t>
            </a: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ঝিঙেফুল’ পিলে পটকা,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ঘুমজাগানো পাখি,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ঘুমপাড়ানী</a:t>
            </a: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মাসিপিসি 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8462" y="3910817"/>
            <a:ext cx="2708029" cy="165998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বিদ্রোহী </a:t>
            </a: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,শোষণ ও নির্যাতনের বিরুদ্ধে  লিখেছেন বলে।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7934178" y="3910816"/>
            <a:ext cx="2813539" cy="165998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জীবনী </a:t>
            </a: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জীবন  ছিল বহু বিচিত্র ও বিস্ময়কর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738468" y="5090169"/>
            <a:ext cx="2872154" cy="163419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১৯৭৬ খ্রিষ্টাব্দের ২৯শে আগস্ট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k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033" y="2195219"/>
            <a:ext cx="2696350" cy="2798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4545" y="196948"/>
            <a:ext cx="5036234" cy="78779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একক কাজ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7434" y="5500468"/>
            <a:ext cx="8609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১। কাজী নজরুল ইসলাম’র জন্ম কত সালে ? </a:t>
            </a:r>
          </a:p>
          <a:p>
            <a:r>
              <a:rPr lang="bn-IN" sz="2800" dirty="0" smtClean="0"/>
              <a:t>২। কাজী নজরুল ইসলাম’র ডাক নাম কী ? </a:t>
            </a:r>
            <a:endParaRPr lang="en-US" sz="2800" dirty="0"/>
          </a:p>
        </p:txBody>
      </p:sp>
      <p:pic>
        <p:nvPicPr>
          <p:cNvPr id="2050" name="Picture 2" descr="F:\Jinge ful\20200427_023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6823" y="1203886"/>
            <a:ext cx="6762750" cy="39719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8277" y="239151"/>
            <a:ext cx="4656406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আর্দশ পাঠ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Jinge ful\20200427_023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360" y="1191503"/>
            <a:ext cx="8249530" cy="524761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3526" y="450166"/>
            <a:ext cx="2855741" cy="633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সরব পাঠ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Jinge ful\20200427_024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2090" y="1570537"/>
            <a:ext cx="8165122" cy="459288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971</TotalTime>
  <Words>397</Words>
  <Application>Microsoft Office PowerPoint</Application>
  <PresentationFormat>Custom</PresentationFormat>
  <Paragraphs>94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USER</cp:lastModifiedBy>
  <cp:revision>243</cp:revision>
  <dcterms:created xsi:type="dcterms:W3CDTF">2020-03-18T10:03:27Z</dcterms:created>
  <dcterms:modified xsi:type="dcterms:W3CDTF">2020-06-18T16:30:12Z</dcterms:modified>
</cp:coreProperties>
</file>