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9"/>
  </p:notesMasterIdLst>
  <p:sldIdLst>
    <p:sldId id="257" r:id="rId2"/>
    <p:sldId id="258" r:id="rId3"/>
    <p:sldId id="287" r:id="rId4"/>
    <p:sldId id="260" r:id="rId5"/>
    <p:sldId id="262" r:id="rId6"/>
    <p:sldId id="286" r:id="rId7"/>
    <p:sldId id="264" r:id="rId8"/>
    <p:sldId id="265" r:id="rId9"/>
    <p:sldId id="266" r:id="rId10"/>
    <p:sldId id="267" r:id="rId11"/>
    <p:sldId id="268" r:id="rId12"/>
    <p:sldId id="271" r:id="rId13"/>
    <p:sldId id="273" r:id="rId14"/>
    <p:sldId id="288" r:id="rId15"/>
    <p:sldId id="272" r:id="rId16"/>
    <p:sldId id="274" r:id="rId17"/>
    <p:sldId id="275" r:id="rId18"/>
    <p:sldId id="276" r:id="rId19"/>
    <p:sldId id="277" r:id="rId20"/>
    <p:sldId id="278" r:id="rId21"/>
    <p:sldId id="289" r:id="rId22"/>
    <p:sldId id="282" r:id="rId23"/>
    <p:sldId id="281" r:id="rId24"/>
    <p:sldId id="283" r:id="rId25"/>
    <p:sldId id="284" r:id="rId26"/>
    <p:sldId id="285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93132-2A60-488E-952F-E927C5039ED8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1BC670-F17C-4F94-84C0-DF29C56AE17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B739B6D-E235-41E4-9675-C2059CB0C08C}" type="parTrans" cxnId="{8E07D08B-6DC4-4B84-916B-72BCD31270C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41EB8C2-7103-42D0-909F-69D6E5E313E7}" type="sibTrans" cxnId="{8E07D08B-6DC4-4B84-916B-72BCD31270C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43F74CF-9AD3-4D03-B73E-78608159ACD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6FB3197-1B50-43EA-8C16-D3129D76F2D5}" type="parTrans" cxnId="{66153F61-45D1-4AE4-9619-6AF94EDA774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B49FFCD-81E3-4232-87CC-A0D22F44F5FC}" type="sibTrans" cxnId="{66153F61-45D1-4AE4-9619-6AF94EDA774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BAD037E-27D2-460D-B749-6D9644B22526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পাকিস্তান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A315107-4EDC-4F0C-8D70-AAAB04E2CD23}" type="parTrans" cxnId="{FC283954-11D5-4EBA-9667-09C4D4D8145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1EA7AF-29D5-44F4-B702-F2B2908502F7}" type="sibTrans" cxnId="{FC283954-11D5-4EBA-9667-09C4D4D8145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A1AA25D-24C7-4B93-937F-73E3DAFA4E0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নেপাল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55D5790-629C-424A-9598-6C367BE7D48B}" type="parTrans" cxnId="{17596660-C62B-4741-9E03-6CF38259BEF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8441ABC-CD1B-4367-8C41-C354EDC20AFD}" type="sibTrans" cxnId="{17596660-C62B-4741-9E03-6CF38259BEF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2530770-8B64-4009-85EE-F5060FB3C474}" type="pres">
      <dgm:prSet presAssocID="{16D93132-2A60-488E-952F-E927C5039E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77FCBA-931F-431E-BCA0-AB27F8299BE9}" type="pres">
      <dgm:prSet presAssocID="{C81BC670-F17C-4F94-84C0-DF29C56AE172}" presName="compNode" presStyleCnt="0"/>
      <dgm:spPr/>
    </dgm:pt>
    <dgm:pt modelId="{9CE4B625-8FCC-44D7-94A3-7856753652A1}" type="pres">
      <dgm:prSet presAssocID="{C81BC670-F17C-4F94-84C0-DF29C56AE172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7D7914C0-B8CD-46EE-AA00-E3449363F3B6}" type="pres">
      <dgm:prSet presAssocID="{C81BC670-F17C-4F94-84C0-DF29C56AE172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AC9E2-3AEA-403A-924A-A44DA3DB9C10}" type="pres">
      <dgm:prSet presAssocID="{941EB8C2-7103-42D0-909F-69D6E5E313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E12E32-7EEF-4907-8D53-E828448E8804}" type="pres">
      <dgm:prSet presAssocID="{443F74CF-9AD3-4D03-B73E-78608159ACD9}" presName="compNode" presStyleCnt="0"/>
      <dgm:spPr/>
    </dgm:pt>
    <dgm:pt modelId="{22C46280-CD90-484F-8116-763B2C7B848A}" type="pres">
      <dgm:prSet presAssocID="{443F74CF-9AD3-4D03-B73E-78608159ACD9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C3B194D6-AB61-49D7-BE90-F6981CAD6E79}" type="pres">
      <dgm:prSet presAssocID="{443F74CF-9AD3-4D03-B73E-78608159ACD9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0348D-95BF-48B7-8946-DE5FD439D8A5}" type="pres">
      <dgm:prSet presAssocID="{CB49FFCD-81E3-4232-87CC-A0D22F44F5F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FB61FF-0A3B-415B-98C8-37D84FCF063A}" type="pres">
      <dgm:prSet presAssocID="{CBAD037E-27D2-460D-B749-6D9644B22526}" presName="compNode" presStyleCnt="0"/>
      <dgm:spPr/>
    </dgm:pt>
    <dgm:pt modelId="{53658077-72A4-4DE4-9BD6-0EB77DEE4145}" type="pres">
      <dgm:prSet presAssocID="{CBAD037E-27D2-460D-B749-6D9644B22526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4D5FF7E8-EF22-46F5-A717-F1B5D56464BA}" type="pres">
      <dgm:prSet presAssocID="{CBAD037E-27D2-460D-B749-6D9644B2252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E2111-D4CC-4403-9AFF-534815EEF71E}" type="pres">
      <dgm:prSet presAssocID="{BB1EA7AF-29D5-44F4-B702-F2B2908502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1CEE42-B051-43DF-BE37-2D2EA283178E}" type="pres">
      <dgm:prSet presAssocID="{FA1AA25D-24C7-4B93-937F-73E3DAFA4E0B}" presName="compNode" presStyleCnt="0"/>
      <dgm:spPr/>
    </dgm:pt>
    <dgm:pt modelId="{23036608-F7E1-4196-AF81-15BB0182E18F}" type="pres">
      <dgm:prSet presAssocID="{FA1AA25D-24C7-4B93-937F-73E3DAFA4E0B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8BAA1569-78CC-4246-BEDA-A7BB4BDD33DD}" type="pres">
      <dgm:prSet presAssocID="{FA1AA25D-24C7-4B93-937F-73E3DAFA4E0B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DBD0FB-05D5-479C-9D8E-F6C7138F73D8}" type="presOf" srcId="{C81BC670-F17C-4F94-84C0-DF29C56AE172}" destId="{7D7914C0-B8CD-46EE-AA00-E3449363F3B6}" srcOrd="0" destOrd="0" presId="urn:microsoft.com/office/officeart/2005/8/layout/pList1"/>
    <dgm:cxn modelId="{2758998C-7ADA-4827-B06F-4A45495BC949}" type="presOf" srcId="{CB49FFCD-81E3-4232-87CC-A0D22F44F5FC}" destId="{9070348D-95BF-48B7-8946-DE5FD439D8A5}" srcOrd="0" destOrd="0" presId="urn:microsoft.com/office/officeart/2005/8/layout/pList1"/>
    <dgm:cxn modelId="{43018298-2C5B-4D0C-B389-420C27A7CDD2}" type="presOf" srcId="{FA1AA25D-24C7-4B93-937F-73E3DAFA4E0B}" destId="{8BAA1569-78CC-4246-BEDA-A7BB4BDD33DD}" srcOrd="0" destOrd="0" presId="urn:microsoft.com/office/officeart/2005/8/layout/pList1"/>
    <dgm:cxn modelId="{708027D2-0FC4-4098-898C-B928198FA0E1}" type="presOf" srcId="{443F74CF-9AD3-4D03-B73E-78608159ACD9}" destId="{C3B194D6-AB61-49D7-BE90-F6981CAD6E79}" srcOrd="0" destOrd="0" presId="urn:microsoft.com/office/officeart/2005/8/layout/pList1"/>
    <dgm:cxn modelId="{FC283954-11D5-4EBA-9667-09C4D4D81457}" srcId="{16D93132-2A60-488E-952F-E927C5039ED8}" destId="{CBAD037E-27D2-460D-B749-6D9644B22526}" srcOrd="2" destOrd="0" parTransId="{9A315107-4EDC-4F0C-8D70-AAAB04E2CD23}" sibTransId="{BB1EA7AF-29D5-44F4-B702-F2B2908502F7}"/>
    <dgm:cxn modelId="{66153F61-45D1-4AE4-9619-6AF94EDA774E}" srcId="{16D93132-2A60-488E-952F-E927C5039ED8}" destId="{443F74CF-9AD3-4D03-B73E-78608159ACD9}" srcOrd="1" destOrd="0" parTransId="{36FB3197-1B50-43EA-8C16-D3129D76F2D5}" sibTransId="{CB49FFCD-81E3-4232-87CC-A0D22F44F5FC}"/>
    <dgm:cxn modelId="{17596660-C62B-4741-9E03-6CF38259BEFE}" srcId="{16D93132-2A60-488E-952F-E927C5039ED8}" destId="{FA1AA25D-24C7-4B93-937F-73E3DAFA4E0B}" srcOrd="3" destOrd="0" parTransId="{655D5790-629C-424A-9598-6C367BE7D48B}" sibTransId="{38441ABC-CD1B-4367-8C41-C354EDC20AFD}"/>
    <dgm:cxn modelId="{470F4DAF-2590-4AEE-9B7B-00826EF30824}" type="presOf" srcId="{CBAD037E-27D2-460D-B749-6D9644B22526}" destId="{4D5FF7E8-EF22-46F5-A717-F1B5D56464BA}" srcOrd="0" destOrd="0" presId="urn:microsoft.com/office/officeart/2005/8/layout/pList1"/>
    <dgm:cxn modelId="{7DD0801A-FAC3-46CB-8FAB-F4131F387FED}" type="presOf" srcId="{941EB8C2-7103-42D0-909F-69D6E5E313E7}" destId="{A20AC9E2-3AEA-403A-924A-A44DA3DB9C10}" srcOrd="0" destOrd="0" presId="urn:microsoft.com/office/officeart/2005/8/layout/pList1"/>
    <dgm:cxn modelId="{8E07D08B-6DC4-4B84-916B-72BCD31270C3}" srcId="{16D93132-2A60-488E-952F-E927C5039ED8}" destId="{C81BC670-F17C-4F94-84C0-DF29C56AE172}" srcOrd="0" destOrd="0" parTransId="{4B739B6D-E235-41E4-9675-C2059CB0C08C}" sibTransId="{941EB8C2-7103-42D0-909F-69D6E5E313E7}"/>
    <dgm:cxn modelId="{8E6F38C2-AD73-4B55-8282-D481C5D6BAA9}" type="presOf" srcId="{16D93132-2A60-488E-952F-E927C5039ED8}" destId="{52530770-8B64-4009-85EE-F5060FB3C474}" srcOrd="0" destOrd="0" presId="urn:microsoft.com/office/officeart/2005/8/layout/pList1"/>
    <dgm:cxn modelId="{EC2ECE2E-5889-45CC-BDDE-95658D80B8CB}" type="presOf" srcId="{BB1EA7AF-29D5-44F4-B702-F2B2908502F7}" destId="{9C7E2111-D4CC-4403-9AFF-534815EEF71E}" srcOrd="0" destOrd="0" presId="urn:microsoft.com/office/officeart/2005/8/layout/pList1"/>
    <dgm:cxn modelId="{D420DD8E-5A19-4714-849F-79C477FE13FC}" type="presParOf" srcId="{52530770-8B64-4009-85EE-F5060FB3C474}" destId="{3E77FCBA-931F-431E-BCA0-AB27F8299BE9}" srcOrd="0" destOrd="0" presId="urn:microsoft.com/office/officeart/2005/8/layout/pList1"/>
    <dgm:cxn modelId="{B29F591E-A8DB-43B6-9A1A-3987F61E92D8}" type="presParOf" srcId="{3E77FCBA-931F-431E-BCA0-AB27F8299BE9}" destId="{9CE4B625-8FCC-44D7-94A3-7856753652A1}" srcOrd="0" destOrd="0" presId="urn:microsoft.com/office/officeart/2005/8/layout/pList1"/>
    <dgm:cxn modelId="{3A76AB62-1F1B-4763-B815-BE92D328E643}" type="presParOf" srcId="{3E77FCBA-931F-431E-BCA0-AB27F8299BE9}" destId="{7D7914C0-B8CD-46EE-AA00-E3449363F3B6}" srcOrd="1" destOrd="0" presId="urn:microsoft.com/office/officeart/2005/8/layout/pList1"/>
    <dgm:cxn modelId="{427370E0-71EB-4DCC-96E9-EE29418F91F9}" type="presParOf" srcId="{52530770-8B64-4009-85EE-F5060FB3C474}" destId="{A20AC9E2-3AEA-403A-924A-A44DA3DB9C10}" srcOrd="1" destOrd="0" presId="urn:microsoft.com/office/officeart/2005/8/layout/pList1"/>
    <dgm:cxn modelId="{870F4930-F802-4D17-93D6-FA24C97C125C}" type="presParOf" srcId="{52530770-8B64-4009-85EE-F5060FB3C474}" destId="{96E12E32-7EEF-4907-8D53-E828448E8804}" srcOrd="2" destOrd="0" presId="urn:microsoft.com/office/officeart/2005/8/layout/pList1"/>
    <dgm:cxn modelId="{AB157664-4B28-4585-9882-C4C88DE565CD}" type="presParOf" srcId="{96E12E32-7EEF-4907-8D53-E828448E8804}" destId="{22C46280-CD90-484F-8116-763B2C7B848A}" srcOrd="0" destOrd="0" presId="urn:microsoft.com/office/officeart/2005/8/layout/pList1"/>
    <dgm:cxn modelId="{4613FC35-2FAD-4764-9D48-179CD4B8ACD2}" type="presParOf" srcId="{96E12E32-7EEF-4907-8D53-E828448E8804}" destId="{C3B194D6-AB61-49D7-BE90-F6981CAD6E79}" srcOrd="1" destOrd="0" presId="urn:microsoft.com/office/officeart/2005/8/layout/pList1"/>
    <dgm:cxn modelId="{BCB2A593-EFD7-42A1-A37C-1B7602D48F11}" type="presParOf" srcId="{52530770-8B64-4009-85EE-F5060FB3C474}" destId="{9070348D-95BF-48B7-8946-DE5FD439D8A5}" srcOrd="3" destOrd="0" presId="urn:microsoft.com/office/officeart/2005/8/layout/pList1"/>
    <dgm:cxn modelId="{7921A938-E9AC-4316-AD0C-EBDFC939C965}" type="presParOf" srcId="{52530770-8B64-4009-85EE-F5060FB3C474}" destId="{A5FB61FF-0A3B-415B-98C8-37D84FCF063A}" srcOrd="4" destOrd="0" presId="urn:microsoft.com/office/officeart/2005/8/layout/pList1"/>
    <dgm:cxn modelId="{59FB1C5F-8411-424C-8F75-4D0C3B5127A3}" type="presParOf" srcId="{A5FB61FF-0A3B-415B-98C8-37D84FCF063A}" destId="{53658077-72A4-4DE4-9BD6-0EB77DEE4145}" srcOrd="0" destOrd="0" presId="urn:microsoft.com/office/officeart/2005/8/layout/pList1"/>
    <dgm:cxn modelId="{0030A6E9-7DB2-4F41-9145-B505DD6DFA96}" type="presParOf" srcId="{A5FB61FF-0A3B-415B-98C8-37D84FCF063A}" destId="{4D5FF7E8-EF22-46F5-A717-F1B5D56464BA}" srcOrd="1" destOrd="0" presId="urn:microsoft.com/office/officeart/2005/8/layout/pList1"/>
    <dgm:cxn modelId="{90562571-AEA4-46AD-B8B3-5DFC8F8AFC41}" type="presParOf" srcId="{52530770-8B64-4009-85EE-F5060FB3C474}" destId="{9C7E2111-D4CC-4403-9AFF-534815EEF71E}" srcOrd="5" destOrd="0" presId="urn:microsoft.com/office/officeart/2005/8/layout/pList1"/>
    <dgm:cxn modelId="{3935F06D-BB32-4EC6-9D00-642BA6E7EBF3}" type="presParOf" srcId="{52530770-8B64-4009-85EE-F5060FB3C474}" destId="{C11CEE42-B051-43DF-BE37-2D2EA283178E}" srcOrd="6" destOrd="0" presId="urn:microsoft.com/office/officeart/2005/8/layout/pList1"/>
    <dgm:cxn modelId="{8E25A3AC-DB41-46C6-B631-4AAB2C144C68}" type="presParOf" srcId="{C11CEE42-B051-43DF-BE37-2D2EA283178E}" destId="{23036608-F7E1-4196-AF81-15BB0182E18F}" srcOrd="0" destOrd="0" presId="urn:microsoft.com/office/officeart/2005/8/layout/pList1"/>
    <dgm:cxn modelId="{C04C978A-D7C7-4B87-8D3E-AD94CB8CA75D}" type="presParOf" srcId="{C11CEE42-B051-43DF-BE37-2D2EA283178E}" destId="{8BAA1569-78CC-4246-BEDA-A7BB4BDD33DD}" srcOrd="1" destOrd="0" presId="urn:microsoft.com/office/officeart/2005/8/layout/p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D93132-2A60-488E-952F-E927C5039ED8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1BC670-F17C-4F94-84C0-DF29C56AE17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শ্রীলঙ্কা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B739B6D-E235-41E4-9675-C2059CB0C08C}" type="parTrans" cxnId="{8E07D08B-6DC4-4B84-916B-72BCD31270C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41EB8C2-7103-42D0-909F-69D6E5E313E7}" type="sibTrans" cxnId="{8E07D08B-6DC4-4B84-916B-72BCD31270C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43F74CF-9AD3-4D03-B73E-78608159ACD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মালদ্বীপ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6FB3197-1B50-43EA-8C16-D3129D76F2D5}" type="parTrans" cxnId="{66153F61-45D1-4AE4-9619-6AF94EDA774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B49FFCD-81E3-4232-87CC-A0D22F44F5FC}" type="sibTrans" cxnId="{66153F61-45D1-4AE4-9619-6AF94EDA774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BAD037E-27D2-460D-B749-6D9644B22526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ভুটান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A315107-4EDC-4F0C-8D70-AAAB04E2CD23}" type="parTrans" cxnId="{FC283954-11D5-4EBA-9667-09C4D4D8145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1EA7AF-29D5-44F4-B702-F2B2908502F7}" type="sibTrans" cxnId="{FC283954-11D5-4EBA-9667-09C4D4D81457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A1AA25D-24C7-4B93-937F-73E3DAFA4E0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আফগানিস্তান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55D5790-629C-424A-9598-6C367BE7D48B}" type="parTrans" cxnId="{17596660-C62B-4741-9E03-6CF38259BEF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8441ABC-CD1B-4367-8C41-C354EDC20AFD}" type="sibTrans" cxnId="{17596660-C62B-4741-9E03-6CF38259BEF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2530770-8B64-4009-85EE-F5060FB3C474}" type="pres">
      <dgm:prSet presAssocID="{16D93132-2A60-488E-952F-E927C5039E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77FCBA-931F-431E-BCA0-AB27F8299BE9}" type="pres">
      <dgm:prSet presAssocID="{C81BC670-F17C-4F94-84C0-DF29C56AE172}" presName="compNode" presStyleCnt="0"/>
      <dgm:spPr/>
    </dgm:pt>
    <dgm:pt modelId="{9CE4B625-8FCC-44D7-94A3-7856753652A1}" type="pres">
      <dgm:prSet presAssocID="{C81BC670-F17C-4F94-84C0-DF29C56AE172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n-US"/>
        </a:p>
      </dgm:t>
    </dgm:pt>
    <dgm:pt modelId="{7D7914C0-B8CD-46EE-AA00-E3449363F3B6}" type="pres">
      <dgm:prSet presAssocID="{C81BC670-F17C-4F94-84C0-DF29C56AE172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AC9E2-3AEA-403A-924A-A44DA3DB9C10}" type="pres">
      <dgm:prSet presAssocID="{941EB8C2-7103-42D0-909F-69D6E5E313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E12E32-7EEF-4907-8D53-E828448E8804}" type="pres">
      <dgm:prSet presAssocID="{443F74CF-9AD3-4D03-B73E-78608159ACD9}" presName="compNode" presStyleCnt="0"/>
      <dgm:spPr/>
    </dgm:pt>
    <dgm:pt modelId="{22C46280-CD90-484F-8116-763B2C7B848A}" type="pres">
      <dgm:prSet presAssocID="{443F74CF-9AD3-4D03-B73E-78608159ACD9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6000" b="-86000"/>
          </a:stretch>
        </a:blipFill>
      </dgm:spPr>
      <dgm:t>
        <a:bodyPr/>
        <a:lstStyle/>
        <a:p>
          <a:endParaRPr lang="en-US"/>
        </a:p>
      </dgm:t>
    </dgm:pt>
    <dgm:pt modelId="{C3B194D6-AB61-49D7-BE90-F6981CAD6E79}" type="pres">
      <dgm:prSet presAssocID="{443F74CF-9AD3-4D03-B73E-78608159ACD9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0348D-95BF-48B7-8946-DE5FD439D8A5}" type="pres">
      <dgm:prSet presAssocID="{CB49FFCD-81E3-4232-87CC-A0D22F44F5F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FB61FF-0A3B-415B-98C8-37D84FCF063A}" type="pres">
      <dgm:prSet presAssocID="{CBAD037E-27D2-460D-B749-6D9644B22526}" presName="compNode" presStyleCnt="0"/>
      <dgm:spPr/>
    </dgm:pt>
    <dgm:pt modelId="{53658077-72A4-4DE4-9BD6-0EB77DEE4145}" type="pres">
      <dgm:prSet presAssocID="{CBAD037E-27D2-460D-B749-6D9644B22526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4D5FF7E8-EF22-46F5-A717-F1B5D56464BA}" type="pres">
      <dgm:prSet presAssocID="{CBAD037E-27D2-460D-B749-6D9644B22526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E2111-D4CC-4403-9AFF-534815EEF71E}" type="pres">
      <dgm:prSet presAssocID="{BB1EA7AF-29D5-44F4-B702-F2B2908502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1CEE42-B051-43DF-BE37-2D2EA283178E}" type="pres">
      <dgm:prSet presAssocID="{FA1AA25D-24C7-4B93-937F-73E3DAFA4E0B}" presName="compNode" presStyleCnt="0"/>
      <dgm:spPr/>
    </dgm:pt>
    <dgm:pt modelId="{23036608-F7E1-4196-AF81-15BB0182E18F}" type="pres">
      <dgm:prSet presAssocID="{FA1AA25D-24C7-4B93-937F-73E3DAFA4E0B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n-US"/>
        </a:p>
      </dgm:t>
    </dgm:pt>
    <dgm:pt modelId="{8BAA1569-78CC-4246-BEDA-A7BB4BDD33DD}" type="pres">
      <dgm:prSet presAssocID="{FA1AA25D-24C7-4B93-937F-73E3DAFA4E0B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9C7F86-A7C8-4FD2-95C8-107B90C9492E}" type="presOf" srcId="{FA1AA25D-24C7-4B93-937F-73E3DAFA4E0B}" destId="{8BAA1569-78CC-4246-BEDA-A7BB4BDD33DD}" srcOrd="0" destOrd="0" presId="urn:microsoft.com/office/officeart/2005/8/layout/pList1"/>
    <dgm:cxn modelId="{DDA53E4A-8E0B-4700-A88E-1E800F5AD2B6}" type="presOf" srcId="{BB1EA7AF-29D5-44F4-B702-F2B2908502F7}" destId="{9C7E2111-D4CC-4403-9AFF-534815EEF71E}" srcOrd="0" destOrd="0" presId="urn:microsoft.com/office/officeart/2005/8/layout/pList1"/>
    <dgm:cxn modelId="{FC283954-11D5-4EBA-9667-09C4D4D81457}" srcId="{16D93132-2A60-488E-952F-E927C5039ED8}" destId="{CBAD037E-27D2-460D-B749-6D9644B22526}" srcOrd="2" destOrd="0" parTransId="{9A315107-4EDC-4F0C-8D70-AAAB04E2CD23}" sibTransId="{BB1EA7AF-29D5-44F4-B702-F2B2908502F7}"/>
    <dgm:cxn modelId="{C4AD74AE-AFE6-4CE3-B4D5-1C53C1F562AF}" type="presOf" srcId="{941EB8C2-7103-42D0-909F-69D6E5E313E7}" destId="{A20AC9E2-3AEA-403A-924A-A44DA3DB9C10}" srcOrd="0" destOrd="0" presId="urn:microsoft.com/office/officeart/2005/8/layout/pList1"/>
    <dgm:cxn modelId="{66153F61-45D1-4AE4-9619-6AF94EDA774E}" srcId="{16D93132-2A60-488E-952F-E927C5039ED8}" destId="{443F74CF-9AD3-4D03-B73E-78608159ACD9}" srcOrd="1" destOrd="0" parTransId="{36FB3197-1B50-43EA-8C16-D3129D76F2D5}" sibTransId="{CB49FFCD-81E3-4232-87CC-A0D22F44F5FC}"/>
    <dgm:cxn modelId="{F06B5F69-ADC7-4257-A303-9BB973B4AE16}" type="presOf" srcId="{C81BC670-F17C-4F94-84C0-DF29C56AE172}" destId="{7D7914C0-B8CD-46EE-AA00-E3449363F3B6}" srcOrd="0" destOrd="0" presId="urn:microsoft.com/office/officeart/2005/8/layout/pList1"/>
    <dgm:cxn modelId="{C22B60FD-5D25-4AAE-B25D-FB499469E209}" type="presOf" srcId="{443F74CF-9AD3-4D03-B73E-78608159ACD9}" destId="{C3B194D6-AB61-49D7-BE90-F6981CAD6E79}" srcOrd="0" destOrd="0" presId="urn:microsoft.com/office/officeart/2005/8/layout/pList1"/>
    <dgm:cxn modelId="{17596660-C62B-4741-9E03-6CF38259BEFE}" srcId="{16D93132-2A60-488E-952F-E927C5039ED8}" destId="{FA1AA25D-24C7-4B93-937F-73E3DAFA4E0B}" srcOrd="3" destOrd="0" parTransId="{655D5790-629C-424A-9598-6C367BE7D48B}" sibTransId="{38441ABC-CD1B-4367-8C41-C354EDC20AFD}"/>
    <dgm:cxn modelId="{ABF4CBE0-342D-4A67-8236-B6A1C2C0BF49}" type="presOf" srcId="{CB49FFCD-81E3-4232-87CC-A0D22F44F5FC}" destId="{9070348D-95BF-48B7-8946-DE5FD439D8A5}" srcOrd="0" destOrd="0" presId="urn:microsoft.com/office/officeart/2005/8/layout/pList1"/>
    <dgm:cxn modelId="{8E07D08B-6DC4-4B84-916B-72BCD31270C3}" srcId="{16D93132-2A60-488E-952F-E927C5039ED8}" destId="{C81BC670-F17C-4F94-84C0-DF29C56AE172}" srcOrd="0" destOrd="0" parTransId="{4B739B6D-E235-41E4-9675-C2059CB0C08C}" sibTransId="{941EB8C2-7103-42D0-909F-69D6E5E313E7}"/>
    <dgm:cxn modelId="{615CA603-AA75-435A-B07E-760EB48C5DFF}" type="presOf" srcId="{CBAD037E-27D2-460D-B749-6D9644B22526}" destId="{4D5FF7E8-EF22-46F5-A717-F1B5D56464BA}" srcOrd="0" destOrd="0" presId="urn:microsoft.com/office/officeart/2005/8/layout/pList1"/>
    <dgm:cxn modelId="{D28CB844-DDA5-4C17-99D4-A61967F7BB88}" type="presOf" srcId="{16D93132-2A60-488E-952F-E927C5039ED8}" destId="{52530770-8B64-4009-85EE-F5060FB3C474}" srcOrd="0" destOrd="0" presId="urn:microsoft.com/office/officeart/2005/8/layout/pList1"/>
    <dgm:cxn modelId="{24035923-2067-4CBB-8174-47E8DFDB8D3C}" type="presParOf" srcId="{52530770-8B64-4009-85EE-F5060FB3C474}" destId="{3E77FCBA-931F-431E-BCA0-AB27F8299BE9}" srcOrd="0" destOrd="0" presId="urn:microsoft.com/office/officeart/2005/8/layout/pList1"/>
    <dgm:cxn modelId="{C3793166-C321-4852-86A3-54DDDD9E19F5}" type="presParOf" srcId="{3E77FCBA-931F-431E-BCA0-AB27F8299BE9}" destId="{9CE4B625-8FCC-44D7-94A3-7856753652A1}" srcOrd="0" destOrd="0" presId="urn:microsoft.com/office/officeart/2005/8/layout/pList1"/>
    <dgm:cxn modelId="{550DCA26-2DFE-47F5-A2CD-CE5C75F2CC53}" type="presParOf" srcId="{3E77FCBA-931F-431E-BCA0-AB27F8299BE9}" destId="{7D7914C0-B8CD-46EE-AA00-E3449363F3B6}" srcOrd="1" destOrd="0" presId="urn:microsoft.com/office/officeart/2005/8/layout/pList1"/>
    <dgm:cxn modelId="{D6497EF8-5E91-4776-B144-5EA58C3BA3F6}" type="presParOf" srcId="{52530770-8B64-4009-85EE-F5060FB3C474}" destId="{A20AC9E2-3AEA-403A-924A-A44DA3DB9C10}" srcOrd="1" destOrd="0" presId="urn:microsoft.com/office/officeart/2005/8/layout/pList1"/>
    <dgm:cxn modelId="{B7F8DDE3-4F3F-40AD-937B-70E58B95F698}" type="presParOf" srcId="{52530770-8B64-4009-85EE-F5060FB3C474}" destId="{96E12E32-7EEF-4907-8D53-E828448E8804}" srcOrd="2" destOrd="0" presId="urn:microsoft.com/office/officeart/2005/8/layout/pList1"/>
    <dgm:cxn modelId="{6D565E5E-2CC3-4FB6-810F-3805494E756E}" type="presParOf" srcId="{96E12E32-7EEF-4907-8D53-E828448E8804}" destId="{22C46280-CD90-484F-8116-763B2C7B848A}" srcOrd="0" destOrd="0" presId="urn:microsoft.com/office/officeart/2005/8/layout/pList1"/>
    <dgm:cxn modelId="{83CAF888-DB8F-4690-9E42-290C69381012}" type="presParOf" srcId="{96E12E32-7EEF-4907-8D53-E828448E8804}" destId="{C3B194D6-AB61-49D7-BE90-F6981CAD6E79}" srcOrd="1" destOrd="0" presId="urn:microsoft.com/office/officeart/2005/8/layout/pList1"/>
    <dgm:cxn modelId="{1708993C-2E6E-409B-A698-48DF6CAA4365}" type="presParOf" srcId="{52530770-8B64-4009-85EE-F5060FB3C474}" destId="{9070348D-95BF-48B7-8946-DE5FD439D8A5}" srcOrd="3" destOrd="0" presId="urn:microsoft.com/office/officeart/2005/8/layout/pList1"/>
    <dgm:cxn modelId="{469C2B67-E8C4-4028-9F26-E7BE5AFB8D71}" type="presParOf" srcId="{52530770-8B64-4009-85EE-F5060FB3C474}" destId="{A5FB61FF-0A3B-415B-98C8-37D84FCF063A}" srcOrd="4" destOrd="0" presId="urn:microsoft.com/office/officeart/2005/8/layout/pList1"/>
    <dgm:cxn modelId="{8DEA716C-8900-4066-AC45-A0822D6C9D2A}" type="presParOf" srcId="{A5FB61FF-0A3B-415B-98C8-37D84FCF063A}" destId="{53658077-72A4-4DE4-9BD6-0EB77DEE4145}" srcOrd="0" destOrd="0" presId="urn:microsoft.com/office/officeart/2005/8/layout/pList1"/>
    <dgm:cxn modelId="{C160CEE7-1A69-4A62-8467-434D6A9A6EAC}" type="presParOf" srcId="{A5FB61FF-0A3B-415B-98C8-37D84FCF063A}" destId="{4D5FF7E8-EF22-46F5-A717-F1B5D56464BA}" srcOrd="1" destOrd="0" presId="urn:microsoft.com/office/officeart/2005/8/layout/pList1"/>
    <dgm:cxn modelId="{4D1A19CA-35D0-41D6-8E88-0AE78A48D3A8}" type="presParOf" srcId="{52530770-8B64-4009-85EE-F5060FB3C474}" destId="{9C7E2111-D4CC-4403-9AFF-534815EEF71E}" srcOrd="5" destOrd="0" presId="urn:microsoft.com/office/officeart/2005/8/layout/pList1"/>
    <dgm:cxn modelId="{D5A4E9A4-7B82-4BC1-BBCB-6014E759BF92}" type="presParOf" srcId="{52530770-8B64-4009-85EE-F5060FB3C474}" destId="{C11CEE42-B051-43DF-BE37-2D2EA283178E}" srcOrd="6" destOrd="0" presId="urn:microsoft.com/office/officeart/2005/8/layout/pList1"/>
    <dgm:cxn modelId="{EA0219F2-C8DF-4B64-8868-0A98B219815B}" type="presParOf" srcId="{C11CEE42-B051-43DF-BE37-2D2EA283178E}" destId="{23036608-F7E1-4196-AF81-15BB0182E18F}" srcOrd="0" destOrd="0" presId="urn:microsoft.com/office/officeart/2005/8/layout/pList1"/>
    <dgm:cxn modelId="{B5DF1DB0-78CD-4352-834F-0BE0FF6BC1EC}" type="presParOf" srcId="{C11CEE42-B051-43DF-BE37-2D2EA283178E}" destId="{8BAA1569-78CC-4246-BEDA-A7BB4BDD33DD}" srcOrd="1" destOrd="0" presId="urn:microsoft.com/office/officeart/2005/8/layout/p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241A1A-290C-40E8-9D70-E55607CC076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1EBA2D-8E2B-4E9F-A0E6-44735BA23FAF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সার্কের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কাঠামোতে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৫টি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স্তর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7840AE2-A2F4-4E44-9FAB-EC2864150E39}" type="parTrans" cxnId="{CBB3473A-1563-4C90-A5AB-154165E9C28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AD8F11B-DF8F-4213-A2D8-21FBC94A9203}" type="sibTrans" cxnId="{CBB3473A-1563-4C90-A5AB-154165E9C28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1FF5171-3A3C-4648-85A1-DC7F1A95B46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রাষ্ট্র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সরকারপ্রধানের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সম্মেলন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BE21E7D-E1C9-4E10-8351-2D96813BF069}" type="parTrans" cxnId="{E942770B-049E-427F-9EB9-5429115DE4B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49C9C13-518C-4958-9260-A6D91DFD3113}" type="sibTrans" cxnId="{E942770B-049E-427F-9EB9-5429115DE4B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11CBDD4-EB2F-410A-99F4-A972D0AE0368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পররাষ্ট্রমন্ত্রীদের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সম্মেলন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BED8299-13F0-4EA2-9BEC-9C4DE039D637}" type="parTrans" cxnId="{38869813-66D7-4B41-953C-A221CF3D063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3DF6C2C-96D0-49C1-8CC8-6CC55FA2F53C}" type="sibTrans" cxnId="{38869813-66D7-4B41-953C-A221CF3D063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66FEEA4-1A47-4A05-BAAE-CEAE296056D6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স্ট্যান্ডিং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কমিটি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064784B-0F05-4C76-A9DF-B062B542AB59}" type="parTrans" cxnId="{69C731E7-55AE-47F2-9FE2-5B6AC1287C9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F46B648-1B22-404C-8198-742159007281}" type="sibTrans" cxnId="{69C731E7-55AE-47F2-9FE2-5B6AC1287C9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4C079D4-A104-4331-87B9-6E8284F6B177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টেকনিক্যাল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কমিটি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B8EB70C-4ADB-46F2-AB03-5AE31A274E4C}" type="parTrans" cxnId="{9BB202FB-C640-4D42-A9E1-4AA3FE349C3D}">
      <dgm:prSet/>
      <dgm:spPr/>
      <dgm:t>
        <a:bodyPr/>
        <a:lstStyle/>
        <a:p>
          <a:endParaRPr lang="en-US"/>
        </a:p>
      </dgm:t>
    </dgm:pt>
    <dgm:pt modelId="{5D510034-B6E1-4BD7-8F1F-76EDAEF2EB99}" type="sibTrans" cxnId="{9BB202FB-C640-4D42-A9E1-4AA3FE349C3D}">
      <dgm:prSet/>
      <dgm:spPr/>
      <dgm:t>
        <a:bodyPr/>
        <a:lstStyle/>
        <a:p>
          <a:endParaRPr lang="en-US"/>
        </a:p>
      </dgm:t>
    </dgm:pt>
    <dgm:pt modelId="{21C5D35B-F7AF-4D52-A36A-50E317860506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সার্ক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সচিবালয়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7E67BD7-C3E4-4563-91ED-9B6A27500B5E}" type="parTrans" cxnId="{20040A59-8496-4484-A4C4-A41953A16BAC}">
      <dgm:prSet/>
      <dgm:spPr/>
      <dgm:t>
        <a:bodyPr/>
        <a:lstStyle/>
        <a:p>
          <a:endParaRPr lang="en-US"/>
        </a:p>
      </dgm:t>
    </dgm:pt>
    <dgm:pt modelId="{F5EAC5BB-8F2B-45D9-9C29-78F5A971F031}" type="sibTrans" cxnId="{20040A59-8496-4484-A4C4-A41953A16BAC}">
      <dgm:prSet/>
      <dgm:spPr/>
      <dgm:t>
        <a:bodyPr/>
        <a:lstStyle/>
        <a:p>
          <a:endParaRPr lang="en-US"/>
        </a:p>
      </dgm:t>
    </dgm:pt>
    <dgm:pt modelId="{AF0B1007-4028-47DD-B94B-6FFE4C191F6E}" type="pres">
      <dgm:prSet presAssocID="{2E241A1A-290C-40E8-9D70-E55607CC076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6AA3F-02E4-4D9B-ABE9-EED0E5171E2E}" type="pres">
      <dgm:prSet presAssocID="{071EBA2D-8E2B-4E9F-A0E6-44735BA23FAF}" presName="root1" presStyleCnt="0"/>
      <dgm:spPr/>
    </dgm:pt>
    <dgm:pt modelId="{C2EDCBBD-4AB3-46FF-9BD4-C8752B53F7BA}" type="pres">
      <dgm:prSet presAssocID="{071EBA2D-8E2B-4E9F-A0E6-44735BA23FA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430108-442C-47FA-887C-15E01D73845C}" type="pres">
      <dgm:prSet presAssocID="{071EBA2D-8E2B-4E9F-A0E6-44735BA23FAF}" presName="level2hierChild" presStyleCnt="0"/>
      <dgm:spPr/>
    </dgm:pt>
    <dgm:pt modelId="{A0C4CAD8-5E84-44B8-B32C-296132798B9E}" type="pres">
      <dgm:prSet presAssocID="{4BE21E7D-E1C9-4E10-8351-2D96813BF069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0A1F4C51-F6C9-43F8-BD35-D4223115C3B0}" type="pres">
      <dgm:prSet presAssocID="{4BE21E7D-E1C9-4E10-8351-2D96813BF06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AC6F62AD-4A6E-4339-B3C0-8418193883BE}" type="pres">
      <dgm:prSet presAssocID="{31FF5171-3A3C-4648-85A1-DC7F1A95B469}" presName="root2" presStyleCnt="0"/>
      <dgm:spPr/>
    </dgm:pt>
    <dgm:pt modelId="{415A2BE7-1535-4BDB-A148-F1CD4075411A}" type="pres">
      <dgm:prSet presAssocID="{31FF5171-3A3C-4648-85A1-DC7F1A95B469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F9D46B-B8FF-4011-8AA4-C9EA274F372F}" type="pres">
      <dgm:prSet presAssocID="{31FF5171-3A3C-4648-85A1-DC7F1A95B469}" presName="level3hierChild" presStyleCnt="0"/>
      <dgm:spPr/>
    </dgm:pt>
    <dgm:pt modelId="{8DC15F01-4953-48E7-815B-46AA7BAF07FB}" type="pres">
      <dgm:prSet presAssocID="{9BED8299-13F0-4EA2-9BEC-9C4DE039D637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BE410509-3FD8-481D-867F-76F667C9AF39}" type="pres">
      <dgm:prSet presAssocID="{9BED8299-13F0-4EA2-9BEC-9C4DE039D63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60A436E-5060-479B-92BE-621EC69DF2D3}" type="pres">
      <dgm:prSet presAssocID="{D11CBDD4-EB2F-410A-99F4-A972D0AE0368}" presName="root2" presStyleCnt="0"/>
      <dgm:spPr/>
    </dgm:pt>
    <dgm:pt modelId="{3795DD95-77B1-4F88-9B46-43F129D04297}" type="pres">
      <dgm:prSet presAssocID="{D11CBDD4-EB2F-410A-99F4-A972D0AE0368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1C22EF-83B6-4679-B287-D522536CFE6F}" type="pres">
      <dgm:prSet presAssocID="{D11CBDD4-EB2F-410A-99F4-A972D0AE0368}" presName="level3hierChild" presStyleCnt="0"/>
      <dgm:spPr/>
    </dgm:pt>
    <dgm:pt modelId="{77F55A0D-01F1-40C6-AB54-54A4F046F17F}" type="pres">
      <dgm:prSet presAssocID="{8064784B-0F05-4C76-A9DF-B062B542AB59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1771178F-D4BF-40F0-B303-6B3AA96E59B1}" type="pres">
      <dgm:prSet presAssocID="{8064784B-0F05-4C76-A9DF-B062B542AB59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599EEFD-031B-426F-9B7D-65710D933B7D}" type="pres">
      <dgm:prSet presAssocID="{866FEEA4-1A47-4A05-BAAE-CEAE296056D6}" presName="root2" presStyleCnt="0"/>
      <dgm:spPr/>
    </dgm:pt>
    <dgm:pt modelId="{57F04239-E4D8-4388-A520-283CCBE43FC5}" type="pres">
      <dgm:prSet presAssocID="{866FEEA4-1A47-4A05-BAAE-CEAE296056D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B6C55F-B11D-4EBB-9C8C-4DF25A681AED}" type="pres">
      <dgm:prSet presAssocID="{866FEEA4-1A47-4A05-BAAE-CEAE296056D6}" presName="level3hierChild" presStyleCnt="0"/>
      <dgm:spPr/>
    </dgm:pt>
    <dgm:pt modelId="{670A85D4-9FC9-4208-87F9-E7BF6EA1F4C1}" type="pres">
      <dgm:prSet presAssocID="{8B8EB70C-4ADB-46F2-AB03-5AE31A274E4C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E951A928-6DD9-4AE3-BEF7-8725AE41BE99}" type="pres">
      <dgm:prSet presAssocID="{8B8EB70C-4ADB-46F2-AB03-5AE31A274E4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8B6B0422-2D57-4869-848A-13C40770B78A}" type="pres">
      <dgm:prSet presAssocID="{04C079D4-A104-4331-87B9-6E8284F6B177}" presName="root2" presStyleCnt="0"/>
      <dgm:spPr/>
    </dgm:pt>
    <dgm:pt modelId="{14CC05F2-E349-40F2-9F0D-40F68A7BE93C}" type="pres">
      <dgm:prSet presAssocID="{04C079D4-A104-4331-87B9-6E8284F6B17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2426E8-F26E-4EAD-AAC9-65C163C20916}" type="pres">
      <dgm:prSet presAssocID="{04C079D4-A104-4331-87B9-6E8284F6B177}" presName="level3hierChild" presStyleCnt="0"/>
      <dgm:spPr/>
    </dgm:pt>
    <dgm:pt modelId="{86F19F56-8278-4867-9EC3-EFA3E0F8C67E}" type="pres">
      <dgm:prSet presAssocID="{E7E67BD7-C3E4-4563-91ED-9B6A27500B5E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F8EB6990-8FD8-41B7-A67D-C10EBD22B398}" type="pres">
      <dgm:prSet presAssocID="{E7E67BD7-C3E4-4563-91ED-9B6A27500B5E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E3538D7-837F-4D23-B918-055386D74133}" type="pres">
      <dgm:prSet presAssocID="{21C5D35B-F7AF-4D52-A36A-50E317860506}" presName="root2" presStyleCnt="0"/>
      <dgm:spPr/>
    </dgm:pt>
    <dgm:pt modelId="{808078BB-F555-488C-A93B-8687C5BA2C68}" type="pres">
      <dgm:prSet presAssocID="{21C5D35B-F7AF-4D52-A36A-50E317860506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F7BA5-8804-4402-A08C-FBA6DD9FBB69}" type="pres">
      <dgm:prSet presAssocID="{21C5D35B-F7AF-4D52-A36A-50E317860506}" presName="level3hierChild" presStyleCnt="0"/>
      <dgm:spPr/>
    </dgm:pt>
  </dgm:ptLst>
  <dgm:cxnLst>
    <dgm:cxn modelId="{69C731E7-55AE-47F2-9FE2-5B6AC1287C98}" srcId="{071EBA2D-8E2B-4E9F-A0E6-44735BA23FAF}" destId="{866FEEA4-1A47-4A05-BAAE-CEAE296056D6}" srcOrd="2" destOrd="0" parTransId="{8064784B-0F05-4C76-A9DF-B062B542AB59}" sibTransId="{5F46B648-1B22-404C-8198-742159007281}"/>
    <dgm:cxn modelId="{FAF6AA27-98D3-44D4-8E3E-39E4EFE0FDD6}" type="presOf" srcId="{2E241A1A-290C-40E8-9D70-E55607CC076D}" destId="{AF0B1007-4028-47DD-B94B-6FFE4C191F6E}" srcOrd="0" destOrd="0" presId="urn:microsoft.com/office/officeart/2008/layout/HorizontalMultiLevelHierarchy"/>
    <dgm:cxn modelId="{ECFE54C5-EAD7-431D-A473-51FE40AAADB2}" type="presOf" srcId="{8064784B-0F05-4C76-A9DF-B062B542AB59}" destId="{77F55A0D-01F1-40C6-AB54-54A4F046F17F}" srcOrd="0" destOrd="0" presId="urn:microsoft.com/office/officeart/2008/layout/HorizontalMultiLevelHierarchy"/>
    <dgm:cxn modelId="{96B03A4D-31C1-4AF8-BEC2-DFF1349CC442}" type="presOf" srcId="{E7E67BD7-C3E4-4563-91ED-9B6A27500B5E}" destId="{F8EB6990-8FD8-41B7-A67D-C10EBD22B398}" srcOrd="1" destOrd="0" presId="urn:microsoft.com/office/officeart/2008/layout/HorizontalMultiLevelHierarchy"/>
    <dgm:cxn modelId="{CBB3473A-1563-4C90-A5AB-154165E9C289}" srcId="{2E241A1A-290C-40E8-9D70-E55607CC076D}" destId="{071EBA2D-8E2B-4E9F-A0E6-44735BA23FAF}" srcOrd="0" destOrd="0" parTransId="{47840AE2-A2F4-4E44-9FAB-EC2864150E39}" sibTransId="{1AD8F11B-DF8F-4213-A2D8-21FBC94A9203}"/>
    <dgm:cxn modelId="{17D847EA-D1A0-4583-BDEB-72DBDC9ED0C3}" type="presOf" srcId="{E7E67BD7-C3E4-4563-91ED-9B6A27500B5E}" destId="{86F19F56-8278-4867-9EC3-EFA3E0F8C67E}" srcOrd="0" destOrd="0" presId="urn:microsoft.com/office/officeart/2008/layout/HorizontalMultiLevelHierarchy"/>
    <dgm:cxn modelId="{99A4BEE7-C865-4609-BF7F-D6F20C83B479}" type="presOf" srcId="{9BED8299-13F0-4EA2-9BEC-9C4DE039D637}" destId="{BE410509-3FD8-481D-867F-76F667C9AF39}" srcOrd="1" destOrd="0" presId="urn:microsoft.com/office/officeart/2008/layout/HorizontalMultiLevelHierarchy"/>
    <dgm:cxn modelId="{E942770B-049E-427F-9EB9-5429115DE4B5}" srcId="{071EBA2D-8E2B-4E9F-A0E6-44735BA23FAF}" destId="{31FF5171-3A3C-4648-85A1-DC7F1A95B469}" srcOrd="0" destOrd="0" parTransId="{4BE21E7D-E1C9-4E10-8351-2D96813BF069}" sibTransId="{349C9C13-518C-4958-9260-A6D91DFD3113}"/>
    <dgm:cxn modelId="{1ACCC8F4-39E6-4A37-8697-60398C5F2441}" type="presOf" srcId="{866FEEA4-1A47-4A05-BAAE-CEAE296056D6}" destId="{57F04239-E4D8-4388-A520-283CCBE43FC5}" srcOrd="0" destOrd="0" presId="urn:microsoft.com/office/officeart/2008/layout/HorizontalMultiLevelHierarchy"/>
    <dgm:cxn modelId="{7973BD5C-A67E-4616-A224-C6E40AF034CC}" type="presOf" srcId="{21C5D35B-F7AF-4D52-A36A-50E317860506}" destId="{808078BB-F555-488C-A93B-8687C5BA2C68}" srcOrd="0" destOrd="0" presId="urn:microsoft.com/office/officeart/2008/layout/HorizontalMultiLevelHierarchy"/>
    <dgm:cxn modelId="{20040A59-8496-4484-A4C4-A41953A16BAC}" srcId="{071EBA2D-8E2B-4E9F-A0E6-44735BA23FAF}" destId="{21C5D35B-F7AF-4D52-A36A-50E317860506}" srcOrd="4" destOrd="0" parTransId="{E7E67BD7-C3E4-4563-91ED-9B6A27500B5E}" sibTransId="{F5EAC5BB-8F2B-45D9-9C29-78F5A971F031}"/>
    <dgm:cxn modelId="{927F5995-2EC3-4950-9A9F-AEE57CBD49D5}" type="presOf" srcId="{8064784B-0F05-4C76-A9DF-B062B542AB59}" destId="{1771178F-D4BF-40F0-B303-6B3AA96E59B1}" srcOrd="1" destOrd="0" presId="urn:microsoft.com/office/officeart/2008/layout/HorizontalMultiLevelHierarchy"/>
    <dgm:cxn modelId="{76CA161F-461A-4037-BB9E-D76E58527F6D}" type="presOf" srcId="{31FF5171-3A3C-4648-85A1-DC7F1A95B469}" destId="{415A2BE7-1535-4BDB-A148-F1CD4075411A}" srcOrd="0" destOrd="0" presId="urn:microsoft.com/office/officeart/2008/layout/HorizontalMultiLevelHierarchy"/>
    <dgm:cxn modelId="{3EB42782-393D-4553-9F6F-002F92BEC11C}" type="presOf" srcId="{071EBA2D-8E2B-4E9F-A0E6-44735BA23FAF}" destId="{C2EDCBBD-4AB3-46FF-9BD4-C8752B53F7BA}" srcOrd="0" destOrd="0" presId="urn:microsoft.com/office/officeart/2008/layout/HorizontalMultiLevelHierarchy"/>
    <dgm:cxn modelId="{1B6747A4-2CE1-47FE-8938-319F3C32F341}" type="presOf" srcId="{D11CBDD4-EB2F-410A-99F4-A972D0AE0368}" destId="{3795DD95-77B1-4F88-9B46-43F129D04297}" srcOrd="0" destOrd="0" presId="urn:microsoft.com/office/officeart/2008/layout/HorizontalMultiLevelHierarchy"/>
    <dgm:cxn modelId="{788EDB92-1EC9-4192-8193-947B69359774}" type="presOf" srcId="{8B8EB70C-4ADB-46F2-AB03-5AE31A274E4C}" destId="{E951A928-6DD9-4AE3-BEF7-8725AE41BE99}" srcOrd="1" destOrd="0" presId="urn:microsoft.com/office/officeart/2008/layout/HorizontalMultiLevelHierarchy"/>
    <dgm:cxn modelId="{38869813-66D7-4B41-953C-A221CF3D0637}" srcId="{071EBA2D-8E2B-4E9F-A0E6-44735BA23FAF}" destId="{D11CBDD4-EB2F-410A-99F4-A972D0AE0368}" srcOrd="1" destOrd="0" parTransId="{9BED8299-13F0-4EA2-9BEC-9C4DE039D637}" sibTransId="{D3DF6C2C-96D0-49C1-8CC8-6CC55FA2F53C}"/>
    <dgm:cxn modelId="{394AF45B-1143-497E-AD3E-B82DE959FBAB}" type="presOf" srcId="{9BED8299-13F0-4EA2-9BEC-9C4DE039D637}" destId="{8DC15F01-4953-48E7-815B-46AA7BAF07FB}" srcOrd="0" destOrd="0" presId="urn:microsoft.com/office/officeart/2008/layout/HorizontalMultiLevelHierarchy"/>
    <dgm:cxn modelId="{59D6BFEF-801F-4E54-BB97-820CEA54D811}" type="presOf" srcId="{4BE21E7D-E1C9-4E10-8351-2D96813BF069}" destId="{A0C4CAD8-5E84-44B8-B32C-296132798B9E}" srcOrd="0" destOrd="0" presId="urn:microsoft.com/office/officeart/2008/layout/HorizontalMultiLevelHierarchy"/>
    <dgm:cxn modelId="{9BB202FB-C640-4D42-A9E1-4AA3FE349C3D}" srcId="{071EBA2D-8E2B-4E9F-A0E6-44735BA23FAF}" destId="{04C079D4-A104-4331-87B9-6E8284F6B177}" srcOrd="3" destOrd="0" parTransId="{8B8EB70C-4ADB-46F2-AB03-5AE31A274E4C}" sibTransId="{5D510034-B6E1-4BD7-8F1F-76EDAEF2EB99}"/>
    <dgm:cxn modelId="{C1B5DC60-50BA-4B24-A9EC-A7CD6A5BDCCD}" type="presOf" srcId="{8B8EB70C-4ADB-46F2-AB03-5AE31A274E4C}" destId="{670A85D4-9FC9-4208-87F9-E7BF6EA1F4C1}" srcOrd="0" destOrd="0" presId="urn:microsoft.com/office/officeart/2008/layout/HorizontalMultiLevelHierarchy"/>
    <dgm:cxn modelId="{564E53DD-33E2-4E7D-A434-E80FBE148E1A}" type="presOf" srcId="{04C079D4-A104-4331-87B9-6E8284F6B177}" destId="{14CC05F2-E349-40F2-9F0D-40F68A7BE93C}" srcOrd="0" destOrd="0" presId="urn:microsoft.com/office/officeart/2008/layout/HorizontalMultiLevelHierarchy"/>
    <dgm:cxn modelId="{D53CC3A5-DAAB-43E5-981F-2B37A19B3DBD}" type="presOf" srcId="{4BE21E7D-E1C9-4E10-8351-2D96813BF069}" destId="{0A1F4C51-F6C9-43F8-BD35-D4223115C3B0}" srcOrd="1" destOrd="0" presId="urn:microsoft.com/office/officeart/2008/layout/HorizontalMultiLevelHierarchy"/>
    <dgm:cxn modelId="{C295246C-4AF2-414B-8445-D6AA4FE54FC6}" type="presParOf" srcId="{AF0B1007-4028-47DD-B94B-6FFE4C191F6E}" destId="{F496AA3F-02E4-4D9B-ABE9-EED0E5171E2E}" srcOrd="0" destOrd="0" presId="urn:microsoft.com/office/officeart/2008/layout/HorizontalMultiLevelHierarchy"/>
    <dgm:cxn modelId="{B8DF3ECD-DF58-4AA8-91E4-4242CE6CEEF2}" type="presParOf" srcId="{F496AA3F-02E4-4D9B-ABE9-EED0E5171E2E}" destId="{C2EDCBBD-4AB3-46FF-9BD4-C8752B53F7BA}" srcOrd="0" destOrd="0" presId="urn:microsoft.com/office/officeart/2008/layout/HorizontalMultiLevelHierarchy"/>
    <dgm:cxn modelId="{55347753-8A9E-4F28-A3E3-ADC33A82931A}" type="presParOf" srcId="{F496AA3F-02E4-4D9B-ABE9-EED0E5171E2E}" destId="{24430108-442C-47FA-887C-15E01D73845C}" srcOrd="1" destOrd="0" presId="urn:microsoft.com/office/officeart/2008/layout/HorizontalMultiLevelHierarchy"/>
    <dgm:cxn modelId="{2D697588-2BA8-4B61-9CBF-2713B316D1F4}" type="presParOf" srcId="{24430108-442C-47FA-887C-15E01D73845C}" destId="{A0C4CAD8-5E84-44B8-B32C-296132798B9E}" srcOrd="0" destOrd="0" presId="urn:microsoft.com/office/officeart/2008/layout/HorizontalMultiLevelHierarchy"/>
    <dgm:cxn modelId="{3E4E9830-67CB-431B-B214-9ACB5A54A887}" type="presParOf" srcId="{A0C4CAD8-5E84-44B8-B32C-296132798B9E}" destId="{0A1F4C51-F6C9-43F8-BD35-D4223115C3B0}" srcOrd="0" destOrd="0" presId="urn:microsoft.com/office/officeart/2008/layout/HorizontalMultiLevelHierarchy"/>
    <dgm:cxn modelId="{AABF2B45-C3C2-49D9-BE7F-C268CC67D6BD}" type="presParOf" srcId="{24430108-442C-47FA-887C-15E01D73845C}" destId="{AC6F62AD-4A6E-4339-B3C0-8418193883BE}" srcOrd="1" destOrd="0" presId="urn:microsoft.com/office/officeart/2008/layout/HorizontalMultiLevelHierarchy"/>
    <dgm:cxn modelId="{3369D259-BC34-4AB5-BADA-542C6B10EBD7}" type="presParOf" srcId="{AC6F62AD-4A6E-4339-B3C0-8418193883BE}" destId="{415A2BE7-1535-4BDB-A148-F1CD4075411A}" srcOrd="0" destOrd="0" presId="urn:microsoft.com/office/officeart/2008/layout/HorizontalMultiLevelHierarchy"/>
    <dgm:cxn modelId="{DB5E9AB2-5B1A-4476-9D6D-A72AEE2B28E1}" type="presParOf" srcId="{AC6F62AD-4A6E-4339-B3C0-8418193883BE}" destId="{DDF9D46B-B8FF-4011-8AA4-C9EA274F372F}" srcOrd="1" destOrd="0" presId="urn:microsoft.com/office/officeart/2008/layout/HorizontalMultiLevelHierarchy"/>
    <dgm:cxn modelId="{9D1C6985-5C92-4096-9AEF-33E3A3403EA8}" type="presParOf" srcId="{24430108-442C-47FA-887C-15E01D73845C}" destId="{8DC15F01-4953-48E7-815B-46AA7BAF07FB}" srcOrd="2" destOrd="0" presId="urn:microsoft.com/office/officeart/2008/layout/HorizontalMultiLevelHierarchy"/>
    <dgm:cxn modelId="{979F1E10-7F07-433A-9A84-378CC2930478}" type="presParOf" srcId="{8DC15F01-4953-48E7-815B-46AA7BAF07FB}" destId="{BE410509-3FD8-481D-867F-76F667C9AF39}" srcOrd="0" destOrd="0" presId="urn:microsoft.com/office/officeart/2008/layout/HorizontalMultiLevelHierarchy"/>
    <dgm:cxn modelId="{DDB2A639-AA9C-487C-ADD7-9F8018500DEF}" type="presParOf" srcId="{24430108-442C-47FA-887C-15E01D73845C}" destId="{060A436E-5060-479B-92BE-621EC69DF2D3}" srcOrd="3" destOrd="0" presId="urn:microsoft.com/office/officeart/2008/layout/HorizontalMultiLevelHierarchy"/>
    <dgm:cxn modelId="{5414AC7D-FC69-4C82-9E34-01E5F283B61D}" type="presParOf" srcId="{060A436E-5060-479B-92BE-621EC69DF2D3}" destId="{3795DD95-77B1-4F88-9B46-43F129D04297}" srcOrd="0" destOrd="0" presId="urn:microsoft.com/office/officeart/2008/layout/HorizontalMultiLevelHierarchy"/>
    <dgm:cxn modelId="{08E04C42-3C93-4767-8315-AD87157E676E}" type="presParOf" srcId="{060A436E-5060-479B-92BE-621EC69DF2D3}" destId="{B51C22EF-83B6-4679-B287-D522536CFE6F}" srcOrd="1" destOrd="0" presId="urn:microsoft.com/office/officeart/2008/layout/HorizontalMultiLevelHierarchy"/>
    <dgm:cxn modelId="{DE83B3D5-9C1C-4A86-9149-A4A9DF5515F5}" type="presParOf" srcId="{24430108-442C-47FA-887C-15E01D73845C}" destId="{77F55A0D-01F1-40C6-AB54-54A4F046F17F}" srcOrd="4" destOrd="0" presId="urn:microsoft.com/office/officeart/2008/layout/HorizontalMultiLevelHierarchy"/>
    <dgm:cxn modelId="{F2B2AC07-BC88-4FD0-8921-AADF73141223}" type="presParOf" srcId="{77F55A0D-01F1-40C6-AB54-54A4F046F17F}" destId="{1771178F-D4BF-40F0-B303-6B3AA96E59B1}" srcOrd="0" destOrd="0" presId="urn:microsoft.com/office/officeart/2008/layout/HorizontalMultiLevelHierarchy"/>
    <dgm:cxn modelId="{6AFEF572-FA1B-43B2-AF33-9B069B2FD6DB}" type="presParOf" srcId="{24430108-442C-47FA-887C-15E01D73845C}" destId="{8599EEFD-031B-426F-9B7D-65710D933B7D}" srcOrd="5" destOrd="0" presId="urn:microsoft.com/office/officeart/2008/layout/HorizontalMultiLevelHierarchy"/>
    <dgm:cxn modelId="{CB61F09A-F7F8-4C5D-B45D-CA1151CAD477}" type="presParOf" srcId="{8599EEFD-031B-426F-9B7D-65710D933B7D}" destId="{57F04239-E4D8-4388-A520-283CCBE43FC5}" srcOrd="0" destOrd="0" presId="urn:microsoft.com/office/officeart/2008/layout/HorizontalMultiLevelHierarchy"/>
    <dgm:cxn modelId="{EFFAEE8E-ADBF-4F36-B22B-F17ECE894CF8}" type="presParOf" srcId="{8599EEFD-031B-426F-9B7D-65710D933B7D}" destId="{FAB6C55F-B11D-4EBB-9C8C-4DF25A681AED}" srcOrd="1" destOrd="0" presId="urn:microsoft.com/office/officeart/2008/layout/HorizontalMultiLevelHierarchy"/>
    <dgm:cxn modelId="{3E70BA2A-306C-4614-8417-C5D83EB57168}" type="presParOf" srcId="{24430108-442C-47FA-887C-15E01D73845C}" destId="{670A85D4-9FC9-4208-87F9-E7BF6EA1F4C1}" srcOrd="6" destOrd="0" presId="urn:microsoft.com/office/officeart/2008/layout/HorizontalMultiLevelHierarchy"/>
    <dgm:cxn modelId="{A61637A3-0870-4E92-8E46-9A9D457AC675}" type="presParOf" srcId="{670A85D4-9FC9-4208-87F9-E7BF6EA1F4C1}" destId="{E951A928-6DD9-4AE3-BEF7-8725AE41BE99}" srcOrd="0" destOrd="0" presId="urn:microsoft.com/office/officeart/2008/layout/HorizontalMultiLevelHierarchy"/>
    <dgm:cxn modelId="{7DC4924F-798F-4A71-A8FC-B5199636278E}" type="presParOf" srcId="{24430108-442C-47FA-887C-15E01D73845C}" destId="{8B6B0422-2D57-4869-848A-13C40770B78A}" srcOrd="7" destOrd="0" presId="urn:microsoft.com/office/officeart/2008/layout/HorizontalMultiLevelHierarchy"/>
    <dgm:cxn modelId="{516EAAC6-27D3-4626-9B2E-BEDC4509C6DE}" type="presParOf" srcId="{8B6B0422-2D57-4869-848A-13C40770B78A}" destId="{14CC05F2-E349-40F2-9F0D-40F68A7BE93C}" srcOrd="0" destOrd="0" presId="urn:microsoft.com/office/officeart/2008/layout/HorizontalMultiLevelHierarchy"/>
    <dgm:cxn modelId="{59592952-FB3E-40FF-BDB2-746C3D6C6D53}" type="presParOf" srcId="{8B6B0422-2D57-4869-848A-13C40770B78A}" destId="{182426E8-F26E-4EAD-AAC9-65C163C20916}" srcOrd="1" destOrd="0" presId="urn:microsoft.com/office/officeart/2008/layout/HorizontalMultiLevelHierarchy"/>
    <dgm:cxn modelId="{4DC51244-F67D-4F23-A2B6-E6442470E32A}" type="presParOf" srcId="{24430108-442C-47FA-887C-15E01D73845C}" destId="{86F19F56-8278-4867-9EC3-EFA3E0F8C67E}" srcOrd="8" destOrd="0" presId="urn:microsoft.com/office/officeart/2008/layout/HorizontalMultiLevelHierarchy"/>
    <dgm:cxn modelId="{5ADBF421-9DEC-46E7-B50E-B68102D64382}" type="presParOf" srcId="{86F19F56-8278-4867-9EC3-EFA3E0F8C67E}" destId="{F8EB6990-8FD8-41B7-A67D-C10EBD22B398}" srcOrd="0" destOrd="0" presId="urn:microsoft.com/office/officeart/2008/layout/HorizontalMultiLevelHierarchy"/>
    <dgm:cxn modelId="{F2B4BB35-DC98-4FFE-B6CA-9AC5B2F4D308}" type="presParOf" srcId="{24430108-442C-47FA-887C-15E01D73845C}" destId="{BE3538D7-837F-4D23-B918-055386D74133}" srcOrd="9" destOrd="0" presId="urn:microsoft.com/office/officeart/2008/layout/HorizontalMultiLevelHierarchy"/>
    <dgm:cxn modelId="{431B8C61-302E-4875-806B-8A1B529841FC}" type="presParOf" srcId="{BE3538D7-837F-4D23-B918-055386D74133}" destId="{808078BB-F555-488C-A93B-8687C5BA2C68}" srcOrd="0" destOrd="0" presId="urn:microsoft.com/office/officeart/2008/layout/HorizontalMultiLevelHierarchy"/>
    <dgm:cxn modelId="{2171AEDF-7A14-41A5-A834-864A96CF508C}" type="presParOf" srcId="{BE3538D7-837F-4D23-B918-055386D74133}" destId="{E0DF7BA5-8804-4402-A08C-FBA6DD9FBB69}" srcOrd="1" destOrd="0" presId="urn:microsoft.com/office/officeart/2008/layout/HorizontalMultiLevelHierarchy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2AE509-D383-4DF1-B7CB-2E63D8435127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7D4CFF-F591-4F19-B97B-6B837045F62B}">
      <dgm:prSet phldrT="[Text]" custT="1"/>
      <dgm:spPr>
        <a:solidFill>
          <a:schemeClr val="accent3">
            <a:lumMod val="50000"/>
            <a:alpha val="4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ব্যবসা-বাণিজ্যের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সম্প্রসারণ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ভারসাম্য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রক্ষা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1A59768-0D83-462F-B7F4-9D7964CD6C6A}" type="parTrans" cxnId="{FE89D649-66D7-496D-98D8-BA95D6740118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D12E04-2054-4EAF-A8B0-2FF3AC68DC47}" type="sibTrans" cxnId="{FE89D649-66D7-496D-98D8-BA95D6740118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9572494-9791-4773-BEF0-9A2EC8ABD9F2}">
      <dgm:prSet phldrT="[Text]" custT="1"/>
      <dgm:spPr>
        <a:solidFill>
          <a:schemeClr val="accent3">
            <a:lumMod val="50000"/>
            <a:alpha val="4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আঞ্চলিক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বিরোধ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নিষ্পত্তি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প্রতিবেশি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দেশের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বিদ্যমান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সংকট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সমাধান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BA57236-D60D-4348-BFB6-435000D29234}" type="parTrans" cxnId="{2D91DFCF-1F33-4CED-92E9-6D5C72C4744B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6077BA6-8E86-46E5-83A2-26F1C0F19352}" type="sibTrans" cxnId="{2D91DFCF-1F33-4CED-92E9-6D5C72C4744B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D7EE8A6-D58F-4EA3-873A-BFDB984D64D7}">
      <dgm:prSet phldrT="[Text]" custT="1"/>
      <dgm:spPr>
        <a:solidFill>
          <a:schemeClr val="accent3">
            <a:lumMod val="50000"/>
            <a:alpha val="4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মানবপাচার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রোধ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সন্ত্রাস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দমন,পরিবেশ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সংরক্ষণ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প্রযুক্তি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রোগ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ব্যাধি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দারিদ্র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দূরীকরণ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BBA214-2552-4119-87BF-EE5C63D56F78}" type="parTrans" cxnId="{E6B7D776-A16C-4688-875A-13E19982F094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E811FDE-694D-4AAB-BB9D-129D09725AEF}" type="sibTrans" cxnId="{E6B7D776-A16C-4688-875A-13E19982F094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8F3D20E-F26B-4FFC-A836-AED290C12FE2}" type="pres">
      <dgm:prSet presAssocID="{552AE509-D383-4DF1-B7CB-2E63D84351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61D98-4C04-41C8-88AE-83C5D2164A0B}" type="pres">
      <dgm:prSet presAssocID="{AA7D4CFF-F591-4F19-B97B-6B837045F62B}" presName="composite" presStyleCnt="0"/>
      <dgm:spPr/>
    </dgm:pt>
    <dgm:pt modelId="{26140C00-8B53-44FA-B75D-51B5CCE1CDE1}" type="pres">
      <dgm:prSet presAssocID="{AA7D4CFF-F591-4F19-B97B-6B837045F62B}" presName="rect1" presStyleLbl="trAlignAcc1" presStyleIdx="0" presStyleCnt="3" custLinFactNeighborX="29724" custLinFactNeighborY="-21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88F08-5DFA-4FAD-BC9D-06F3A266FB67}" type="pres">
      <dgm:prSet presAssocID="{AA7D4CFF-F591-4F19-B97B-6B837045F62B}" presName="rect2" presStyleLbl="fgImgPlace1" presStyleIdx="0" presStyleCnt="3" custScaleX="233922" custScaleY="98013" custLinFactNeighborX="47474" custLinFactNeighborY="-76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F5A202BE-D5CD-4ED9-AF6D-EE8958DDB852}" type="pres">
      <dgm:prSet presAssocID="{27D12E04-2054-4EAF-A8B0-2FF3AC68DC47}" presName="sibTrans" presStyleCnt="0"/>
      <dgm:spPr/>
    </dgm:pt>
    <dgm:pt modelId="{20F94C06-8D3E-4AB9-A68F-0D12848015D2}" type="pres">
      <dgm:prSet presAssocID="{49572494-9791-4773-BEF0-9A2EC8ABD9F2}" presName="composite" presStyleCnt="0"/>
      <dgm:spPr/>
    </dgm:pt>
    <dgm:pt modelId="{FA2A3952-93BE-4F47-99E7-2AAE0E7050FB}" type="pres">
      <dgm:prSet presAssocID="{49572494-9791-4773-BEF0-9A2EC8ABD9F2}" presName="rect1" presStyleLbl="trAlignAcc1" presStyleIdx="1" presStyleCnt="3" custLinFactNeighborX="29034" custLinFactNeighborY="-20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B91CE-DBCB-4F96-8B7C-8A4025305056}" type="pres">
      <dgm:prSet presAssocID="{49572494-9791-4773-BEF0-9A2EC8ABD9F2}" presName="rect2" presStyleLbl="fgImgPlace1" presStyleIdx="1" presStyleCnt="3" custScaleX="246547" custScaleY="104997" custLinFactNeighborX="57421" custLinFactNeighborY="-327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0D58BE07-129B-437C-8DBF-545402FB4E62}" type="pres">
      <dgm:prSet presAssocID="{D6077BA6-8E86-46E5-83A2-26F1C0F19352}" presName="sibTrans" presStyleCnt="0"/>
      <dgm:spPr/>
    </dgm:pt>
    <dgm:pt modelId="{A402F379-E43E-44F5-9315-FA18B6F18833}" type="pres">
      <dgm:prSet presAssocID="{6D7EE8A6-D58F-4EA3-873A-BFDB984D64D7}" presName="composite" presStyleCnt="0"/>
      <dgm:spPr/>
    </dgm:pt>
    <dgm:pt modelId="{E9AF7507-2AF7-4BA4-B14F-62F00243591F}" type="pres">
      <dgm:prSet presAssocID="{6D7EE8A6-D58F-4EA3-873A-BFDB984D64D7}" presName="rect1" presStyleLbl="trAlignAcc1" presStyleIdx="2" presStyleCnt="3" custScaleX="146572" custLinFactNeighborX="14302" custLinFactNeighborY="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C5407-B4D2-45C8-BD82-F9E04B7BB4AF}" type="pres">
      <dgm:prSet presAssocID="{6D7EE8A6-D58F-4EA3-873A-BFDB984D64D7}" presName="rect2" presStyleLbl="fgImgPlace1" presStyleIdx="2" presStyleCnt="3" custScaleX="199885" custScaleY="111347" custLinFactNeighborX="-96315" custLinFactNeighborY="45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</dgm:ptLst>
  <dgm:cxnLst>
    <dgm:cxn modelId="{3301665F-8CE4-43F2-A146-09C61D275113}" type="presOf" srcId="{552AE509-D383-4DF1-B7CB-2E63D8435127}" destId="{C8F3D20E-F26B-4FFC-A836-AED290C12FE2}" srcOrd="0" destOrd="0" presId="urn:microsoft.com/office/officeart/2008/layout/PictureStrips"/>
    <dgm:cxn modelId="{2570A811-6413-4995-9C0D-8B9563D8F173}" type="presOf" srcId="{49572494-9791-4773-BEF0-9A2EC8ABD9F2}" destId="{FA2A3952-93BE-4F47-99E7-2AAE0E7050FB}" srcOrd="0" destOrd="0" presId="urn:microsoft.com/office/officeart/2008/layout/PictureStrips"/>
    <dgm:cxn modelId="{5031EAE7-F6C9-4964-B1F6-A4C41163159F}" type="presOf" srcId="{6D7EE8A6-D58F-4EA3-873A-BFDB984D64D7}" destId="{E9AF7507-2AF7-4BA4-B14F-62F00243591F}" srcOrd="0" destOrd="0" presId="urn:microsoft.com/office/officeart/2008/layout/PictureStrips"/>
    <dgm:cxn modelId="{FE89D649-66D7-496D-98D8-BA95D6740118}" srcId="{552AE509-D383-4DF1-B7CB-2E63D8435127}" destId="{AA7D4CFF-F591-4F19-B97B-6B837045F62B}" srcOrd="0" destOrd="0" parTransId="{61A59768-0D83-462F-B7F4-9D7964CD6C6A}" sibTransId="{27D12E04-2054-4EAF-A8B0-2FF3AC68DC47}"/>
    <dgm:cxn modelId="{2D91DFCF-1F33-4CED-92E9-6D5C72C4744B}" srcId="{552AE509-D383-4DF1-B7CB-2E63D8435127}" destId="{49572494-9791-4773-BEF0-9A2EC8ABD9F2}" srcOrd="1" destOrd="0" parTransId="{6BA57236-D60D-4348-BFB6-435000D29234}" sibTransId="{D6077BA6-8E86-46E5-83A2-26F1C0F19352}"/>
    <dgm:cxn modelId="{9A8F28CE-EFB7-4FC0-8050-3E7D5BE0DDF0}" type="presOf" srcId="{AA7D4CFF-F591-4F19-B97B-6B837045F62B}" destId="{26140C00-8B53-44FA-B75D-51B5CCE1CDE1}" srcOrd="0" destOrd="0" presId="urn:microsoft.com/office/officeart/2008/layout/PictureStrips"/>
    <dgm:cxn modelId="{E6B7D776-A16C-4688-875A-13E19982F094}" srcId="{552AE509-D383-4DF1-B7CB-2E63D8435127}" destId="{6D7EE8A6-D58F-4EA3-873A-BFDB984D64D7}" srcOrd="2" destOrd="0" parTransId="{93BBA214-2552-4119-87BF-EE5C63D56F78}" sibTransId="{2E811FDE-694D-4AAB-BB9D-129D09725AEF}"/>
    <dgm:cxn modelId="{40E1655A-9F41-43D4-8882-002067DD0123}" type="presParOf" srcId="{C8F3D20E-F26B-4FFC-A836-AED290C12FE2}" destId="{53861D98-4C04-41C8-88AE-83C5D2164A0B}" srcOrd="0" destOrd="0" presId="urn:microsoft.com/office/officeart/2008/layout/PictureStrips"/>
    <dgm:cxn modelId="{56913C58-5BDE-4A12-BFF3-BC524F3FB22C}" type="presParOf" srcId="{53861D98-4C04-41C8-88AE-83C5D2164A0B}" destId="{26140C00-8B53-44FA-B75D-51B5CCE1CDE1}" srcOrd="0" destOrd="0" presId="urn:microsoft.com/office/officeart/2008/layout/PictureStrips"/>
    <dgm:cxn modelId="{8A8B0303-F0A8-461D-B5EB-88887AB6043E}" type="presParOf" srcId="{53861D98-4C04-41C8-88AE-83C5D2164A0B}" destId="{4CF88F08-5DFA-4FAD-BC9D-06F3A266FB67}" srcOrd="1" destOrd="0" presId="urn:microsoft.com/office/officeart/2008/layout/PictureStrips"/>
    <dgm:cxn modelId="{E7E510A0-5F8A-4B30-862B-CD96A9EBB8E5}" type="presParOf" srcId="{C8F3D20E-F26B-4FFC-A836-AED290C12FE2}" destId="{F5A202BE-D5CD-4ED9-AF6D-EE8958DDB852}" srcOrd="1" destOrd="0" presId="urn:microsoft.com/office/officeart/2008/layout/PictureStrips"/>
    <dgm:cxn modelId="{C4843617-C811-4B0C-8851-19DD198F9B45}" type="presParOf" srcId="{C8F3D20E-F26B-4FFC-A836-AED290C12FE2}" destId="{20F94C06-8D3E-4AB9-A68F-0D12848015D2}" srcOrd="2" destOrd="0" presId="urn:microsoft.com/office/officeart/2008/layout/PictureStrips"/>
    <dgm:cxn modelId="{0B54B0B0-41D6-4BD8-B569-CEB59237FEF6}" type="presParOf" srcId="{20F94C06-8D3E-4AB9-A68F-0D12848015D2}" destId="{FA2A3952-93BE-4F47-99E7-2AAE0E7050FB}" srcOrd="0" destOrd="0" presId="urn:microsoft.com/office/officeart/2008/layout/PictureStrips"/>
    <dgm:cxn modelId="{B1DB8A5A-6488-4C85-BCEF-316ABC3EA161}" type="presParOf" srcId="{20F94C06-8D3E-4AB9-A68F-0D12848015D2}" destId="{AF7B91CE-DBCB-4F96-8B7C-8A4025305056}" srcOrd="1" destOrd="0" presId="urn:microsoft.com/office/officeart/2008/layout/PictureStrips"/>
    <dgm:cxn modelId="{8D9DD7A1-D25C-4998-A905-0A9C70BFCABF}" type="presParOf" srcId="{C8F3D20E-F26B-4FFC-A836-AED290C12FE2}" destId="{0D58BE07-129B-437C-8DBF-545402FB4E62}" srcOrd="3" destOrd="0" presId="urn:microsoft.com/office/officeart/2008/layout/PictureStrips"/>
    <dgm:cxn modelId="{E7270A87-D849-4557-B10A-38F57B9BD0FB}" type="presParOf" srcId="{C8F3D20E-F26B-4FFC-A836-AED290C12FE2}" destId="{A402F379-E43E-44F5-9315-FA18B6F18833}" srcOrd="4" destOrd="0" presId="urn:microsoft.com/office/officeart/2008/layout/PictureStrips"/>
    <dgm:cxn modelId="{5C6F7DD9-FDEE-41CD-B25C-4D90961A3BFA}" type="presParOf" srcId="{A402F379-E43E-44F5-9315-FA18B6F18833}" destId="{E9AF7507-2AF7-4BA4-B14F-62F00243591F}" srcOrd="0" destOrd="0" presId="urn:microsoft.com/office/officeart/2008/layout/PictureStrips"/>
    <dgm:cxn modelId="{5F2C5556-D6F8-4C3D-8B3A-8A8B21B70008}" type="presParOf" srcId="{A402F379-E43E-44F5-9315-FA18B6F18833}" destId="{A38C5407-B4D2-45C8-BD82-F9E04B7BB4AF}" srcOrd="1" destOrd="0" presId="urn:microsoft.com/office/officeart/2008/layout/PictureStrip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2AE509-D383-4DF1-B7CB-2E63D8435127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7D4CFF-F591-4F19-B97B-6B837045F62B}">
      <dgm:prSet phldrT="[Text]" custT="1"/>
      <dgm:spPr>
        <a:solidFill>
          <a:schemeClr val="accent3">
            <a:lumMod val="50000"/>
            <a:alpha val="4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ব্যবসা-বাণিজ্যের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সম্প্রসারণ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ভারসাম্য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রক্ষা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1A59768-0D83-462F-B7F4-9D7964CD6C6A}" type="parTrans" cxnId="{FE89D649-66D7-496D-98D8-BA95D6740118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7D12E04-2054-4EAF-A8B0-2FF3AC68DC47}" type="sibTrans" cxnId="{FE89D649-66D7-496D-98D8-BA95D6740118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9572494-9791-4773-BEF0-9A2EC8ABD9F2}">
      <dgm:prSet phldrT="[Text]" custT="1"/>
      <dgm:spPr>
        <a:solidFill>
          <a:schemeClr val="accent3">
            <a:lumMod val="50000"/>
            <a:alpha val="4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আঞ্চলিক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বিরোধ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নিষ্পত্তি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প্রতিবেশি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দেশের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বিদ্যমান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সংকট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সমাধান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BA57236-D60D-4348-BFB6-435000D29234}" type="parTrans" cxnId="{2D91DFCF-1F33-4CED-92E9-6D5C72C4744B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6077BA6-8E86-46E5-83A2-26F1C0F19352}" type="sibTrans" cxnId="{2D91DFCF-1F33-4CED-92E9-6D5C72C4744B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D7EE8A6-D58F-4EA3-873A-BFDB984D64D7}">
      <dgm:prSet phldrT="[Text]" custT="1"/>
      <dgm:spPr>
        <a:solidFill>
          <a:schemeClr val="accent3">
            <a:lumMod val="50000"/>
            <a:alpha val="4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মানবপাচার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রোধ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সন্ত্রাস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দমন,পরিবেশ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সংরক্ষণ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প্রযুক্তি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রোগ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ব্যাধি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দারিদ্র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দূরীকরণ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BBA214-2552-4119-87BF-EE5C63D56F78}" type="parTrans" cxnId="{E6B7D776-A16C-4688-875A-13E19982F094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E811FDE-694D-4AAB-BB9D-129D09725AEF}" type="sibTrans" cxnId="{E6B7D776-A16C-4688-875A-13E19982F094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8F3D20E-F26B-4FFC-A836-AED290C12FE2}" type="pres">
      <dgm:prSet presAssocID="{552AE509-D383-4DF1-B7CB-2E63D84351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61D98-4C04-41C8-88AE-83C5D2164A0B}" type="pres">
      <dgm:prSet presAssocID="{AA7D4CFF-F591-4F19-B97B-6B837045F62B}" presName="composite" presStyleCnt="0"/>
      <dgm:spPr/>
    </dgm:pt>
    <dgm:pt modelId="{26140C00-8B53-44FA-B75D-51B5CCE1CDE1}" type="pres">
      <dgm:prSet presAssocID="{AA7D4CFF-F591-4F19-B97B-6B837045F62B}" presName="rect1" presStyleLbl="trAlignAcc1" presStyleIdx="0" presStyleCnt="3" custLinFactNeighborX="29724" custLinFactNeighborY="-21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88F08-5DFA-4FAD-BC9D-06F3A266FB67}" type="pres">
      <dgm:prSet presAssocID="{AA7D4CFF-F591-4F19-B97B-6B837045F62B}" presName="rect2" presStyleLbl="fgImgPlace1" presStyleIdx="0" presStyleCnt="3" custScaleX="233922" custScaleY="98013" custLinFactNeighborX="47474" custLinFactNeighborY="-76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F5A202BE-D5CD-4ED9-AF6D-EE8958DDB852}" type="pres">
      <dgm:prSet presAssocID="{27D12E04-2054-4EAF-A8B0-2FF3AC68DC47}" presName="sibTrans" presStyleCnt="0"/>
      <dgm:spPr/>
    </dgm:pt>
    <dgm:pt modelId="{20F94C06-8D3E-4AB9-A68F-0D12848015D2}" type="pres">
      <dgm:prSet presAssocID="{49572494-9791-4773-BEF0-9A2EC8ABD9F2}" presName="composite" presStyleCnt="0"/>
      <dgm:spPr/>
    </dgm:pt>
    <dgm:pt modelId="{FA2A3952-93BE-4F47-99E7-2AAE0E7050FB}" type="pres">
      <dgm:prSet presAssocID="{49572494-9791-4773-BEF0-9A2EC8ABD9F2}" presName="rect1" presStyleLbl="trAlignAcc1" presStyleIdx="1" presStyleCnt="3" custLinFactNeighborX="29034" custLinFactNeighborY="-20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B91CE-DBCB-4F96-8B7C-8A4025305056}" type="pres">
      <dgm:prSet presAssocID="{49572494-9791-4773-BEF0-9A2EC8ABD9F2}" presName="rect2" presStyleLbl="fgImgPlace1" presStyleIdx="1" presStyleCnt="3" custScaleX="246547" custScaleY="104997" custLinFactNeighborX="57421" custLinFactNeighborY="-327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0D58BE07-129B-437C-8DBF-545402FB4E62}" type="pres">
      <dgm:prSet presAssocID="{D6077BA6-8E86-46E5-83A2-26F1C0F19352}" presName="sibTrans" presStyleCnt="0"/>
      <dgm:spPr/>
    </dgm:pt>
    <dgm:pt modelId="{A402F379-E43E-44F5-9315-FA18B6F18833}" type="pres">
      <dgm:prSet presAssocID="{6D7EE8A6-D58F-4EA3-873A-BFDB984D64D7}" presName="composite" presStyleCnt="0"/>
      <dgm:spPr/>
    </dgm:pt>
    <dgm:pt modelId="{E9AF7507-2AF7-4BA4-B14F-62F00243591F}" type="pres">
      <dgm:prSet presAssocID="{6D7EE8A6-D58F-4EA3-873A-BFDB984D64D7}" presName="rect1" presStyleLbl="trAlignAcc1" presStyleIdx="2" presStyleCnt="3" custScaleX="146572" custLinFactNeighborX="14302" custLinFactNeighborY="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C5407-B4D2-45C8-BD82-F9E04B7BB4AF}" type="pres">
      <dgm:prSet presAssocID="{6D7EE8A6-D58F-4EA3-873A-BFDB984D64D7}" presName="rect2" presStyleLbl="fgImgPlace1" presStyleIdx="2" presStyleCnt="3" custScaleX="199885" custScaleY="111347" custLinFactNeighborX="-96315" custLinFactNeighborY="45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</dgm:ptLst>
  <dgm:cxnLst>
    <dgm:cxn modelId="{294722DB-9DD9-4580-8705-4F2D05227E36}" type="presOf" srcId="{49572494-9791-4773-BEF0-9A2EC8ABD9F2}" destId="{FA2A3952-93BE-4F47-99E7-2AAE0E7050FB}" srcOrd="0" destOrd="0" presId="urn:microsoft.com/office/officeart/2008/layout/PictureStrips"/>
    <dgm:cxn modelId="{ABF7706A-39B9-47E3-AA2F-0DFE9484371F}" type="presOf" srcId="{6D7EE8A6-D58F-4EA3-873A-BFDB984D64D7}" destId="{E9AF7507-2AF7-4BA4-B14F-62F00243591F}" srcOrd="0" destOrd="0" presId="urn:microsoft.com/office/officeart/2008/layout/PictureStrips"/>
    <dgm:cxn modelId="{16AC873E-C491-4777-B23F-D660D7C314F1}" type="presOf" srcId="{552AE509-D383-4DF1-B7CB-2E63D8435127}" destId="{C8F3D20E-F26B-4FFC-A836-AED290C12FE2}" srcOrd="0" destOrd="0" presId="urn:microsoft.com/office/officeart/2008/layout/PictureStrips"/>
    <dgm:cxn modelId="{79E146AE-8114-4707-B332-8472DF432B95}" type="presOf" srcId="{AA7D4CFF-F591-4F19-B97B-6B837045F62B}" destId="{26140C00-8B53-44FA-B75D-51B5CCE1CDE1}" srcOrd="0" destOrd="0" presId="urn:microsoft.com/office/officeart/2008/layout/PictureStrips"/>
    <dgm:cxn modelId="{E6B7D776-A16C-4688-875A-13E19982F094}" srcId="{552AE509-D383-4DF1-B7CB-2E63D8435127}" destId="{6D7EE8A6-D58F-4EA3-873A-BFDB984D64D7}" srcOrd="2" destOrd="0" parTransId="{93BBA214-2552-4119-87BF-EE5C63D56F78}" sibTransId="{2E811FDE-694D-4AAB-BB9D-129D09725AEF}"/>
    <dgm:cxn modelId="{2D91DFCF-1F33-4CED-92E9-6D5C72C4744B}" srcId="{552AE509-D383-4DF1-B7CB-2E63D8435127}" destId="{49572494-9791-4773-BEF0-9A2EC8ABD9F2}" srcOrd="1" destOrd="0" parTransId="{6BA57236-D60D-4348-BFB6-435000D29234}" sibTransId="{D6077BA6-8E86-46E5-83A2-26F1C0F19352}"/>
    <dgm:cxn modelId="{FE89D649-66D7-496D-98D8-BA95D6740118}" srcId="{552AE509-D383-4DF1-B7CB-2E63D8435127}" destId="{AA7D4CFF-F591-4F19-B97B-6B837045F62B}" srcOrd="0" destOrd="0" parTransId="{61A59768-0D83-462F-B7F4-9D7964CD6C6A}" sibTransId="{27D12E04-2054-4EAF-A8B0-2FF3AC68DC47}"/>
    <dgm:cxn modelId="{BCAE2C60-7ADE-4959-819A-E59B147A142D}" type="presParOf" srcId="{C8F3D20E-F26B-4FFC-A836-AED290C12FE2}" destId="{53861D98-4C04-41C8-88AE-83C5D2164A0B}" srcOrd="0" destOrd="0" presId="urn:microsoft.com/office/officeart/2008/layout/PictureStrips"/>
    <dgm:cxn modelId="{980931E3-9072-4709-8258-B2406FE16242}" type="presParOf" srcId="{53861D98-4C04-41C8-88AE-83C5D2164A0B}" destId="{26140C00-8B53-44FA-B75D-51B5CCE1CDE1}" srcOrd="0" destOrd="0" presId="urn:microsoft.com/office/officeart/2008/layout/PictureStrips"/>
    <dgm:cxn modelId="{F22A8195-75F7-4F39-9EBC-8B64DA99CF8F}" type="presParOf" srcId="{53861D98-4C04-41C8-88AE-83C5D2164A0B}" destId="{4CF88F08-5DFA-4FAD-BC9D-06F3A266FB67}" srcOrd="1" destOrd="0" presId="urn:microsoft.com/office/officeart/2008/layout/PictureStrips"/>
    <dgm:cxn modelId="{23071502-E7CB-4B4A-9305-60F0851700F6}" type="presParOf" srcId="{C8F3D20E-F26B-4FFC-A836-AED290C12FE2}" destId="{F5A202BE-D5CD-4ED9-AF6D-EE8958DDB852}" srcOrd="1" destOrd="0" presId="urn:microsoft.com/office/officeart/2008/layout/PictureStrips"/>
    <dgm:cxn modelId="{85F9D12E-F4F7-4CDA-9FE3-A232E3DED8D8}" type="presParOf" srcId="{C8F3D20E-F26B-4FFC-A836-AED290C12FE2}" destId="{20F94C06-8D3E-4AB9-A68F-0D12848015D2}" srcOrd="2" destOrd="0" presId="urn:microsoft.com/office/officeart/2008/layout/PictureStrips"/>
    <dgm:cxn modelId="{F8C373AE-8B1F-4717-B24D-C2518FE49079}" type="presParOf" srcId="{20F94C06-8D3E-4AB9-A68F-0D12848015D2}" destId="{FA2A3952-93BE-4F47-99E7-2AAE0E7050FB}" srcOrd="0" destOrd="0" presId="urn:microsoft.com/office/officeart/2008/layout/PictureStrips"/>
    <dgm:cxn modelId="{4E957ABF-217E-4E2B-9253-F98DFC173726}" type="presParOf" srcId="{20F94C06-8D3E-4AB9-A68F-0D12848015D2}" destId="{AF7B91CE-DBCB-4F96-8B7C-8A4025305056}" srcOrd="1" destOrd="0" presId="urn:microsoft.com/office/officeart/2008/layout/PictureStrips"/>
    <dgm:cxn modelId="{CFC358FE-246B-4647-BA00-1D5363337918}" type="presParOf" srcId="{C8F3D20E-F26B-4FFC-A836-AED290C12FE2}" destId="{0D58BE07-129B-437C-8DBF-545402FB4E62}" srcOrd="3" destOrd="0" presId="urn:microsoft.com/office/officeart/2008/layout/PictureStrips"/>
    <dgm:cxn modelId="{5F1B1E80-8899-41C0-A007-D7B8B8A02778}" type="presParOf" srcId="{C8F3D20E-F26B-4FFC-A836-AED290C12FE2}" destId="{A402F379-E43E-44F5-9315-FA18B6F18833}" srcOrd="4" destOrd="0" presId="urn:microsoft.com/office/officeart/2008/layout/PictureStrips"/>
    <dgm:cxn modelId="{39BAE052-CB25-46EF-91D7-2951D4D69FCD}" type="presParOf" srcId="{A402F379-E43E-44F5-9315-FA18B6F18833}" destId="{E9AF7507-2AF7-4BA4-B14F-62F00243591F}" srcOrd="0" destOrd="0" presId="urn:microsoft.com/office/officeart/2008/layout/PictureStrips"/>
    <dgm:cxn modelId="{A466A023-06A3-4B9C-A714-37FF864E33D6}" type="presParOf" srcId="{A402F379-E43E-44F5-9315-FA18B6F18833}" destId="{A38C5407-B4D2-45C8-BD82-F9E04B7BB4AF}" srcOrd="1" destOrd="0" presId="urn:microsoft.com/office/officeart/2008/layout/PictureStrip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4B625-8FCC-44D7-94A3-7856753652A1}">
      <dsp:nvSpPr>
        <dsp:cNvPr id="0" name=""/>
        <dsp:cNvSpPr/>
      </dsp:nvSpPr>
      <dsp:spPr>
        <a:xfrm>
          <a:off x="1466037" y="1925"/>
          <a:ext cx="2812860" cy="193806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914C0-B8CD-46EE-AA00-E3449363F3B6}">
      <dsp:nvSpPr>
        <dsp:cNvPr id="0" name=""/>
        <dsp:cNvSpPr/>
      </dsp:nvSpPr>
      <dsp:spPr>
        <a:xfrm>
          <a:off x="1466037" y="1939985"/>
          <a:ext cx="2812860" cy="104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0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</a:t>
          </a:r>
          <a:endParaRPr lang="en-US" sz="5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66037" y="1939985"/>
        <a:ext cx="2812860" cy="1043571"/>
      </dsp:txXfrm>
    </dsp:sp>
    <dsp:sp modelId="{22C46280-CD90-484F-8116-763B2C7B848A}">
      <dsp:nvSpPr>
        <dsp:cNvPr id="0" name=""/>
        <dsp:cNvSpPr/>
      </dsp:nvSpPr>
      <dsp:spPr>
        <a:xfrm>
          <a:off x="4560302" y="1925"/>
          <a:ext cx="2812860" cy="193806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194D6-AB61-49D7-BE90-F6981CAD6E79}">
      <dsp:nvSpPr>
        <dsp:cNvPr id="0" name=""/>
        <dsp:cNvSpPr/>
      </dsp:nvSpPr>
      <dsp:spPr>
        <a:xfrm>
          <a:off x="4560302" y="1939985"/>
          <a:ext cx="2812860" cy="104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0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ভারত</a:t>
          </a:r>
          <a:endParaRPr lang="en-US" sz="5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60302" y="1939985"/>
        <a:ext cx="2812860" cy="1043571"/>
      </dsp:txXfrm>
    </dsp:sp>
    <dsp:sp modelId="{53658077-72A4-4DE4-9BD6-0EB77DEE4145}">
      <dsp:nvSpPr>
        <dsp:cNvPr id="0" name=""/>
        <dsp:cNvSpPr/>
      </dsp:nvSpPr>
      <dsp:spPr>
        <a:xfrm>
          <a:off x="1466037" y="3264843"/>
          <a:ext cx="2812860" cy="193806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FF7E8-EF22-46F5-A717-F1B5D56464BA}">
      <dsp:nvSpPr>
        <dsp:cNvPr id="0" name=""/>
        <dsp:cNvSpPr/>
      </dsp:nvSpPr>
      <dsp:spPr>
        <a:xfrm>
          <a:off x="1466037" y="5202903"/>
          <a:ext cx="2812860" cy="104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0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পাকিস্তান</a:t>
          </a:r>
          <a:endParaRPr lang="en-US" sz="5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66037" y="5202903"/>
        <a:ext cx="2812860" cy="1043571"/>
      </dsp:txXfrm>
    </dsp:sp>
    <dsp:sp modelId="{23036608-F7E1-4196-AF81-15BB0182E18F}">
      <dsp:nvSpPr>
        <dsp:cNvPr id="0" name=""/>
        <dsp:cNvSpPr/>
      </dsp:nvSpPr>
      <dsp:spPr>
        <a:xfrm>
          <a:off x="4560302" y="3264843"/>
          <a:ext cx="2812860" cy="193806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A1569-78CC-4246-BEDA-A7BB4BDD33DD}">
      <dsp:nvSpPr>
        <dsp:cNvPr id="0" name=""/>
        <dsp:cNvSpPr/>
      </dsp:nvSpPr>
      <dsp:spPr>
        <a:xfrm>
          <a:off x="4560302" y="5202903"/>
          <a:ext cx="2812860" cy="104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0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নেপাল</a:t>
          </a:r>
          <a:endParaRPr lang="en-US" sz="5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60302" y="5202903"/>
        <a:ext cx="2812860" cy="1043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4B625-8FCC-44D7-94A3-7856753652A1}">
      <dsp:nvSpPr>
        <dsp:cNvPr id="0" name=""/>
        <dsp:cNvSpPr/>
      </dsp:nvSpPr>
      <dsp:spPr>
        <a:xfrm>
          <a:off x="1466037" y="1925"/>
          <a:ext cx="2812860" cy="193806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914C0-B8CD-46EE-AA00-E3449363F3B6}">
      <dsp:nvSpPr>
        <dsp:cNvPr id="0" name=""/>
        <dsp:cNvSpPr/>
      </dsp:nvSpPr>
      <dsp:spPr>
        <a:xfrm>
          <a:off x="1466037" y="1939985"/>
          <a:ext cx="2812860" cy="104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শ্রীলঙ্কা</a:t>
          </a:r>
          <a:endParaRPr lang="en-US" sz="4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66037" y="1939985"/>
        <a:ext cx="2812860" cy="1043571"/>
      </dsp:txXfrm>
    </dsp:sp>
    <dsp:sp modelId="{22C46280-CD90-484F-8116-763B2C7B848A}">
      <dsp:nvSpPr>
        <dsp:cNvPr id="0" name=""/>
        <dsp:cNvSpPr/>
      </dsp:nvSpPr>
      <dsp:spPr>
        <a:xfrm>
          <a:off x="4560302" y="1925"/>
          <a:ext cx="2812860" cy="193806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6000" b="-8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194D6-AB61-49D7-BE90-F6981CAD6E79}">
      <dsp:nvSpPr>
        <dsp:cNvPr id="0" name=""/>
        <dsp:cNvSpPr/>
      </dsp:nvSpPr>
      <dsp:spPr>
        <a:xfrm>
          <a:off x="4560302" y="1939985"/>
          <a:ext cx="2812860" cy="104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মালদ্বীপ</a:t>
          </a:r>
          <a:endParaRPr lang="en-US" sz="4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60302" y="1939985"/>
        <a:ext cx="2812860" cy="1043571"/>
      </dsp:txXfrm>
    </dsp:sp>
    <dsp:sp modelId="{53658077-72A4-4DE4-9BD6-0EB77DEE4145}">
      <dsp:nvSpPr>
        <dsp:cNvPr id="0" name=""/>
        <dsp:cNvSpPr/>
      </dsp:nvSpPr>
      <dsp:spPr>
        <a:xfrm>
          <a:off x="1466037" y="3264843"/>
          <a:ext cx="2812860" cy="193806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FF7E8-EF22-46F5-A717-F1B5D56464BA}">
      <dsp:nvSpPr>
        <dsp:cNvPr id="0" name=""/>
        <dsp:cNvSpPr/>
      </dsp:nvSpPr>
      <dsp:spPr>
        <a:xfrm>
          <a:off x="1466037" y="5202903"/>
          <a:ext cx="2812860" cy="104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ভুটান</a:t>
          </a:r>
          <a:endParaRPr lang="en-US" sz="4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466037" y="5202903"/>
        <a:ext cx="2812860" cy="1043571"/>
      </dsp:txXfrm>
    </dsp:sp>
    <dsp:sp modelId="{23036608-F7E1-4196-AF81-15BB0182E18F}">
      <dsp:nvSpPr>
        <dsp:cNvPr id="0" name=""/>
        <dsp:cNvSpPr/>
      </dsp:nvSpPr>
      <dsp:spPr>
        <a:xfrm>
          <a:off x="4560302" y="3264843"/>
          <a:ext cx="2812860" cy="193806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A1569-78CC-4246-BEDA-A7BB4BDD33DD}">
      <dsp:nvSpPr>
        <dsp:cNvPr id="0" name=""/>
        <dsp:cNvSpPr/>
      </dsp:nvSpPr>
      <dsp:spPr>
        <a:xfrm>
          <a:off x="4560302" y="5202903"/>
          <a:ext cx="2812860" cy="104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আফগানিস্তান</a:t>
          </a:r>
          <a:endParaRPr lang="en-US" sz="4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60302" y="5202903"/>
        <a:ext cx="2812860" cy="1043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19F56-8278-4867-9EC3-EFA3E0F8C67E}">
      <dsp:nvSpPr>
        <dsp:cNvPr id="0" name=""/>
        <dsp:cNvSpPr/>
      </dsp:nvSpPr>
      <dsp:spPr>
        <a:xfrm>
          <a:off x="2626188" y="3276600"/>
          <a:ext cx="716287" cy="2729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143" y="0"/>
              </a:lnTo>
              <a:lnTo>
                <a:pt x="358143" y="2729753"/>
              </a:lnTo>
              <a:lnTo>
                <a:pt x="716287" y="27297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913778" y="4570922"/>
        <a:ext cx="141108" cy="141108"/>
      </dsp:txXfrm>
    </dsp:sp>
    <dsp:sp modelId="{670A85D4-9FC9-4208-87F9-E7BF6EA1F4C1}">
      <dsp:nvSpPr>
        <dsp:cNvPr id="0" name=""/>
        <dsp:cNvSpPr/>
      </dsp:nvSpPr>
      <dsp:spPr>
        <a:xfrm>
          <a:off x="2626188" y="3276600"/>
          <a:ext cx="716287" cy="1364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143" y="0"/>
              </a:lnTo>
              <a:lnTo>
                <a:pt x="358143" y="1364876"/>
              </a:lnTo>
              <a:lnTo>
                <a:pt x="716287" y="13648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45797" y="3920503"/>
        <a:ext cx="77070" cy="77070"/>
      </dsp:txXfrm>
    </dsp:sp>
    <dsp:sp modelId="{77F55A0D-01F1-40C6-AB54-54A4F046F17F}">
      <dsp:nvSpPr>
        <dsp:cNvPr id="0" name=""/>
        <dsp:cNvSpPr/>
      </dsp:nvSpPr>
      <dsp:spPr>
        <a:xfrm>
          <a:off x="2626188" y="3230880"/>
          <a:ext cx="7162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6287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2966425" y="3258692"/>
        <a:ext cx="35814" cy="35814"/>
      </dsp:txXfrm>
    </dsp:sp>
    <dsp:sp modelId="{8DC15F01-4953-48E7-815B-46AA7BAF07FB}">
      <dsp:nvSpPr>
        <dsp:cNvPr id="0" name=""/>
        <dsp:cNvSpPr/>
      </dsp:nvSpPr>
      <dsp:spPr>
        <a:xfrm>
          <a:off x="2626188" y="1911723"/>
          <a:ext cx="716287" cy="1364876"/>
        </a:xfrm>
        <a:custGeom>
          <a:avLst/>
          <a:gdLst/>
          <a:ahLst/>
          <a:cxnLst/>
          <a:rect l="0" t="0" r="0" b="0"/>
          <a:pathLst>
            <a:path>
              <a:moveTo>
                <a:pt x="0" y="1364876"/>
              </a:moveTo>
              <a:lnTo>
                <a:pt x="358143" y="1364876"/>
              </a:lnTo>
              <a:lnTo>
                <a:pt x="358143" y="0"/>
              </a:lnTo>
              <a:lnTo>
                <a:pt x="71628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2945797" y="2555626"/>
        <a:ext cx="77070" cy="77070"/>
      </dsp:txXfrm>
    </dsp:sp>
    <dsp:sp modelId="{A0C4CAD8-5E84-44B8-B32C-296132798B9E}">
      <dsp:nvSpPr>
        <dsp:cNvPr id="0" name=""/>
        <dsp:cNvSpPr/>
      </dsp:nvSpPr>
      <dsp:spPr>
        <a:xfrm>
          <a:off x="2626188" y="546846"/>
          <a:ext cx="716287" cy="2729753"/>
        </a:xfrm>
        <a:custGeom>
          <a:avLst/>
          <a:gdLst/>
          <a:ahLst/>
          <a:cxnLst/>
          <a:rect l="0" t="0" r="0" b="0"/>
          <a:pathLst>
            <a:path>
              <a:moveTo>
                <a:pt x="0" y="2729753"/>
              </a:moveTo>
              <a:lnTo>
                <a:pt x="358143" y="2729753"/>
              </a:lnTo>
              <a:lnTo>
                <a:pt x="358143" y="0"/>
              </a:lnTo>
              <a:lnTo>
                <a:pt x="716287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NikoshBAN" pitchFamily="2" charset="0"/>
            <a:cs typeface="NikoshBAN" pitchFamily="2" charset="0"/>
          </a:endParaRPr>
        </a:p>
      </dsp:txBody>
      <dsp:txXfrm>
        <a:off x="2913778" y="1841169"/>
        <a:ext cx="141108" cy="141108"/>
      </dsp:txXfrm>
    </dsp:sp>
    <dsp:sp modelId="{C2EDCBBD-4AB3-46FF-9BD4-C8752B53F7BA}">
      <dsp:nvSpPr>
        <dsp:cNvPr id="0" name=""/>
        <dsp:cNvSpPr/>
      </dsp:nvSpPr>
      <dsp:spPr>
        <a:xfrm rot="16200000">
          <a:off x="-793186" y="2730649"/>
          <a:ext cx="5746849" cy="1091901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সার্কের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কাঠামোতে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 ৫টি </a:t>
          </a: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স্তর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-793186" y="2730649"/>
        <a:ext cx="5746849" cy="1091901"/>
      </dsp:txXfrm>
    </dsp:sp>
    <dsp:sp modelId="{415A2BE7-1535-4BDB-A148-F1CD4075411A}">
      <dsp:nvSpPr>
        <dsp:cNvPr id="0" name=""/>
        <dsp:cNvSpPr/>
      </dsp:nvSpPr>
      <dsp:spPr>
        <a:xfrm>
          <a:off x="3342476" y="895"/>
          <a:ext cx="3581436" cy="1091901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38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800" kern="1200" dirty="0" err="1" smtClean="0">
              <a:latin typeface="NikoshBAN" pitchFamily="2" charset="0"/>
              <a:cs typeface="NikoshBAN" pitchFamily="2" charset="0"/>
            </a:rPr>
            <a:t>সরকারপ্রধানের</a:t>
          </a:r>
          <a:r>
            <a:rPr lang="en-US" sz="3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kern="1200" dirty="0" err="1" smtClean="0">
              <a:latin typeface="NikoshBAN" pitchFamily="2" charset="0"/>
              <a:cs typeface="NikoshBAN" pitchFamily="2" charset="0"/>
            </a:rPr>
            <a:t>সম্মেলন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3342476" y="895"/>
        <a:ext cx="3581436" cy="1091901"/>
      </dsp:txXfrm>
    </dsp:sp>
    <dsp:sp modelId="{3795DD95-77B1-4F88-9B46-43F129D04297}">
      <dsp:nvSpPr>
        <dsp:cNvPr id="0" name=""/>
        <dsp:cNvSpPr/>
      </dsp:nvSpPr>
      <dsp:spPr>
        <a:xfrm>
          <a:off x="3342476" y="1365772"/>
          <a:ext cx="3581436" cy="1091901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NikoshBAN" pitchFamily="2" charset="0"/>
              <a:cs typeface="NikoshBAN" pitchFamily="2" charset="0"/>
            </a:rPr>
            <a:t>পররাষ্ট্রমন্ত্রীদের</a:t>
          </a:r>
          <a:r>
            <a:rPr lang="en-US" sz="3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kern="1200" dirty="0" err="1" smtClean="0">
              <a:latin typeface="NikoshBAN" pitchFamily="2" charset="0"/>
              <a:cs typeface="NikoshBAN" pitchFamily="2" charset="0"/>
            </a:rPr>
            <a:t>সম্মেলন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3342476" y="1365772"/>
        <a:ext cx="3581436" cy="1091901"/>
      </dsp:txXfrm>
    </dsp:sp>
    <dsp:sp modelId="{57F04239-E4D8-4388-A520-283CCBE43FC5}">
      <dsp:nvSpPr>
        <dsp:cNvPr id="0" name=""/>
        <dsp:cNvSpPr/>
      </dsp:nvSpPr>
      <dsp:spPr>
        <a:xfrm>
          <a:off x="3342476" y="2730649"/>
          <a:ext cx="3581436" cy="1091901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NikoshBAN" pitchFamily="2" charset="0"/>
              <a:cs typeface="NikoshBAN" pitchFamily="2" charset="0"/>
            </a:rPr>
            <a:t>স্ট্যান্ডিং</a:t>
          </a:r>
          <a:r>
            <a:rPr lang="en-US" sz="3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800" kern="1200" dirty="0" err="1" smtClean="0">
              <a:latin typeface="NikoshBAN" pitchFamily="2" charset="0"/>
              <a:cs typeface="NikoshBAN" pitchFamily="2" charset="0"/>
            </a:rPr>
            <a:t>কমিটি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3342476" y="2730649"/>
        <a:ext cx="3581436" cy="1091901"/>
      </dsp:txXfrm>
    </dsp:sp>
    <dsp:sp modelId="{14CC05F2-E349-40F2-9F0D-40F68A7BE93C}">
      <dsp:nvSpPr>
        <dsp:cNvPr id="0" name=""/>
        <dsp:cNvSpPr/>
      </dsp:nvSpPr>
      <dsp:spPr>
        <a:xfrm>
          <a:off x="3342476" y="4095526"/>
          <a:ext cx="3581436" cy="1091901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টেকনিক্যাল</a:t>
          </a:r>
          <a:r>
            <a:rPr lang="en-US" sz="3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কমিটি</a:t>
          </a:r>
          <a:endParaRPr lang="en-US" sz="3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42476" y="4095526"/>
        <a:ext cx="3581436" cy="1091901"/>
      </dsp:txXfrm>
    </dsp:sp>
    <dsp:sp modelId="{808078BB-F555-488C-A93B-8687C5BA2C68}">
      <dsp:nvSpPr>
        <dsp:cNvPr id="0" name=""/>
        <dsp:cNvSpPr/>
      </dsp:nvSpPr>
      <dsp:spPr>
        <a:xfrm>
          <a:off x="3342476" y="5460402"/>
          <a:ext cx="3581436" cy="1091901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সার্ক</a:t>
          </a:r>
          <a:r>
            <a:rPr lang="en-US" sz="3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সচিবালয়</a:t>
          </a:r>
          <a:endParaRPr lang="en-US" sz="3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42476" y="5460402"/>
        <a:ext cx="3581436" cy="1091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40C00-8B53-44FA-B75D-51B5CCE1CDE1}">
      <dsp:nvSpPr>
        <dsp:cNvPr id="0" name=""/>
        <dsp:cNvSpPr/>
      </dsp:nvSpPr>
      <dsp:spPr>
        <a:xfrm>
          <a:off x="3709701" y="76206"/>
          <a:ext cx="5129498" cy="1602968"/>
        </a:xfrm>
        <a:prstGeom prst="rect">
          <a:avLst/>
        </a:prstGeom>
        <a:solidFill>
          <a:schemeClr val="accent3">
            <a:lumMod val="5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744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ব্যবসা-বাণিজ্যের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সম্প্রসারণ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ভারসাম্য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রক্ষা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09701" y="76206"/>
        <a:ext cx="5129498" cy="1602968"/>
      </dsp:txXfrm>
    </dsp:sp>
    <dsp:sp modelId="{4CF88F08-5DFA-4FAD-BC9D-06F3A266FB67}">
      <dsp:nvSpPr>
        <dsp:cNvPr id="0" name=""/>
        <dsp:cNvSpPr/>
      </dsp:nvSpPr>
      <dsp:spPr>
        <a:xfrm>
          <a:off x="1905004" y="76202"/>
          <a:ext cx="2624786" cy="16496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A3952-93BE-4F47-99E7-2AAE0E7050FB}">
      <dsp:nvSpPr>
        <dsp:cNvPr id="0" name=""/>
        <dsp:cNvSpPr/>
      </dsp:nvSpPr>
      <dsp:spPr>
        <a:xfrm>
          <a:off x="3709701" y="2143992"/>
          <a:ext cx="5129498" cy="1602968"/>
        </a:xfrm>
        <a:prstGeom prst="rect">
          <a:avLst/>
        </a:prstGeom>
        <a:solidFill>
          <a:schemeClr val="accent3">
            <a:lumMod val="5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744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আঞ্চলিক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বিরোধ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নিষ্পত্তি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প্রতিবেশি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দেশের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বিদ্যমান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সংকট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সমাধান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09701" y="2143992"/>
        <a:ext cx="5129498" cy="1602968"/>
      </dsp:txXfrm>
    </dsp:sp>
    <dsp:sp modelId="{AF7B91CE-DBCB-4F96-8B7C-8A4025305056}">
      <dsp:nvSpPr>
        <dsp:cNvPr id="0" name=""/>
        <dsp:cNvSpPr/>
      </dsp:nvSpPr>
      <dsp:spPr>
        <a:xfrm>
          <a:off x="1981201" y="2150924"/>
          <a:ext cx="2766449" cy="17672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F7507-2AF7-4BA4-B14F-62F00243591F}">
      <dsp:nvSpPr>
        <dsp:cNvPr id="0" name=""/>
        <dsp:cNvSpPr/>
      </dsp:nvSpPr>
      <dsp:spPr>
        <a:xfrm>
          <a:off x="1320791" y="4600092"/>
          <a:ext cx="7518408" cy="1602968"/>
        </a:xfrm>
        <a:prstGeom prst="rect">
          <a:avLst/>
        </a:prstGeom>
        <a:solidFill>
          <a:schemeClr val="accent3">
            <a:lumMod val="5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744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মানবপাচার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রোধ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সন্ত্রাস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দমন,পরিবেশ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সংরক্ষণ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প্রযুক্তি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রোগ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ব্যাধি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দারিদ্র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দূরীকরণ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20791" y="4600092"/>
        <a:ext cx="7518408" cy="1602968"/>
      </dsp:txXfrm>
    </dsp:sp>
    <dsp:sp modelId="{A38C5407-B4D2-45C8-BD82-F9E04B7BB4AF}">
      <dsp:nvSpPr>
        <dsp:cNvPr id="0" name=""/>
        <dsp:cNvSpPr/>
      </dsp:nvSpPr>
      <dsp:spPr>
        <a:xfrm>
          <a:off x="0" y="4343397"/>
          <a:ext cx="2242865" cy="1874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40C00-8B53-44FA-B75D-51B5CCE1CDE1}">
      <dsp:nvSpPr>
        <dsp:cNvPr id="0" name=""/>
        <dsp:cNvSpPr/>
      </dsp:nvSpPr>
      <dsp:spPr>
        <a:xfrm>
          <a:off x="3709701" y="76206"/>
          <a:ext cx="5129498" cy="1602968"/>
        </a:xfrm>
        <a:prstGeom prst="rect">
          <a:avLst/>
        </a:prstGeom>
        <a:solidFill>
          <a:schemeClr val="accent3">
            <a:lumMod val="5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744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ব্যবসা-বাণিজ্যের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সম্প্রসারণ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ভারসাম্য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রক্ষা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09701" y="76206"/>
        <a:ext cx="5129498" cy="1602968"/>
      </dsp:txXfrm>
    </dsp:sp>
    <dsp:sp modelId="{4CF88F08-5DFA-4FAD-BC9D-06F3A266FB67}">
      <dsp:nvSpPr>
        <dsp:cNvPr id="0" name=""/>
        <dsp:cNvSpPr/>
      </dsp:nvSpPr>
      <dsp:spPr>
        <a:xfrm>
          <a:off x="1905004" y="76202"/>
          <a:ext cx="2624786" cy="16496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A3952-93BE-4F47-99E7-2AAE0E7050FB}">
      <dsp:nvSpPr>
        <dsp:cNvPr id="0" name=""/>
        <dsp:cNvSpPr/>
      </dsp:nvSpPr>
      <dsp:spPr>
        <a:xfrm>
          <a:off x="3709701" y="2143992"/>
          <a:ext cx="5129498" cy="1602968"/>
        </a:xfrm>
        <a:prstGeom prst="rect">
          <a:avLst/>
        </a:prstGeom>
        <a:solidFill>
          <a:schemeClr val="accent3">
            <a:lumMod val="5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744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আঞ্চলিক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বিরোধ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নিষ্পত্তি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প্রতিবেশি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দেশের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বিদ্যমান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সংকট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সমাধান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709701" y="2143992"/>
        <a:ext cx="5129498" cy="1602968"/>
      </dsp:txXfrm>
    </dsp:sp>
    <dsp:sp modelId="{AF7B91CE-DBCB-4F96-8B7C-8A4025305056}">
      <dsp:nvSpPr>
        <dsp:cNvPr id="0" name=""/>
        <dsp:cNvSpPr/>
      </dsp:nvSpPr>
      <dsp:spPr>
        <a:xfrm>
          <a:off x="1981201" y="2150924"/>
          <a:ext cx="2766449" cy="17672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F7507-2AF7-4BA4-B14F-62F00243591F}">
      <dsp:nvSpPr>
        <dsp:cNvPr id="0" name=""/>
        <dsp:cNvSpPr/>
      </dsp:nvSpPr>
      <dsp:spPr>
        <a:xfrm>
          <a:off x="1320791" y="4600092"/>
          <a:ext cx="7518408" cy="1602968"/>
        </a:xfrm>
        <a:prstGeom prst="rect">
          <a:avLst/>
        </a:prstGeom>
        <a:solidFill>
          <a:schemeClr val="accent3">
            <a:lumMod val="5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744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মানবপাচার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রোধ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সন্ত্রাস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দমন,পরিবেশ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সংরক্ষণ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প্রযুক্তি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রোগ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ব্যাধি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দারিদ্র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দূরীকরণ</a:t>
          </a:r>
          <a:r>
            <a:rPr lang="en-US" sz="40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20791" y="4600092"/>
        <a:ext cx="7518408" cy="1602968"/>
      </dsp:txXfrm>
    </dsp:sp>
    <dsp:sp modelId="{A38C5407-B4D2-45C8-BD82-F9E04B7BB4AF}">
      <dsp:nvSpPr>
        <dsp:cNvPr id="0" name=""/>
        <dsp:cNvSpPr/>
      </dsp:nvSpPr>
      <dsp:spPr>
        <a:xfrm>
          <a:off x="0" y="4343397"/>
          <a:ext cx="2242865" cy="1874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24183-1C56-4C52-A0D5-05941020470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68949-FD47-49E5-AB09-FF51ECFA5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2B176-394E-48FA-A53D-B57606D2CA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স্লাইডের</a:t>
            </a:r>
            <a:r>
              <a:rPr lang="bn-BD" baseline="0" dirty="0" smtClean="0"/>
              <a:t> বাটনগুলি অফ অন সিষ্টেমে কাজ করবে । প্রথমবার ক্লিক করলে উত্তর আসবে দ্বিতীয় ক্লিক করলে চলে যাবে । স্লাইডটি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শ্নো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ত্তরের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/>
              <a:t> মাধ্যমে উপস্থাপন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2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9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1556266"/>
            <a:ext cx="9144000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9050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1859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9144000" cy="5334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14400" indent="-914400" algn="l">
              <a:buFont typeface="+mj-lt"/>
              <a:buAutoNum type="arabicParenR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জীবনযাত্রার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মানোন্নয়ন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indent="-914400" algn="l">
              <a:buFont typeface="+mj-lt"/>
              <a:buAutoNum type="arabicParenR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indent="-914400" algn="l">
              <a:buFont typeface="+mj-lt"/>
              <a:buAutoNum type="arabicParenR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আত্মনির্ভরশীল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indent="-914400" algn="l">
              <a:buFont typeface="+mj-lt"/>
              <a:buAutoNum type="arabicParenR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সহানুভূতি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indent="-914400" algn="l">
              <a:buFont typeface="+mj-lt"/>
              <a:buAutoNum type="arabicParenR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বিরোধ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সমঝোতা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l">
              <a:buFont typeface="+mj-lt"/>
              <a:buAutoNum type="arabicParenR"/>
            </a:pP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l">
              <a:buFont typeface="+mj-lt"/>
              <a:buAutoNum type="arabicParenR"/>
            </a:pP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সার্ক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50385735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52400" y="457200"/>
            <a:ext cx="1828800" cy="3886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88F08-5DFA-4FAD-BC9D-06F3A266F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CF88F08-5DFA-4FAD-BC9D-06F3A266F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40C00-8B53-44FA-B75D-51B5CCE1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26140C00-8B53-44FA-B75D-51B5CCE1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B91CE-DBCB-4F96-8B7C-8A4025305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F7B91CE-DBCB-4F96-8B7C-8A4025305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2A3952-93BE-4F47-99E7-2AAE0E705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FA2A3952-93BE-4F47-99E7-2AAE0E705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8C5407-B4D2-45C8-BD82-F9E04B7BB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38C5407-B4D2-45C8-BD82-F9E04B7BB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F7507-2AF7-4BA4-B14F-62F00243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E9AF7507-2AF7-4BA4-B14F-62F00243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e/e1/UNSC_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8" y="1180042"/>
            <a:ext cx="8414806" cy="45719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endParaRPr lang="en-US" sz="6000" dirty="0" smtClean="0">
              <a:ln w="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912" y="4982624"/>
            <a:ext cx="1371600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218" y="1489473"/>
            <a:ext cx="2256982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বিশ্বযুদ্ধ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864" y="2295658"/>
            <a:ext cx="2351336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বিশ্বযুদ্ধ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67017" y="4038600"/>
            <a:ext cx="5219699" cy="1971885"/>
            <a:chOff x="2410370" y="1475671"/>
            <a:chExt cx="7070217" cy="4721805"/>
          </a:xfrm>
        </p:grpSpPr>
        <p:pic>
          <p:nvPicPr>
            <p:cNvPr id="11" name="Picture 10" descr="http://konteo.blog.hu/media/image/Dag/ENSZ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692" y="1475671"/>
              <a:ext cx="4193908" cy="3200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21287423">
              <a:off x="2410370" y="4355000"/>
              <a:ext cx="7070217" cy="1842476"/>
            </a:xfrm>
            <a:prstGeom prst="rect">
              <a:avLst/>
            </a:prstGeom>
            <a:solidFill>
              <a:schemeClr val="tx1"/>
            </a:solidFill>
            <a:scene3d>
              <a:camera prst="isometricOffAxis2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bn-BD" sz="4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১৯৪৫ সালের ২৪শে অক্টোবর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2065" y="2057968"/>
            <a:ext cx="8331935" cy="2585793"/>
            <a:chOff x="-350910" y="1066800"/>
            <a:chExt cx="11710520" cy="5852600"/>
          </a:xfrm>
          <a:solidFill>
            <a:schemeClr val="tx1"/>
          </a:solidFill>
        </p:grpSpPr>
        <p:pic>
          <p:nvPicPr>
            <p:cNvPr id="15" name="Picture 4" descr="https://c1.staticflickr.com/5/4117/4898234974_0dc196211d_z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066800"/>
              <a:ext cx="4657725" cy="374332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/>
          </p:spPr>
        </p:pic>
        <p:sp>
          <p:nvSpPr>
            <p:cNvPr id="16" name="TextBox 15"/>
            <p:cNvSpPr txBox="1"/>
            <p:nvPr/>
          </p:nvSpPr>
          <p:spPr>
            <a:xfrm rot="21242019">
              <a:off x="-350910" y="3645326"/>
              <a:ext cx="11710520" cy="3274074"/>
            </a:xfrm>
            <a:prstGeom prst="rect">
              <a:avLst/>
            </a:prstGeom>
            <a:grpFill/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১৯১৪-১৯১৮ </a:t>
              </a:r>
              <a:r>
                <a:rPr lang="en-US" sz="44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যুদ্ধ</a:t>
              </a:r>
              <a:r>
                <a:rPr lang="en-US" sz="4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তারপর</a:t>
              </a:r>
              <a:r>
                <a:rPr lang="en-US" sz="4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শান্তির</a:t>
              </a:r>
              <a:r>
                <a:rPr lang="en-US" sz="4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4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১৯২০ এ </a:t>
              </a:r>
              <a:r>
                <a:rPr lang="en-US" sz="44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লীগ</a:t>
              </a:r>
              <a:r>
                <a:rPr lang="en-US" sz="4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</a:t>
              </a:r>
              <a:r>
                <a:rPr lang="en-US" sz="4400" b="1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নেশনস</a:t>
              </a:r>
              <a:endParaRPr lang="bn-BD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276600" y="1489473"/>
            <a:ext cx="5519205" cy="15512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১৯৩৯ </a:t>
            </a:r>
            <a:r>
              <a:rPr lang="en-US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যুদ্ধ-১৯৪৩ এ ৪টি </a:t>
            </a:r>
            <a:r>
              <a:rPr lang="en-US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endParaRPr lang="bn-BD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8" y="2379443"/>
            <a:ext cx="4189809" cy="3093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86" y="2400300"/>
            <a:ext cx="3947318" cy="3228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65088" y="128587"/>
            <a:ext cx="8886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সেক্রেটারিয়েট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জাতিসং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মহাসচিব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3407" y="4395527"/>
            <a:ext cx="1918097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 কক্ষ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498" y="5780782"/>
            <a:ext cx="8686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নিউইর্য়ক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6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9144000" cy="5334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14400" indent="-914400" algn="l">
              <a:buFont typeface="+mj-lt"/>
              <a:buAutoNum type="arabicParenR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indent="-914400" algn="l">
              <a:buFont typeface="+mj-lt"/>
              <a:buAutoNum type="arabicParenR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বন্ধুত্বপূর্ণ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indent="-914400" algn="l">
              <a:buFont typeface="+mj-lt"/>
              <a:buAutoNum type="arabicParenR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l">
              <a:buFont typeface="+mj-lt"/>
              <a:buAutoNum type="arabicParenR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নারী-পুরুষ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শ্রদ্ধাবোধ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indent="-914400" algn="l">
              <a:buFont typeface="+mj-lt"/>
              <a:buAutoNum type="arabicParenR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বিবাদের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মীমাংসা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2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20797" y="2545260"/>
            <a:ext cx="2152037" cy="186444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endParaRPr lang="en-US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84614" y="294902"/>
            <a:ext cx="2658986" cy="2250358"/>
            <a:chOff x="3284614" y="294902"/>
            <a:chExt cx="2658986" cy="2250358"/>
          </a:xfrm>
        </p:grpSpPr>
        <p:sp>
          <p:nvSpPr>
            <p:cNvPr id="5" name="Up Arrow 4"/>
            <p:cNvSpPr/>
            <p:nvPr/>
          </p:nvSpPr>
          <p:spPr>
            <a:xfrm>
              <a:off x="4428250" y="1971302"/>
              <a:ext cx="387945" cy="573958"/>
            </a:xfrm>
            <a:prstGeom prst="upArrow">
              <a:avLst>
                <a:gd name="adj1" fmla="val 27713"/>
                <a:gd name="adj2" fmla="val 68573"/>
              </a:avLst>
            </a:prstGeom>
            <a:noFill/>
            <a:ln w="317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284614" y="294902"/>
              <a:ext cx="2658986" cy="1600278"/>
              <a:chOff x="3284614" y="294902"/>
              <a:chExt cx="2658986" cy="1600278"/>
            </a:xfrm>
          </p:grpSpPr>
          <p:pic>
            <p:nvPicPr>
              <p:cNvPr id="7" name="Picture 4" descr="http://www.un.org/News/dh/photos/large/2013/May/539382-gageneric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4614" y="294902"/>
                <a:ext cx="2658986" cy="160027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 rot="172188">
                <a:off x="3636659" y="1341228"/>
                <a:ext cx="18437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পরিষদ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569942" y="2279574"/>
            <a:ext cx="3148541" cy="1367846"/>
            <a:chOff x="5569942" y="2279574"/>
            <a:chExt cx="3148541" cy="1367846"/>
          </a:xfrm>
        </p:grpSpPr>
        <p:pic>
          <p:nvPicPr>
            <p:cNvPr id="10" name="Picture 2" descr="http://previous.presstv.ir/photo/20140525/364036_UN-Security-Counci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080" y="2279574"/>
              <a:ext cx="2270403" cy="13633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Up Arrow 10"/>
            <p:cNvSpPr/>
            <p:nvPr/>
          </p:nvSpPr>
          <p:spPr>
            <a:xfrm rot="5400000">
              <a:off x="5791398" y="2649622"/>
              <a:ext cx="387945" cy="830858"/>
            </a:xfrm>
            <a:prstGeom prst="upArrow">
              <a:avLst>
                <a:gd name="adj1" fmla="val 27713"/>
                <a:gd name="adj2" fmla="val 68573"/>
              </a:avLst>
            </a:prstGeom>
            <a:noFill/>
            <a:ln w="317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347731">
              <a:off x="6553200" y="3124200"/>
              <a:ext cx="19656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নিরাপত্তা পরিষদ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2053" y="1947707"/>
            <a:ext cx="3386603" cy="1662169"/>
            <a:chOff x="272053" y="1947707"/>
            <a:chExt cx="3386603" cy="1662169"/>
          </a:xfrm>
        </p:grpSpPr>
        <p:pic>
          <p:nvPicPr>
            <p:cNvPr id="14" name="Picture 2" descr="http://downloads.unmultimedia.org/photo/medium/322/32257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35" y="1947707"/>
              <a:ext cx="2410280" cy="15830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Up Arrow 14"/>
            <p:cNvSpPr/>
            <p:nvPr/>
          </p:nvSpPr>
          <p:spPr>
            <a:xfrm rot="16200000">
              <a:off x="3090641" y="2662816"/>
              <a:ext cx="387945" cy="748085"/>
            </a:xfrm>
            <a:prstGeom prst="upArrow">
              <a:avLst>
                <a:gd name="adj1" fmla="val 27713"/>
                <a:gd name="adj2" fmla="val 68573"/>
              </a:avLst>
            </a:prstGeom>
            <a:noFill/>
            <a:ln w="317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382283">
              <a:off x="272053" y="2778879"/>
              <a:ext cx="23791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অর্থনৈতিক ও সামাজিক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পরিষদ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77949" y="4044132"/>
            <a:ext cx="3340534" cy="1686298"/>
            <a:chOff x="5377949" y="4044132"/>
            <a:chExt cx="3340534" cy="1686298"/>
          </a:xfrm>
        </p:grpSpPr>
        <p:sp>
          <p:nvSpPr>
            <p:cNvPr id="18" name="Up Arrow 17"/>
            <p:cNvSpPr/>
            <p:nvPr/>
          </p:nvSpPr>
          <p:spPr>
            <a:xfrm rot="7155698">
              <a:off x="5599405" y="3889002"/>
              <a:ext cx="387945" cy="830858"/>
            </a:xfrm>
            <a:prstGeom prst="upArrow">
              <a:avLst>
                <a:gd name="adj1" fmla="val 27713"/>
                <a:gd name="adj2" fmla="val 68573"/>
              </a:avLst>
            </a:prstGeom>
            <a:noFill/>
            <a:ln w="317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http://www.finnjuhl.com/wp-content/gallery/890-reopening-of-the-trusteeship-council-champer-u-n-ny/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657" y="4044132"/>
              <a:ext cx="2608826" cy="1686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 rot="345973">
              <a:off x="6578072" y="5111345"/>
              <a:ext cx="1499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অছি পরিষদ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8016" y="3897374"/>
            <a:ext cx="3296091" cy="2148185"/>
            <a:chOff x="378016" y="3897374"/>
            <a:chExt cx="3296091" cy="2148185"/>
          </a:xfrm>
        </p:grpSpPr>
        <p:sp>
          <p:nvSpPr>
            <p:cNvPr id="22" name="Up Arrow 21"/>
            <p:cNvSpPr/>
            <p:nvPr/>
          </p:nvSpPr>
          <p:spPr>
            <a:xfrm rot="14474370">
              <a:off x="3091441" y="3701054"/>
              <a:ext cx="386345" cy="778986"/>
            </a:xfrm>
            <a:prstGeom prst="upArrow">
              <a:avLst>
                <a:gd name="adj1" fmla="val 27713"/>
                <a:gd name="adj2" fmla="val 68573"/>
              </a:avLst>
            </a:prstGeom>
            <a:noFill/>
            <a:ln w="317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http://en.ria.ru/images/15677/28/15677289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16" y="4304431"/>
              <a:ext cx="2620581" cy="17411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 rot="217245">
              <a:off x="378016" y="5497013"/>
              <a:ext cx="2416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আন্তর্জাতিক আদালত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73982" y="4420908"/>
            <a:ext cx="2369128" cy="2121370"/>
            <a:chOff x="3373982" y="4420908"/>
            <a:chExt cx="2369128" cy="2121370"/>
          </a:xfrm>
        </p:grpSpPr>
        <p:pic>
          <p:nvPicPr>
            <p:cNvPr id="26" name="Picture 2" descr="http://2.bp.blogspot.com/_ybSQeWxYLE0/TCzktzAtByI/AAAAAAAAKQw/095gSHVnuTE/s1600/100_256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982" y="4765432"/>
              <a:ext cx="2369128" cy="17768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Up Arrow 26"/>
            <p:cNvSpPr/>
            <p:nvPr/>
          </p:nvSpPr>
          <p:spPr>
            <a:xfrm rot="10975000">
              <a:off x="4335904" y="4420908"/>
              <a:ext cx="387945" cy="573958"/>
            </a:xfrm>
            <a:prstGeom prst="upArrow">
              <a:avLst>
                <a:gd name="adj1" fmla="val 27713"/>
                <a:gd name="adj2" fmla="val 68573"/>
              </a:avLst>
            </a:prstGeom>
            <a:noFill/>
            <a:ln w="317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80312" y="5786965"/>
              <a:ext cx="1184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সচিবালয়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697094" y="691481"/>
            <a:ext cx="18614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করুন.....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10572" y="294902"/>
            <a:ext cx="3340038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মানবাধিকার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মহাসচিব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48308" y="2317674"/>
            <a:ext cx="2958655" cy="15043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রাষ্ট্র-৫স্থায়ী,১০অস্থায়ী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ভেটো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5959" y="2138505"/>
            <a:ext cx="2958655" cy="15043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961016" y="6019166"/>
            <a:ext cx="2958655" cy="1504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১৫জন-৫স্থায়ী,১০অস্থায়ী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81505" y="4204176"/>
            <a:ext cx="2958655" cy="15043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নয়-তত্ত্বাবধানের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4262" y="4514792"/>
            <a:ext cx="2958655" cy="15043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মীমাংসা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8873" y="5009487"/>
            <a:ext cx="2958655" cy="15043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998597" y="2361009"/>
            <a:ext cx="2945003" cy="229812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জাতিসংঘের </a:t>
            </a:r>
          </a:p>
          <a:p>
            <a:pPr algn="ctr"/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1" y="4785361"/>
            <a:ext cx="2171699" cy="1769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342900"/>
            <a:ext cx="1943100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1" y="480188"/>
            <a:ext cx="2359580" cy="1767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15" y="386715"/>
            <a:ext cx="1548766" cy="1884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43" y="365761"/>
            <a:ext cx="2133073" cy="1892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51" y="4619624"/>
            <a:ext cx="2542418" cy="1903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2450180"/>
            <a:ext cx="2338472" cy="2060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1" y="4651512"/>
            <a:ext cx="2948940" cy="20224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61" y="2468880"/>
            <a:ext cx="2422803" cy="181356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606040" y="2590800"/>
            <a:ext cx="3520440" cy="1828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উদ্দেশ্য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3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2133600"/>
            <a:ext cx="7848600" cy="3967979"/>
            <a:chOff x="523973" y="1365221"/>
            <a:chExt cx="8091340" cy="4227616"/>
          </a:xfrm>
        </p:grpSpPr>
        <p:pic>
          <p:nvPicPr>
            <p:cNvPr id="3074" name="Picture 2" descr="http://indianarmy.nic.in/writereaddata/images/ops/ops1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860" y="1401838"/>
              <a:ext cx="3413536" cy="2164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img291.imageshack.us/img291/1930/center2xy6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509" y="3428998"/>
              <a:ext cx="3277181" cy="2133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www.outlookindia.com/images/indian_peacekeepers_congo_2008060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680" y="3459238"/>
              <a:ext cx="3400962" cy="2133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www.nation.com.pk/print_images/670/2011-05-16/pak-troops-leave-congo-mission-132434629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509" y="1365221"/>
              <a:ext cx="3277181" cy="22010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523973" y="1401838"/>
              <a:ext cx="8091340" cy="4190999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50181" y="402906"/>
            <a:ext cx="711983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 গঠনের উদ্দেশ্য </a:t>
            </a:r>
            <a:endParaRPr lang="en-US" sz="3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8130" y="1158742"/>
            <a:ext cx="60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◊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বিশ্বশান্তি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নিরাপত্তা নিশ্চিত করা।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915399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 গঠনের উদ্দেশ্য </a:t>
            </a:r>
            <a:endParaRPr lang="en-US" sz="4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7880" y="2895600"/>
            <a:ext cx="8229600" cy="3352800"/>
            <a:chOff x="533400" y="1676400"/>
            <a:chExt cx="8229600" cy="3352800"/>
          </a:xfrm>
        </p:grpSpPr>
        <p:pic>
          <p:nvPicPr>
            <p:cNvPr id="2050" name="Picture 2" descr="http://1.bp.blogspot.com/-sQAYBp5Q7es/Ta4IsgzPy2I/AAAAAAAAAcc/LosjYKzBqag/s1600/Libya%2527s+Moussa+Koussa+meets+China%2527s+Pres.+Hu+Jintao%252C+Western+Invasion+came+after+Gadhafi+Pledged+to+give+major+contracts+to+Chin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2071687"/>
              <a:ext cx="4004548" cy="26494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thinkafricapress.com/sites/default/files/ChinaLiby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674" y="2013775"/>
              <a:ext cx="3771900" cy="26780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533400" y="1676400"/>
              <a:ext cx="8229600" cy="3352800"/>
            </a:xfrm>
            <a:prstGeom prst="round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37481" y="1413610"/>
            <a:ext cx="701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◊ বিশ্বের সকল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বন্ধুত্ব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জোরদার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0120" y="2895600"/>
            <a:ext cx="8077200" cy="3124200"/>
            <a:chOff x="533400" y="1752600"/>
            <a:chExt cx="8077200" cy="3124200"/>
          </a:xfrm>
        </p:grpSpPr>
        <p:pic>
          <p:nvPicPr>
            <p:cNvPr id="5124" name="Picture 4" descr="http://img2.allvoices.com/thumbs/image/550/400/60829627-young-bhutanes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981200"/>
              <a:ext cx="3657600" cy="2661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s://assets.digital.cabinet-office.gov.uk/government/uploads/system/uploads/image_data/file/24092/The_Rohingya_community_in_Myebon_was_brutally_evicted_and_their_homes_and_belongings_burnt_to_the_ground.__The_government_provided_them_with_tents_and_water_some_100_metres_from_their_neighbourhoo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230" y="1981200"/>
              <a:ext cx="3996266" cy="2661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533400" y="1752600"/>
              <a:ext cx="8077200" cy="3124200"/>
            </a:xfrm>
            <a:prstGeom prst="round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70886" y="609600"/>
            <a:ext cx="711983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 গঠনের উদ্দেশ্য </a:t>
            </a:r>
            <a:endParaRPr lang="en-US" sz="3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10" y="1518791"/>
            <a:ext cx="8458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◊ অর্থনৈতিক, সামাজিক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সাংস্কৃতিক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057400"/>
            <a:ext cx="4023360" cy="400507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রওশন আক্তার চৌধূরী</a:t>
            </a:r>
          </a:p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l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আদমজী ক্যান্টনমেন্ট পাবলিক স্কুল</a:t>
            </a:r>
          </a:p>
          <a:p>
            <a:pPr algn="l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 শিক্ষার্থী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algn="l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নাগরিকতা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১১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৪০মিনিট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791199" cy="1066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199" y="2514600"/>
            <a:ext cx="8229600" cy="3124200"/>
            <a:chOff x="457200" y="1676400"/>
            <a:chExt cx="8229600" cy="3124200"/>
          </a:xfrm>
        </p:grpSpPr>
        <p:pic>
          <p:nvPicPr>
            <p:cNvPr id="4098" name="Picture 2" descr="http://www.people.com.cn/mediafile/pic/20110302/23/42112836397877175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05001"/>
              <a:ext cx="3678152" cy="2667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24.media.tumblr.com/tumblr_lyvq3uc4Yc1qmaoalo1_128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905000"/>
              <a:ext cx="4003893" cy="2667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457200" y="1676400"/>
              <a:ext cx="8229600" cy="3124200"/>
            </a:xfrm>
            <a:prstGeom prst="round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12081" y="383293"/>
            <a:ext cx="7119838" cy="64633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spc="150" dirty="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জাতিসংঘ গঠনের উদ্দেশ্য </a:t>
            </a:r>
            <a:endParaRPr lang="en-US" sz="36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029624"/>
            <a:ext cx="701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◊আন্তর্জাতিক আইনের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আন্তর্জাতিক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বিরো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ধের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শান্তিপূর্ণ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0513316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52400" y="457200"/>
            <a:ext cx="1828800" cy="3886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88F08-5DFA-4FAD-BC9D-06F3A266F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CF88F08-5DFA-4FAD-BC9D-06F3A266F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40C00-8B53-44FA-B75D-51B5CCE1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26140C00-8B53-44FA-B75D-51B5CCE1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7B91CE-DBCB-4F96-8B7C-8A4025305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F7B91CE-DBCB-4F96-8B7C-8A4025305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2A3952-93BE-4F47-99E7-2AAE0E705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FA2A3952-93BE-4F47-99E7-2AAE0E705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8C5407-B4D2-45C8-BD82-F9E04B7BB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38C5407-B4D2-45C8-BD82-F9E04B7BB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F7507-2AF7-4BA4-B14F-62F00243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E9AF7507-2AF7-4BA4-B14F-62F00243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 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3810000" cy="4572000"/>
          </a:xfrm>
          <a:prstGeom prst="rect">
            <a:avLst/>
          </a:prstGeom>
        </p:spPr>
      </p:pic>
      <p:pic>
        <p:nvPicPr>
          <p:cNvPr id="3" name="Picture 2" descr="UN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09600"/>
            <a:ext cx="39624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562600"/>
            <a:ext cx="7086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বাংলাদেশ সেনাবাহিনী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3152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257800"/>
            <a:ext cx="838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সিয়েরালিওনে বাংলা ভাষা পেয়েছে ২য় রাষ্ট্রভাষার মর্যাদা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7924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বাংলাদেশী শান্তিরক্ষী বাহিনীর অর্জন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867400" y="1524000"/>
            <a:ext cx="2819400" cy="5162729"/>
            <a:chOff x="5867400" y="1524000"/>
            <a:chExt cx="2819400" cy="5162729"/>
          </a:xfrm>
        </p:grpSpPr>
        <p:pic>
          <p:nvPicPr>
            <p:cNvPr id="4" name="Picture 3" descr="download (4).jpg"/>
            <p:cNvPicPr>
              <a:picLocks noChangeAspect="1"/>
            </p:cNvPicPr>
            <p:nvPr/>
          </p:nvPicPr>
          <p:blipFill>
            <a:blip/>
            <a:stretch>
              <a:fillRect/>
            </a:stretch>
          </p:blipFill>
          <p:spPr>
            <a:xfrm>
              <a:off x="5867400" y="1524000"/>
              <a:ext cx="2812473" cy="3733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24600" y="5486400"/>
              <a:ext cx="2362200" cy="1200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বাংলাদেশ সড়ক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9600" y="457200"/>
            <a:ext cx="7924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বাংলাদেশী শান্তিরক্ষী বাহিনীর অর্জন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" y="1371600"/>
            <a:ext cx="3762375" cy="4822686"/>
            <a:chOff x="609600" y="1371600"/>
            <a:chExt cx="3762375" cy="4822686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5486400"/>
              <a:ext cx="358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আইভরিকোস্ট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images (15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371600"/>
              <a:ext cx="3762375" cy="3962400"/>
            </a:xfrm>
            <a:prstGeom prst="rect">
              <a:avLst/>
            </a:prstGeom>
          </p:spPr>
        </p:pic>
      </p:grpSp>
      <p:sp>
        <p:nvSpPr>
          <p:cNvPr id="8" name="Right Arrow 7"/>
          <p:cNvSpPr/>
          <p:nvPr/>
        </p:nvSpPr>
        <p:spPr>
          <a:xfrm>
            <a:off x="3657600" y="5508486"/>
            <a:ext cx="2209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10200"/>
            <a:ext cx="9067799" cy="132343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সেনাবাহিনী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 বাহিনী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পলিশ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609600"/>
            <a:ext cx="3733800" cy="4800600"/>
          </a:xfrm>
          <a:prstGeom prst="rect">
            <a:avLst/>
          </a:prstGeom>
        </p:spPr>
      </p:pic>
      <p:pic>
        <p:nvPicPr>
          <p:cNvPr id="8" name="Picture 7" descr="mali-pk-1024x6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4343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4676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562600"/>
            <a:ext cx="7848600" cy="132343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 শান্তির জন্য শহীদ হয়েছেন ৮৮ জন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সৈন্য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924800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বাংলাদেশী শান্তিরক্ষী বাহিনীর অর্জন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9144000" cy="5334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14400" indent="-914400" algn="l">
              <a:buFont typeface="+mj-lt"/>
              <a:buAutoNum type="arabicParenR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914400" indent="-914400" algn="l">
              <a:buFont typeface="+mj-lt"/>
              <a:buAutoNum type="arabicParenR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914400" indent="-914400" algn="l">
              <a:buFont typeface="+mj-lt"/>
              <a:buAutoNum type="arabicParenR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914400" indent="-914400" algn="l">
              <a:buFont typeface="+mj-lt"/>
              <a:buAutoNum type="arabicParenR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আইনসভার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914400" indent="-914400" algn="l">
              <a:buFont typeface="+mj-lt"/>
              <a:buAutoNum type="arabicParenR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অভিশংসন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l">
              <a:buFont typeface="+mj-lt"/>
              <a:buAutoNum type="arabicParenR"/>
            </a:pP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l">
              <a:buFont typeface="+mj-lt"/>
              <a:buAutoNum type="arabicParenR"/>
            </a:pP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 algn="l">
              <a:buFont typeface="+mj-lt"/>
              <a:buAutoNum type="arabicParenR"/>
            </a:pP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42950" indent="-742950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76200"/>
            <a:ext cx="800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4300" y="1447800"/>
            <a:ext cx="88392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 ও জাতিসংঘ</a:t>
            </a:r>
            <a:endParaRPr lang="en-US" sz="8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048000"/>
            <a:ext cx="3657600" cy="3124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3048000"/>
            <a:ext cx="3657600" cy="3124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9144000" cy="5181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উদ্দেশ্য,এবং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105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South Asian Association for Regional Cooperation. </a:t>
            </a:r>
          </a:p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এশীয়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00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err="1" smtClean="0">
                <a:effectLst/>
                <a:latin typeface="NikoshBAN" pitchFamily="2" charset="0"/>
                <a:cs typeface="NikoshBAN" pitchFamily="2" charset="0"/>
              </a:rPr>
              <a:t>সার্ক</a:t>
            </a:r>
            <a:r>
              <a:rPr lang="en-US" sz="7200" dirty="0" smtClean="0">
                <a:effectLst/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smtClean="0">
                <a:effectLst/>
                <a:latin typeface="NikoshBAN" pitchFamily="2" charset="0"/>
                <a:cs typeface="NikoshBAN" pitchFamily="2" charset="0"/>
              </a:rPr>
              <a:t>SAARC</a:t>
            </a:r>
            <a:r>
              <a:rPr lang="en-US" sz="7200" dirty="0" smtClean="0">
                <a:effectLst/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নেপালের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কাঠমুন্ডুতে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সার্ক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সচিবালয়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১৯৮৫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৮ই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সার্ক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সম্মেলন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সেক্রেটারি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জেনারেল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প্রতিবছর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সার্ক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শীর্ষ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সম্মেলন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45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9603283"/>
              </p:ext>
            </p:extLst>
          </p:nvPr>
        </p:nvGraphicFramePr>
        <p:xfrm>
          <a:off x="76200" y="381000"/>
          <a:ext cx="8839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0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E4B625-8FCC-44D7-94A3-785675365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CE4B625-8FCC-44D7-94A3-785675365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7914C0-B8CD-46EE-AA00-E3449363F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7D7914C0-B8CD-46EE-AA00-E3449363F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C46280-CD90-484F-8116-763B2C7B8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22C46280-CD90-484F-8116-763B2C7B8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B194D6-AB61-49D7-BE90-F6981CAD6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3B194D6-AB61-49D7-BE90-F6981CAD6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658077-72A4-4DE4-9BD6-0EB77DEE4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53658077-72A4-4DE4-9BD6-0EB77DEE4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5FF7E8-EF22-46F5-A717-F1B5D5646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4D5FF7E8-EF22-46F5-A717-F1B5D5646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036608-F7E1-4196-AF81-15BB0182E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23036608-F7E1-4196-AF81-15BB0182E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AA1569-78CC-4246-BEDA-A7BB4BDD3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8BAA1569-78CC-4246-BEDA-A7BB4BDD3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5359136"/>
              </p:ext>
            </p:extLst>
          </p:nvPr>
        </p:nvGraphicFramePr>
        <p:xfrm>
          <a:off x="76200" y="381000"/>
          <a:ext cx="8839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8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E4B625-8FCC-44D7-94A3-785675365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CE4B625-8FCC-44D7-94A3-785675365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7914C0-B8CD-46EE-AA00-E3449363F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7D7914C0-B8CD-46EE-AA00-E3449363F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C46280-CD90-484F-8116-763B2C7B8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22C46280-CD90-484F-8116-763B2C7B8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B194D6-AB61-49D7-BE90-F6981CAD6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3B194D6-AB61-49D7-BE90-F6981CAD6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658077-72A4-4DE4-9BD6-0EB77DEE4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53658077-72A4-4DE4-9BD6-0EB77DEE4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5FF7E8-EF22-46F5-A717-F1B5D5646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4D5FF7E8-EF22-46F5-A717-F1B5D5646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036608-F7E1-4196-AF81-15BB0182E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23036608-F7E1-4196-AF81-15BB0182E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AA1569-78CC-4246-BEDA-A7BB4BDD3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8BAA1569-78CC-4246-BEDA-A7BB4BDD3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9972273"/>
              </p:ext>
            </p:extLst>
          </p:nvPr>
        </p:nvGraphicFramePr>
        <p:xfrm>
          <a:off x="457200" y="152400"/>
          <a:ext cx="8458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0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EDCBBD-4AB3-46FF-9BD4-C8752B53F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2EDCBBD-4AB3-46FF-9BD4-C8752B53F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C4CAD8-5E84-44B8-B32C-296132798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0C4CAD8-5E84-44B8-B32C-296132798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5A2BE7-1535-4BDB-A148-F1CD40754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15A2BE7-1535-4BDB-A148-F1CD40754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C15F01-4953-48E7-815B-46AA7BAF0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DC15F01-4953-48E7-815B-46AA7BAF0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95DD95-77B1-4F88-9B46-43F129D0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795DD95-77B1-4F88-9B46-43F129D04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55A0D-01F1-40C6-AB54-54A4F046F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77F55A0D-01F1-40C6-AB54-54A4F046F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04239-E4D8-4388-A520-283CCBE43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57F04239-E4D8-4388-A520-283CCBE43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0A85D4-9FC9-4208-87F9-E7BF6EA1F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70A85D4-9FC9-4208-87F9-E7BF6EA1F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C05F2-E349-40F2-9F0D-40F68A7BE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14CC05F2-E349-40F2-9F0D-40F68A7BE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F19F56-8278-4867-9EC3-EFA3E0F8C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86F19F56-8278-4867-9EC3-EFA3E0F8C6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078BB-F555-488C-A93B-8687C5BA2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08078BB-F555-488C-A93B-8687C5BA2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758</TotalTime>
  <Words>549</Words>
  <Application>Microsoft Office PowerPoint</Application>
  <PresentationFormat>On-screen Show (4:3)</PresentationFormat>
  <Paragraphs>119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BlackTie</vt:lpstr>
      <vt:lpstr>PowerPoint Presentation</vt:lpstr>
      <vt:lpstr>পরিচিতি</vt:lpstr>
      <vt:lpstr>PowerPoint Presentation</vt:lpstr>
      <vt:lpstr>শিখনফল</vt:lpstr>
      <vt:lpstr>সার্ক(SAARC)</vt:lpstr>
      <vt:lpstr>PowerPoint Presentation</vt:lpstr>
      <vt:lpstr>PowerPoint Presentation</vt:lpstr>
      <vt:lpstr>PowerPoint Presentation</vt:lpstr>
      <vt:lpstr>PowerPoint Presentation</vt:lpstr>
      <vt:lpstr>সার্ক গঠনের লক্ষ্য ও উদ্দেশ্য</vt:lpstr>
      <vt:lpstr>PowerPoint Presentation</vt:lpstr>
      <vt:lpstr>PowerPoint Presentation</vt:lpstr>
      <vt:lpstr>PowerPoint Presentation</vt:lpstr>
      <vt:lpstr>জাতিসংঘের উদ্দেশ্য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25</cp:revision>
  <dcterms:created xsi:type="dcterms:W3CDTF">2006-08-16T00:00:00Z</dcterms:created>
  <dcterms:modified xsi:type="dcterms:W3CDTF">2020-06-16T14:26:35Z</dcterms:modified>
</cp:coreProperties>
</file>