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4376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04800" y="4267199"/>
            <a:ext cx="8279958" cy="2231061"/>
            <a:chOff x="304800" y="4267199"/>
            <a:chExt cx="8279958" cy="2231061"/>
          </a:xfrm>
        </p:grpSpPr>
        <p:pic>
          <p:nvPicPr>
            <p:cNvPr id="12" name="Picture 11" descr="lh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267199"/>
              <a:ext cx="2209800" cy="2231061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743200" y="4953000"/>
              <a:ext cx="5841558" cy="79908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আজকের  পাঠে সবাইকে স্বাগতম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657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27" y="0"/>
            <a:ext cx="917632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686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ছোট নদী চলে বাকেঁ বাকেঁ,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8686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 মাসে তার হাঁটু জল থাকে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6712" y="152400"/>
            <a:ext cx="8868430" cy="5029199"/>
            <a:chOff x="136712" y="152400"/>
            <a:chExt cx="8868430" cy="5029199"/>
          </a:xfrm>
        </p:grpSpPr>
        <p:pic>
          <p:nvPicPr>
            <p:cNvPr id="2" name="Picture 1" descr="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712" y="152400"/>
              <a:ext cx="4511488" cy="5029199"/>
            </a:xfrm>
            <a:prstGeom prst="rect">
              <a:avLst/>
            </a:prstGeom>
            <a:ln w="190500" cap="sq">
              <a:solidFill>
                <a:srgbClr val="FFFF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Picture 2" descr="u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28600"/>
              <a:ext cx="4204542" cy="4876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81000" y="5562600"/>
            <a:ext cx="8458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 হয়ে যায় গরু , পার হয় গাড়ি,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" y="0"/>
            <a:ext cx="912552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 ধার উঁচু তার,ঢালু তার পাড়ি 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Ganges-MaishahataC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" y="0"/>
            <a:ext cx="9153378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8382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চিকচিক করে বালি,কোথা নাই কাদা,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news_1568006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5936159"/>
            <a:ext cx="8534400" cy="76944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 ধারে কাশবন ফুলে ফুলে সাদা 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h.jpg"/>
          <p:cNvPicPr>
            <a:picLocks noChangeAspect="1"/>
          </p:cNvPicPr>
          <p:nvPr/>
        </p:nvPicPr>
        <p:blipFill>
          <a:blip r:embed="rId2"/>
          <a:srcRect l="3333" t="7037" r="5000" b="23333"/>
          <a:stretch>
            <a:fillRect/>
          </a:stretch>
        </p:blipFill>
        <p:spPr>
          <a:xfrm>
            <a:off x="-1" y="0"/>
            <a:ext cx="4744781" cy="52578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ox-att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72" y="0"/>
            <a:ext cx="4286928" cy="52578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465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কিচিমিচি করে সেথা শালিকের ঝাঁক,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রাতে ওঠে থেকে থেকে শিয়ালের হাঁক।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38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71214_131739.jpg"/>
          <p:cNvPicPr>
            <a:picLocks noChangeAspect="1"/>
          </p:cNvPicPr>
          <p:nvPr/>
        </p:nvPicPr>
        <p:blipFill>
          <a:blip r:embed="rId2" cstate="print"/>
          <a:srcRect t="39316" r="16667"/>
          <a:stretch>
            <a:fillRect/>
          </a:stretch>
        </p:blipFill>
        <p:spPr>
          <a:xfrm>
            <a:off x="1219200" y="1143000"/>
            <a:ext cx="655749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25959"/>
            <a:ext cx="5105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=""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2577890" cy="1923502"/>
          </a:xfrm>
          <a:prstGeom prst="rect">
            <a:avLst/>
          </a:prstGeom>
        </p:spPr>
      </p:pic>
      <p:pic>
        <p:nvPicPr>
          <p:cNvPr id="7" name="Picture 6" descr="download.png">
            <a:extLst>
              <a:ext uri="{FF2B5EF4-FFF2-40B4-BE49-F238E27FC236}">
                <a16:creationId xmlns=""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2577890" cy="1923502"/>
          </a:xfrm>
          <a:prstGeom prst="rect">
            <a:avLst/>
          </a:prstGeom>
        </p:spPr>
      </p:pic>
      <p:pic>
        <p:nvPicPr>
          <p:cNvPr id="8" name="Picture 7" descr="download.png">
            <a:extLst>
              <a:ext uri="{FF2B5EF4-FFF2-40B4-BE49-F238E27FC236}">
                <a16:creationId xmlns=""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2577890" cy="1923502"/>
          </a:xfrm>
          <a:prstGeom prst="rect">
            <a:avLst/>
          </a:prstGeom>
        </p:spPr>
      </p:pic>
      <p:pic>
        <p:nvPicPr>
          <p:cNvPr id="9" name="Picture 8" descr="download.png">
            <a:extLst>
              <a:ext uri="{FF2B5EF4-FFF2-40B4-BE49-F238E27FC236}">
                <a16:creationId xmlns=""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191000"/>
            <a:ext cx="2577890" cy="1923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04800"/>
            <a:ext cx="8458200" cy="2812197"/>
            <a:chOff x="1066800" y="304800"/>
            <a:chExt cx="7848600" cy="2812197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304800"/>
              <a:ext cx="41910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endParaRPr lang="en-US" sz="5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2286000"/>
              <a:ext cx="78486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রবী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ন্দ্র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নাথ-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ন্দ্র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= ন+দ+র ফলা 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Y9I2v2ZDL._SX42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990600"/>
            <a:ext cx="8763000" cy="4953000"/>
            <a:chOff x="152400" y="990600"/>
            <a:chExt cx="8763000" cy="4953000"/>
          </a:xfrm>
        </p:grpSpPr>
        <p:sp>
          <p:nvSpPr>
            <p:cNvPr id="4" name="Frame 3"/>
            <p:cNvSpPr/>
            <p:nvPr/>
          </p:nvSpPr>
          <p:spPr>
            <a:xfrm>
              <a:off x="152400" y="2819400"/>
              <a:ext cx="3048000" cy="3124200"/>
            </a:xfrm>
            <a:prstGeom prst="frame">
              <a:avLst>
                <a:gd name="adj1" fmla="val 18100"/>
              </a:avLst>
            </a:prstGeom>
            <a:ln>
              <a:solidFill>
                <a:srgbClr val="FF000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2819400"/>
              <a:ext cx="5486400" cy="31085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সুমন চক্রবর্ত্তী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১৮৪নং দক্ষিণ বাইশপুর মালেক দেওয়ান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মনিরুজ্জামান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সপ্রাবি, মতলব দক্ষিণ, চাঁদপুর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 নং-০১৭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২৩৪৯০২৩০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cbsumon999@gmail.com</a:t>
              </a: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1371600" y="990600"/>
              <a:ext cx="6629400" cy="1371600"/>
              <a:chOff x="1295400" y="152400"/>
              <a:chExt cx="6629400" cy="1371600"/>
            </a:xfrm>
          </p:grpSpPr>
          <p:grpSp>
            <p:nvGrpSpPr>
              <p:cNvPr id="8" name="Group 3"/>
              <p:cNvGrpSpPr/>
              <p:nvPr/>
            </p:nvGrpSpPr>
            <p:grpSpPr>
              <a:xfrm>
                <a:off x="2667000" y="152400"/>
                <a:ext cx="3962400" cy="1371600"/>
                <a:chOff x="2667000" y="152400"/>
                <a:chExt cx="3962400" cy="1371600"/>
              </a:xfrm>
            </p:grpSpPr>
            <p:sp>
              <p:nvSpPr>
                <p:cNvPr id="11" name="Left-Right Arrow 10"/>
                <p:cNvSpPr/>
                <p:nvPr/>
              </p:nvSpPr>
              <p:spPr>
                <a:xfrm>
                  <a:off x="2667000" y="152400"/>
                  <a:ext cx="3962400" cy="1371600"/>
                </a:xfrm>
                <a:prstGeom prst="leftRightArrow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48000" y="533400"/>
                  <a:ext cx="3200400" cy="646331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শিক্ষক পরিচিতি</a:t>
                  </a:r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9" name="Picture 8" descr="flower-gif-png-7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95400" y="304800"/>
                <a:ext cx="1219200" cy="1104900"/>
              </a:xfrm>
              <a:prstGeom prst="rect">
                <a:avLst/>
              </a:prstGeom>
            </p:spPr>
          </p:pic>
          <p:pic>
            <p:nvPicPr>
              <p:cNvPr id="10" name="Picture 9" descr="flower-gif-png-7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05600" y="304800"/>
                <a:ext cx="1219200" cy="11049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200400"/>
              <a:ext cx="2286000" cy="2362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381000"/>
            <a:ext cx="8305800" cy="5860197"/>
            <a:chOff x="381000" y="381000"/>
            <a:chExt cx="8305800" cy="5860197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381000"/>
              <a:ext cx="518160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ht.PNG"/>
            <p:cNvPicPr>
              <a:picLocks noChangeAspect="1"/>
            </p:cNvPicPr>
            <p:nvPr/>
          </p:nvPicPr>
          <p:blipFill>
            <a:blip r:embed="rId2"/>
            <a:srcRect l="4835" r="47177" b="70769"/>
            <a:stretch>
              <a:fillRect/>
            </a:stretch>
          </p:blipFill>
          <p:spPr>
            <a:xfrm>
              <a:off x="1143000" y="2438400"/>
              <a:ext cx="7162800" cy="2590800"/>
            </a:xfrm>
            <a:prstGeom prst="rect">
              <a:avLst/>
            </a:prstGeom>
            <a:ln w="190500" cap="sq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381000" y="5410200"/>
              <a:ext cx="83058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কবিতাংশটুকু প্রমিত ও স্পষ্ট উচ্চারনে পড় ।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2826603"/>
            <a:ext cx="8153400" cy="2354997"/>
            <a:chOff x="457200" y="533400"/>
            <a:chExt cx="8153400" cy="2354997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533400"/>
              <a:ext cx="4876800" cy="110799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2057400"/>
              <a:ext cx="8153400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কবিতাংশটুকু বাড়িতে পড়বে ।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download (1).jpg">
            <a:extLst>
              <a:ext uri="{FF2B5EF4-FFF2-40B4-BE49-F238E27FC236}">
                <a16:creationId xmlns="" xmlns:a16="http://schemas.microsoft.com/office/drawing/2014/main" id="{EC5E0735-7AB4-4EB8-8E65-0720E3F1E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1000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17406_805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456BD4-CCB7-442C-9B20-D51AB125BDE7}"/>
              </a:ext>
            </a:extLst>
          </p:cNvPr>
          <p:cNvSpPr/>
          <p:nvPr/>
        </p:nvSpPr>
        <p:spPr>
          <a:xfrm>
            <a:off x="1143000" y="3810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এখানেই 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2835299" cy="207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228600" y="152400"/>
            <a:chExt cx="8686799" cy="6477000"/>
          </a:xfrm>
        </p:grpSpPr>
        <p:pic>
          <p:nvPicPr>
            <p:cNvPr id="2" name="Picture 1" descr="61Y9I2v2ZDL._SX425_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52400"/>
              <a:ext cx="8686799" cy="6477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14600" y="976636"/>
              <a:ext cx="4191000" cy="784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ba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599267"/>
              <a:ext cx="2753578" cy="3200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429000" y="2646845"/>
              <a:ext cx="5334000" cy="3046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বিষয়: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পাঠের শিরোনাম: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 ছোট নদী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পাঠের অংশ: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আমাদের ছোট নদী-----শিয়ালের হাঁক 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সময়:৪৫ মিনিট।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228600"/>
            <a:ext cx="5257800" cy="1185672"/>
            <a:chOff x="2057400" y="228600"/>
            <a:chExt cx="5257800" cy="1185672"/>
          </a:xfrm>
        </p:grpSpPr>
        <p:sp>
          <p:nvSpPr>
            <p:cNvPr id="3" name="Left-Right Arrow Callout 2"/>
            <p:cNvSpPr/>
            <p:nvPr/>
          </p:nvSpPr>
          <p:spPr>
            <a:xfrm>
              <a:off x="2057400" y="228600"/>
              <a:ext cx="5257800" cy="1185672"/>
            </a:xfrm>
            <a:prstGeom prst="leftRightArrowCallo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381000"/>
              <a:ext cx="22860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2057400"/>
            <a:ext cx="8915400" cy="39703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কবিতা শুনে বুঝতে পারবে।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১.১.১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শব্দে ব্যব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যুক্তবর্ণের ধ্বনি স্পষ্ঠ ও শুদ্ধভাবে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পাঠ্য বইয়ের কবিতা আবৃত্তি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১.৩.১ যুক্তব্যঞ্জন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প্রমিত উচ্চারনে কবিতা আবৃত্তি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152400"/>
            <a:ext cx="6629400" cy="6248400"/>
            <a:chOff x="1219200" y="152400"/>
            <a:chExt cx="6629400" cy="6248400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152400"/>
              <a:ext cx="4572000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পূর্বজ্ঞান যাচাই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19200" y="1524000"/>
              <a:ext cx="6629400" cy="4876800"/>
              <a:chOff x="1219200" y="1524000"/>
              <a:chExt cx="6629400" cy="48768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19200" y="1524000"/>
                <a:ext cx="6629400" cy="48768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24000" y="2904226"/>
                <a:ext cx="6019800" cy="20621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তোমরা কখনো নদী দেখেছ?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কোথায় দেখেছ?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তোমরা সেখানে কী কী দেখেছ?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তোমাদের বাড়ির পাশে একটি নদীর বল ।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638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এসো আমরা নদীর ছবি দেখি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5657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05800" cy="4419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6019800"/>
            <a:ext cx="81534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তোমরা কী কী দেখতে পারছ?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8610600" cy="6400800"/>
            <a:chOff x="228600" y="228600"/>
            <a:chExt cx="8610600" cy="6172199"/>
          </a:xfrm>
        </p:grpSpPr>
        <p:pic>
          <p:nvPicPr>
            <p:cNvPr id="2" name="Picture 1" descr="jh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8610600" cy="617219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819400" y="381000"/>
              <a:ext cx="3733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ঘোষনা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1447800"/>
              <a:ext cx="7467600" cy="166199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আমাদের ছোট নদী</a:t>
              </a:r>
            </a:p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রবীন্দ্রনাথ ঠাকুর</a:t>
              </a: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.PNG"/>
          <p:cNvPicPr>
            <a:picLocks noChangeAspect="1"/>
          </p:cNvPicPr>
          <p:nvPr/>
        </p:nvPicPr>
        <p:blipFill>
          <a:blip r:embed="rId2"/>
          <a:srcRect l="51412" t="13333"/>
          <a:stretch>
            <a:fillRect/>
          </a:stretch>
        </p:blipFill>
        <p:spPr>
          <a:xfrm>
            <a:off x="1066800" y="152400"/>
            <a:ext cx="7391400" cy="539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562600"/>
            <a:ext cx="78486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৩২নং পৃষ্ঠা বের কর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219200"/>
            <a:ext cx="4744329" cy="54102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6019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 প্রমিত ও স্পষ্ট উচ্চারনে পাঠ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255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Dpe</cp:lastModifiedBy>
  <cp:revision>88</cp:revision>
  <dcterms:created xsi:type="dcterms:W3CDTF">2006-08-16T00:00:00Z</dcterms:created>
  <dcterms:modified xsi:type="dcterms:W3CDTF">2020-06-19T16:33:12Z</dcterms:modified>
</cp:coreProperties>
</file>