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78" r:id="rId4"/>
    <p:sldId id="257" r:id="rId5"/>
    <p:sldId id="259" r:id="rId6"/>
    <p:sldId id="269" r:id="rId7"/>
    <p:sldId id="271" r:id="rId8"/>
    <p:sldId id="266" r:id="rId9"/>
    <p:sldId id="258" r:id="rId10"/>
    <p:sldId id="276" r:id="rId11"/>
    <p:sldId id="267" r:id="rId12"/>
    <p:sldId id="270" r:id="rId13"/>
    <p:sldId id="272" r:id="rId14"/>
    <p:sldId id="273" r:id="rId15"/>
    <p:sldId id="260" r:id="rId16"/>
    <p:sldId id="274" r:id="rId17"/>
    <p:sldId id="275" r:id="rId18"/>
    <p:sldId id="277" r:id="rId19"/>
    <p:sldId id="268" r:id="rId20"/>
    <p:sldId id="261" r:id="rId21"/>
    <p:sldId id="262" r:id="rId22"/>
    <p:sldId id="263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90C0EF2-DE2B-44BE-9787-8CB23653986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2.jpe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6.jpe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22860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আজকের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ক্লাসে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সবাইকে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স্বাগত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ম</a:t>
            </a:r>
            <a:endParaRPr kumimoji="0" lang="en-US" sz="4400" b="1" i="0" u="none" strike="noStrike" kern="1200" cap="none" spc="50" normalizeH="0" baseline="0" noProof="0" dirty="0">
              <a:ln w="11430"/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16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63880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95250"/>
          </a:sp3d>
        </p:spPr>
      </p:pic>
    </p:spTree>
    <p:extLst>
      <p:ext uri="{BB962C8B-B14F-4D97-AF65-F5344CB8AC3E}">
        <p14:creationId xmlns:p14="http://schemas.microsoft.com/office/powerpoint/2010/main" val="422944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প্রতীক-পটভূমি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প্রতীক-পটভূমি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যায়।যথা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5052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অপরিবর্তনশীল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প্রতীক-পটভূমি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প্রতীক-পটভূমি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দ্ব্যর্থবোধক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প্রতীক-পটভূমি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bright="13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303520" cy="2979913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07950"/>
          </a:sp3d>
        </p:spPr>
      </p:pic>
      <p:sp>
        <p:nvSpPr>
          <p:cNvPr id="3" name="TextBox 2"/>
          <p:cNvSpPr txBox="1"/>
          <p:nvPr/>
        </p:nvSpPr>
        <p:spPr>
          <a:xfrm>
            <a:off x="1981200" y="52578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52117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00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nus 3"/>
          <p:cNvSpPr/>
          <p:nvPr/>
        </p:nvSpPr>
        <p:spPr>
          <a:xfrm>
            <a:off x="7467600" y="-1066800"/>
            <a:ext cx="76200" cy="853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943600" y="4114800"/>
            <a:ext cx="3200400" cy="152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09600" y="4343400"/>
            <a:ext cx="4114800" cy="1219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199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inus 6"/>
          <p:cNvSpPr/>
          <p:nvPr/>
        </p:nvSpPr>
        <p:spPr>
          <a:xfrm>
            <a:off x="609600" y="4724400"/>
            <a:ext cx="4114800" cy="152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2682875" cy="11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inus 11"/>
          <p:cNvSpPr/>
          <p:nvPr/>
        </p:nvSpPr>
        <p:spPr>
          <a:xfrm>
            <a:off x="1371600" y="2743200"/>
            <a:ext cx="3429000" cy="3048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429000" y="4114800"/>
            <a:ext cx="1219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33400" y="4800600"/>
            <a:ext cx="1295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2"/>
          </p:cNvCxnSpPr>
          <p:nvPr/>
        </p:nvCxnSpPr>
        <p:spPr>
          <a:xfrm flipH="1">
            <a:off x="1600200" y="2895600"/>
            <a:ext cx="225914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2" idx="2"/>
          </p:cNvCxnSpPr>
          <p:nvPr/>
        </p:nvCxnSpPr>
        <p:spPr>
          <a:xfrm>
            <a:off x="1600200" y="2590800"/>
            <a:ext cx="225914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2" idx="0"/>
          </p:cNvCxnSpPr>
          <p:nvPr/>
        </p:nvCxnSpPr>
        <p:spPr>
          <a:xfrm flipH="1">
            <a:off x="4346086" y="2590800"/>
            <a:ext cx="225914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0"/>
          </p:cNvCxnSpPr>
          <p:nvPr/>
        </p:nvCxnSpPr>
        <p:spPr>
          <a:xfrm>
            <a:off x="4346086" y="2895600"/>
            <a:ext cx="225914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" y="457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3340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0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ctagon 3"/>
          <p:cNvSpPr/>
          <p:nvPr/>
        </p:nvSpPr>
        <p:spPr>
          <a:xfrm>
            <a:off x="2514600" y="1524000"/>
            <a:ext cx="3200400" cy="2895600"/>
          </a:xfrm>
          <a:prstGeom prst="oc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6"/>
            <a:endCxn id="4" idx="2"/>
          </p:cNvCxnSpPr>
          <p:nvPr/>
        </p:nvCxnSpPr>
        <p:spPr>
          <a:xfrm>
            <a:off x="3362692" y="1524000"/>
            <a:ext cx="1504216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4" idx="0"/>
          </p:cNvCxnSpPr>
          <p:nvPr/>
        </p:nvCxnSpPr>
        <p:spPr>
          <a:xfrm flipV="1">
            <a:off x="2514600" y="2372092"/>
            <a:ext cx="3200400" cy="1199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1"/>
            <a:endCxn id="4" idx="5"/>
          </p:cNvCxnSpPr>
          <p:nvPr/>
        </p:nvCxnSpPr>
        <p:spPr>
          <a:xfrm flipH="1" flipV="1">
            <a:off x="2514600" y="2372092"/>
            <a:ext cx="3200400" cy="1199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52800" y="1524000"/>
            <a:ext cx="1504216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5200" y="17526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1981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33800" y="22098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0" y="2438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62400" y="2667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486400" y="24384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24384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25146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00400" y="2667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352800" y="2743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81400" y="28194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86200" y="2895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12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12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Straight Connector 43"/>
          <p:cNvCxnSpPr/>
          <p:nvPr/>
        </p:nvCxnSpPr>
        <p:spPr>
          <a:xfrm flipV="1">
            <a:off x="5257800" y="25146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29200" y="2590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800600" y="26670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72000" y="2819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86200" y="3352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10000" y="3581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3657600" y="37338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/>
          <p:nvPr/>
        </p:nvCxnSpPr>
        <p:spPr>
          <a:xfrm>
            <a:off x="3581400" y="39624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/>
          <p:cNvCxnSpPr/>
          <p:nvPr/>
        </p:nvCxnSpPr>
        <p:spPr>
          <a:xfrm>
            <a:off x="3429000" y="41910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81200" y="762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4071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291" y="50292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পটভূমিকায়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উঠে,আবার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প্রতীকরূপে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1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bright="15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108960" cy="2180909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07950" h="10795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6000"/>
                    </a14:imgEffect>
                    <a14:imgEffect>
                      <a14:brightnessContrast bright="1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114800" cy="2311999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46050" h="14605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6627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795897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মুখচ্ছবি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খরগোসের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দ্ব্যর্থবোধক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457200"/>
            <a:ext cx="3478837" cy="1754326"/>
          </a:xfrm>
          <a:prstGeom prst="rect">
            <a:avLst/>
          </a:prstGeom>
          <a:scene3d>
            <a:camera prst="orthographicFront"/>
            <a:lightRig rig="flat" dir="t"/>
          </a:scene3d>
          <a:sp3d extrusionH="76200">
            <a:bevelT w="508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জোড়ায়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</a:t>
            </a:r>
            <a:r>
              <a:rPr kumimoji="0" lang="en-US" sz="5400" b="1" i="0" u="none" strike="noStrike" kern="1200" cap="none" spc="50" normalizeH="0" baseline="0" noProof="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কাজ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ranklin Gothic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১)</a:t>
            </a:r>
            <a:r>
              <a:rPr lang="en-US" sz="2800" b="1" dirty="0" err="1" smtClean="0"/>
              <a:t>প্রতীক-পটভূমির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মধ্যে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পার্থক্য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নিরূপণ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0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8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828800"/>
            <a:ext cx="72390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3" idx="0"/>
            <a:endCxn id="3" idx="2"/>
          </p:cNvCxnSpPr>
          <p:nvPr/>
        </p:nvCxnSpPr>
        <p:spPr>
          <a:xfrm>
            <a:off x="4610100" y="18288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90600" y="2667000"/>
            <a:ext cx="7239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90600" y="3200400"/>
            <a:ext cx="7239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90600" y="3733800"/>
            <a:ext cx="7239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90600" y="42672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90600" y="22098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09800" y="175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প্রতীক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86400" y="1828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পটভূমি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371600" y="2438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১).</a:t>
            </a:r>
            <a:r>
              <a:rPr lang="en-US" sz="2000" b="1" dirty="0" err="1" smtClean="0"/>
              <a:t>প্রতীকের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নির্দির্ষ্ট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আকার</a:t>
            </a:r>
            <a:r>
              <a:rPr lang="en-US" sz="2000" b="1" dirty="0" smtClean="0"/>
              <a:t> ও  </a:t>
            </a:r>
            <a:r>
              <a:rPr lang="en-US" sz="2000" b="1" dirty="0" err="1" smtClean="0"/>
              <a:t>সীমারেখা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আছে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48200" y="2362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১)</a:t>
            </a:r>
            <a:r>
              <a:rPr lang="en-US" sz="2400" b="1" dirty="0" err="1" smtClean="0"/>
              <a:t>পটভূমির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নির্দিষ্ট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আকার</a:t>
            </a:r>
            <a:r>
              <a:rPr lang="en-US" sz="2400" b="1" dirty="0" smtClean="0"/>
              <a:t>  ও  </a:t>
            </a:r>
            <a:r>
              <a:rPr lang="en-US" sz="2400" b="1" dirty="0" err="1" smtClean="0"/>
              <a:t>সীমারেখা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নাই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810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২)</a:t>
            </a:r>
            <a:r>
              <a:rPr lang="en-US" sz="2400" b="1" dirty="0" err="1" smtClean="0"/>
              <a:t>প্রতীক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সীমাবদ্ধ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পটভূমির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ক্ষেত্র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ব্যাপক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প্রতীক</a:t>
            </a:r>
            <a:r>
              <a:rPr lang="en-US" sz="3600" b="1" dirty="0" smtClean="0"/>
              <a:t> - </a:t>
            </a:r>
            <a:r>
              <a:rPr lang="en-US" sz="3600" b="1" dirty="0" err="1" smtClean="0"/>
              <a:t>পটভূমির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মধ্যকার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পার্থক্যঃ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79139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অধ্যাসঃ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447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কোন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বাস্তব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উদ্দীপককে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ভ্রান্তভাবে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প্রত্যক্ষণ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করার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নামই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হচ্ছে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অধ্যাস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971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অলীক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প্রত্যক্ষণঃ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657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অলীক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2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অধ্যাসঃ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981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895600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অধ্যাস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অধ্যাস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চান্দ্র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অধ্যাস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অধ্যাস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69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13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3474720" cy="1952353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01600" h="9525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brightnessContrast bright="19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2514600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0650" h="14605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096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4196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বিকৃতি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ও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অস্বাভাবিকতাই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অলীক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দায়ী।যেমন-আবছা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পরিহিত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ডাকছে।অথচ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1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2134629" cy="1936413"/>
          </a:xfrm>
          <a:prstGeom prst="rect">
            <a:avLst/>
          </a:prstGeom>
          <a:scene3d>
            <a:camera prst="orthographicFront"/>
            <a:lightRig rig="flat" dir="t"/>
          </a:scene3d>
          <a:sp3d extrusionH="95250">
            <a:bevelT w="1016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47800"/>
            <a:ext cx="1762125" cy="216217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57200" y="41148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মোছাঃমাকছুদা বেগম</a:t>
            </a:r>
          </a:p>
          <a:p>
            <a:r>
              <a:rPr lang="as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প্রভাষক(মনোবিজ্ঞান)</a:t>
            </a:r>
          </a:p>
          <a:p>
            <a:r>
              <a:rPr lang="as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সাঘাটা পাইলট বালিকা উচ্চ বিদ্যালয় ও কলেজ</a:t>
            </a:r>
          </a:p>
          <a:p>
            <a:r>
              <a:rPr lang="as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সাঘাটা ,গাইবান্ধা।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5486400" y="4268688"/>
            <a:ext cx="3410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বিষয়ঃমনোবিজ্ঞান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অধ্যায়ঃষষ্ঠ</a:t>
            </a:r>
            <a:endParaRPr lang="as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s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শ্রেনীঃএকাদশ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সময়ঃ৪৫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মিনিট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তারিখঃ১৯/০৬/২০২০ইং।</a:t>
            </a:r>
            <a:endParaRPr lang="as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304800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পরিচিতি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54088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6024" y="568569"/>
            <a:ext cx="3357009" cy="923330"/>
          </a:xfrm>
          <a:prstGeom prst="rect">
            <a:avLst/>
          </a:prstGeom>
          <a:noFill/>
          <a:scene3d>
            <a:camera prst="orthographicFront"/>
            <a:lightRig rig="flat" dir="tl"/>
          </a:scene3d>
          <a:sp3d extrusionH="63500">
            <a:bevelT w="69850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দলগত</a:t>
            </a:r>
            <a:r>
              <a:rPr kumimoji="0" lang="en-US" sz="5400" b="1" i="0" u="none" strike="noStrike" kern="1200" cap="none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5400" b="1" i="0" u="none" strike="noStrike" kern="1200" cap="none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কাজ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১)</a:t>
            </a:r>
            <a:r>
              <a:rPr lang="en-US" sz="2800" b="1" dirty="0" err="1" smtClean="0"/>
              <a:t>বিভিন্ন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ধরনের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অধ্যাসের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নাম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তালিকা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আকারে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তুলে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ধরো</a:t>
            </a:r>
            <a:r>
              <a:rPr lang="en-US" sz="2800" b="1" dirty="0" smtClean="0"/>
              <a:t> ।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1960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0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09600"/>
            <a:ext cx="2141932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Franklin Gothic Medium"/>
              </a:rPr>
              <a:t>মূল্যায়ণ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১)</a:t>
            </a:r>
            <a:r>
              <a:rPr lang="en-US" sz="2800" b="1" dirty="0" err="1" smtClean="0"/>
              <a:t>অধ্যাস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?</a:t>
            </a:r>
          </a:p>
          <a:p>
            <a:r>
              <a:rPr lang="en-US" sz="2800" b="1" dirty="0" smtClean="0"/>
              <a:t>২)</a:t>
            </a:r>
            <a:r>
              <a:rPr lang="en-US" sz="2800" b="1" dirty="0" err="1" smtClean="0"/>
              <a:t>অলীক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প্রত্যক্ষন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কাকে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বলে</a:t>
            </a:r>
            <a:r>
              <a:rPr lang="en-US" sz="2800" b="1" dirty="0" smtClean="0"/>
              <a:t>?</a:t>
            </a:r>
          </a:p>
          <a:p>
            <a:r>
              <a:rPr lang="en-US" sz="2800" b="1" dirty="0" smtClean="0"/>
              <a:t>৩)</a:t>
            </a:r>
            <a:r>
              <a:rPr lang="en-US" sz="2800" b="1" dirty="0" err="1" smtClean="0"/>
              <a:t>অধ্যাস</a:t>
            </a:r>
            <a:r>
              <a:rPr lang="en-US" sz="2800" b="1" dirty="0" smtClean="0"/>
              <a:t>  ও  </a:t>
            </a:r>
            <a:r>
              <a:rPr lang="en-US" sz="2800" b="1" dirty="0" err="1" smtClean="0"/>
              <a:t>অলীক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প্রত্যক্ষণের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দুটি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পার্থক্য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লিখ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506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33400"/>
            <a:ext cx="3142206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err="1">
                <a:ln w="0"/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/>
              </a:rPr>
              <a:t>বাড়ির</a:t>
            </a:r>
            <a:r>
              <a:rPr kumimoji="0" lang="en-US" sz="5400" b="1" i="0" u="none" strike="noStrike" kern="1200" cap="all" spc="0" normalizeH="0" baseline="0" noProof="0" dirty="0">
                <a:ln w="0"/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/>
              </a:rPr>
              <a:t> </a:t>
            </a:r>
            <a:r>
              <a:rPr kumimoji="0" lang="en-US" sz="5400" b="1" i="0" u="none" strike="noStrike" kern="1200" cap="all" spc="0" normalizeH="0" baseline="0" noProof="0" dirty="0" err="1">
                <a:ln w="0"/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/>
              </a:rPr>
              <a:t>কাজ</a:t>
            </a:r>
            <a:endParaRPr kumimoji="0" lang="en-US" sz="5400" b="1" i="0" u="none" strike="noStrike" kern="1200" cap="all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১)</a:t>
            </a:r>
            <a:r>
              <a:rPr lang="en-US" sz="2800" b="1" dirty="0" err="1" smtClean="0"/>
              <a:t>অধ্যাস</a:t>
            </a:r>
            <a:r>
              <a:rPr lang="en-US" sz="2800" b="1" dirty="0" smtClean="0"/>
              <a:t>  ও  </a:t>
            </a:r>
            <a:r>
              <a:rPr lang="en-US" sz="2800" b="1" dirty="0" err="1" smtClean="0"/>
              <a:t>অলীক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প্রত্যক্ষণের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সাদৃশ্য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নির্ণয়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13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76600"/>
            <a:ext cx="3931920" cy="2907518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95250" h="152400"/>
          </a:sp3d>
        </p:spPr>
      </p:pic>
    </p:spTree>
    <p:extLst>
      <p:ext uri="{BB962C8B-B14F-4D97-AF65-F5344CB8AC3E}">
        <p14:creationId xmlns:p14="http://schemas.microsoft.com/office/powerpoint/2010/main" val="178822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676400" y="152400"/>
            <a:ext cx="54102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ranklin Gothic Medium"/>
              </a:rPr>
              <a:t>সবাইকে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ranklin Gothic Medium"/>
              </a:rPr>
              <a:t> 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ranklin Gothic Medium"/>
              </a:rPr>
              <a:t>ধন্যবাদ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brightnessContrast bright="17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778240" cy="556260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27000" h="133350"/>
          </a:sp3d>
        </p:spPr>
      </p:pic>
    </p:spTree>
    <p:extLst>
      <p:ext uri="{BB962C8B-B14F-4D97-AF65-F5344CB8AC3E}">
        <p14:creationId xmlns:p14="http://schemas.microsoft.com/office/powerpoint/2010/main" val="306627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ye - Optical illus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800" y="2209800"/>
            <a:ext cx="3598336" cy="2024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57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486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752600" y="381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আজকের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পাঠের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বিষয়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524000"/>
            <a:ext cx="522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সংবেদন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প্রত্যক্ষ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14600"/>
            <a:ext cx="2819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9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30" y="1752600"/>
            <a:ext cx="486075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273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31242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১)</a:t>
            </a:r>
            <a:r>
              <a:rPr lang="en-US" sz="2800" b="1" dirty="0" err="1" smtClean="0"/>
              <a:t>প্রতীক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পটভূমি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প্রত্যক্ষন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তা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বলতে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,</a:t>
            </a:r>
          </a:p>
          <a:p>
            <a:r>
              <a:rPr lang="en-US" sz="2800" b="1" dirty="0" smtClean="0"/>
              <a:t>২)</a:t>
            </a:r>
            <a:r>
              <a:rPr lang="en-US" sz="2800" b="1" dirty="0" err="1" smtClean="0"/>
              <a:t>প্রতীক</a:t>
            </a:r>
            <a:r>
              <a:rPr lang="en-US" sz="2800" b="1" dirty="0" smtClean="0"/>
              <a:t> –</a:t>
            </a:r>
            <a:r>
              <a:rPr lang="en-US" sz="2800" b="1" dirty="0" err="1" smtClean="0"/>
              <a:t>পটভূমির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মধ্যে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সম্পর্ক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ব্যাখ্যা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,</a:t>
            </a:r>
          </a:p>
          <a:p>
            <a:r>
              <a:rPr lang="en-US" sz="2800" b="1" dirty="0" smtClean="0"/>
              <a:t>৩)</a:t>
            </a:r>
            <a:r>
              <a:rPr lang="en-US" sz="2800" b="1" dirty="0" err="1" smtClean="0"/>
              <a:t>প্রতীক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পটভূমি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প্রত্যক্ষণের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প্রকারভেদ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বর্ননা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0570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47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পটভুমি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7432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থাকি।তাকে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করি।এই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প্রতীক-পটভূমি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চিত্র-পট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প্রত্যক্ষণ,আবার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মূর্তি-ক্ষেত্র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চিত্র-পটভূমি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4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4648200" y="3048000"/>
            <a:ext cx="3886200" cy="3810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1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380" t="-1503" r="48809" b="-24814"/>
          <a:stretch/>
        </p:blipFill>
        <p:spPr>
          <a:xfrm rot="16200000">
            <a:off x="1249680" y="2255520"/>
            <a:ext cx="3017520" cy="246888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8255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66627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334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অপরিবর্তিত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অপরিবর্তনশীল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প্রতীক-পটভূমি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191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চিত্রের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ছবি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দুটি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সব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সময়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দেখতে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একই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রকম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3997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brightnessContrast bright="1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1767840" cy="2715246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27000" h="18415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7000"/>
                    </a14:imgEffect>
                    <a14:imgEffect>
                      <a14:brightnessContrast bright="1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1964188" cy="2598771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07950" h="146050"/>
          </a:sp3d>
        </p:spPr>
      </p:pic>
      <p:sp>
        <p:nvSpPr>
          <p:cNvPr id="5" name="TextBox 4"/>
          <p:cNvSpPr txBox="1"/>
          <p:nvPr/>
        </p:nvSpPr>
        <p:spPr>
          <a:xfrm>
            <a:off x="1066800" y="5334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05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ফুলদানী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করব।আবার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মুখচ্ছবি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191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প্রতীক-পটভূমি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9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3749040" cy="154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2514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১)</a:t>
            </a:r>
            <a:r>
              <a:rPr lang="en-US" sz="2800" b="1" dirty="0" err="1" smtClean="0"/>
              <a:t>প্রতীক-পটভূমি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প্রত্যক্ষণের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কারন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05200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77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264</TotalTime>
  <Words>464</Words>
  <Application>Microsoft Office PowerPoint</Application>
  <PresentationFormat>On-screen Show (4:3)</PresentationFormat>
  <Paragraphs>68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52</cp:revision>
  <dcterms:created xsi:type="dcterms:W3CDTF">2020-06-08T04:50:11Z</dcterms:created>
  <dcterms:modified xsi:type="dcterms:W3CDTF">2020-06-19T05:46:24Z</dcterms:modified>
</cp:coreProperties>
</file>