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8" r:id="rId9"/>
    <p:sldId id="262" r:id="rId10"/>
    <p:sldId id="263" r:id="rId11"/>
    <p:sldId id="264" r:id="rId12"/>
    <p:sldId id="267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 autoAdjust="0"/>
    <p:restoredTop sz="81149" autoAdjust="0"/>
  </p:normalViewPr>
  <p:slideViewPr>
    <p:cSldViewPr>
      <p:cViewPr varScale="1">
        <p:scale>
          <a:sx n="60" d="100"/>
          <a:sy n="60" d="100"/>
        </p:scale>
        <p:origin x="160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28D63-0A38-4B44-96EB-352814F1333D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EBA03-D628-4615-A3A6-A8636E554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64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EBA03-D628-4615-A3A6-A8636E5547F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0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EBA03-D628-4615-A3A6-A8636E5547F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1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EBA03-D628-4615-A3A6-A8636E5547F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3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5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018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0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0429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12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83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3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9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8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5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3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0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5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1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0063" y="5563115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accent2"/>
                </a:solidFill>
              </a:rPr>
              <a:t>স্বাগতম</a:t>
            </a:r>
            <a:endParaRPr lang="en-US" sz="8000" dirty="0">
              <a:solidFill>
                <a:schemeClr val="accent2"/>
              </a:solidFill>
            </a:endParaRPr>
          </a:p>
        </p:txBody>
      </p:sp>
      <p:pic>
        <p:nvPicPr>
          <p:cNvPr id="5" name="Picture 4" descr="RO6666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04800"/>
            <a:ext cx="3985526" cy="52259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762000"/>
            <a:ext cx="2819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819400"/>
            <a:ext cx="861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১.গড় নি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র্ণয়ের 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 সুত্র নিজ নিজ খাতায় লিখ?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1" y="290781"/>
            <a:ext cx="2819400" cy="132343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নিরাময়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4495800"/>
            <a:ext cx="708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একক অথবা জোড়ায় বসিয়ে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বুঝিয়ে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দিব।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এক্ষেত্রে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 descr="C:\Users\Pritha\Desktop\common\Picture2.jpg"/>
          <p:cNvPicPr>
            <a:picLocks noChangeAspect="1" noChangeArrowheads="1"/>
          </p:cNvPicPr>
          <p:nvPr/>
        </p:nvPicPr>
        <p:blipFill rotWithShape="1">
          <a:blip r:embed="rId3"/>
          <a:srcRect l="31097" t="8160" r="23537" b="23221"/>
          <a:stretch/>
        </p:blipFill>
        <p:spPr bwMode="auto">
          <a:xfrm>
            <a:off x="2819400" y="1632613"/>
            <a:ext cx="2286000" cy="26035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533401" y="2901076"/>
            <a:ext cx="6324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অনুশীলনীর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১নং ও ২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সমাধান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9906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পরিকল্পিত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5257800"/>
            <a:ext cx="3014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:\Users\DANY-01736533062\Desktop\pallab-1\pictures\8046c9e01cd3f0764c878e78bf183b9f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3961" y="304800"/>
            <a:ext cx="4809139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10755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810000"/>
            <a:ext cx="556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পল্লব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গোস্বামী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সহকারি শিক্ষক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শাহ-নূর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ভাঙ্গুড়া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পাবনা।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মোবাইলঃ ০১৭১৩-৬৮২৪৯১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5556" t="9855" r="27778"/>
          <a:stretch>
            <a:fillRect/>
          </a:stretch>
        </p:blipFill>
        <p:spPr bwMode="auto">
          <a:xfrm>
            <a:off x="2895600" y="1234085"/>
            <a:ext cx="2514600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55657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752600"/>
            <a:ext cx="3124200" cy="156966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শ্রেণিঃ পঞ্চম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বিষয়ঃপ্রাথমিক গণিত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8524" y="4960909"/>
            <a:ext cx="28956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পাঠের শিরোনামঃ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4" descr="C:\Users\PC\Downloads\73413215_974655049556821_7331509921596309504_n.jpg"/>
          <p:cNvPicPr>
            <a:picLocks noChangeAspect="1" noChangeArrowheads="1"/>
          </p:cNvPicPr>
          <p:nvPr/>
        </p:nvPicPr>
        <p:blipFill>
          <a:blip r:embed="rId2"/>
          <a:srcRect l="6667" t="3333" r="3333" b="4298"/>
          <a:stretch>
            <a:fillRect/>
          </a:stretch>
        </p:blipFill>
        <p:spPr bwMode="auto">
          <a:xfrm>
            <a:off x="4114800" y="1427709"/>
            <a:ext cx="28956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24200" y="1698367"/>
            <a:ext cx="22098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352800"/>
            <a:ext cx="632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১৬.১.১ গড় সম্পর্কে ধারনা লাভ করবে।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১৬.১.২ গড় নির্ণয় করতে পারবে।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১৬.১.৩ গড় সম্পর্কিত সমস্যার সমাধান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করতে 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9200" y="410511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ক.                       খ.                গ.</a:t>
            </a:r>
            <a:endParaRPr lang="en-US" dirty="0"/>
          </a:p>
        </p:txBody>
      </p:sp>
      <p:pic>
        <p:nvPicPr>
          <p:cNvPr id="8" name="Picture 7" descr="jui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3769" y="1322248"/>
            <a:ext cx="1771650" cy="2581275"/>
          </a:xfrm>
          <a:prstGeom prst="rect">
            <a:avLst/>
          </a:prstGeom>
        </p:spPr>
      </p:pic>
      <p:pic>
        <p:nvPicPr>
          <p:cNvPr id="9" name="Picture 8" descr="jui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119" y="2371725"/>
            <a:ext cx="1771650" cy="1514475"/>
          </a:xfrm>
          <a:prstGeom prst="rect">
            <a:avLst/>
          </a:prstGeom>
        </p:spPr>
      </p:pic>
      <p:pic>
        <p:nvPicPr>
          <p:cNvPr id="10" name="Picture 9" descr="jui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375" y="1909762"/>
            <a:ext cx="1631744" cy="20526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4800" y="449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খ গ ৩টি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১০০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৯০মি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,১৪০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জুস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3810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3" name="Picture 2" descr="ju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300162"/>
            <a:ext cx="1771650" cy="2276475"/>
          </a:xfrm>
          <a:prstGeom prst="rect">
            <a:avLst/>
          </a:prstGeom>
        </p:spPr>
      </p:pic>
      <p:pic>
        <p:nvPicPr>
          <p:cNvPr id="4" name="Picture 3" descr="ju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050" y="1300161"/>
            <a:ext cx="1771650" cy="2276475"/>
          </a:xfrm>
          <a:prstGeom prst="rect">
            <a:avLst/>
          </a:prstGeom>
        </p:spPr>
      </p:pic>
      <p:pic>
        <p:nvPicPr>
          <p:cNvPr id="8" name="Picture 7" descr="ju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700" y="1254665"/>
            <a:ext cx="1771650" cy="2276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76200" y="36576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১০০+৯০+১৪০=৩৩০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/৩=১১০</a:t>
            </a: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১১০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533400"/>
            <a:ext cx="49530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বাস্তব পর্যায়ঃ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2057400"/>
            <a:ext cx="419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         গড়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৩+৮+৪=৫+৫+৫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828800"/>
            <a:ext cx="66294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তাহলে গড় নির্ণয়ের সূত্র কি ?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4724400"/>
            <a:ext cx="7086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2"/>
                </a:solidFill>
              </a:rPr>
              <a:t>গড়= রাশিগুলির যোগফল ÷ রাশিগুলির সংখ্যা 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7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838200"/>
            <a:ext cx="4419600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5052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সবুজ দলঃ ৩৬৪,৫৪১,৭৭৫ এর গড় কত?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লাল দলঃ ২২,৪৬০,৭২ এর গড় কত?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হলুদ দলঃ ১০,১৫,২০ এর গড় কত?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349</TotalTime>
  <Words>207</Words>
  <Application>Microsoft Office PowerPoint</Application>
  <PresentationFormat>On-screen Show (4:3)</PresentationFormat>
  <Paragraphs>42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</dc:creator>
  <cp:lastModifiedBy>PC</cp:lastModifiedBy>
  <cp:revision>89</cp:revision>
  <dcterms:created xsi:type="dcterms:W3CDTF">2006-08-16T00:00:00Z</dcterms:created>
  <dcterms:modified xsi:type="dcterms:W3CDTF">2020-06-03T15:14:21Z</dcterms:modified>
</cp:coreProperties>
</file>