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3" r:id="rId2"/>
    <p:sldMasterId id="2147483785" r:id="rId3"/>
    <p:sldMasterId id="2147483797" r:id="rId4"/>
    <p:sldMasterId id="2147483809" r:id="rId5"/>
    <p:sldMasterId id="2147483821" r:id="rId6"/>
    <p:sldMasterId id="2147483833" r:id="rId7"/>
  </p:sldMasterIdLst>
  <p:notesMasterIdLst>
    <p:notesMasterId r:id="rId28"/>
  </p:notesMasterIdLst>
  <p:sldIdLst>
    <p:sldId id="256" r:id="rId8"/>
    <p:sldId id="317" r:id="rId9"/>
    <p:sldId id="315" r:id="rId10"/>
    <p:sldId id="322" r:id="rId11"/>
    <p:sldId id="277" r:id="rId12"/>
    <p:sldId id="290" r:id="rId13"/>
    <p:sldId id="257" r:id="rId14"/>
    <p:sldId id="320" r:id="rId15"/>
    <p:sldId id="318" r:id="rId16"/>
    <p:sldId id="319" r:id="rId17"/>
    <p:sldId id="330" r:id="rId18"/>
    <p:sldId id="329" r:id="rId19"/>
    <p:sldId id="327" r:id="rId20"/>
    <p:sldId id="316" r:id="rId21"/>
    <p:sldId id="324" r:id="rId22"/>
    <p:sldId id="263" r:id="rId23"/>
    <p:sldId id="323" r:id="rId24"/>
    <p:sldId id="321" r:id="rId25"/>
    <p:sldId id="325" r:id="rId26"/>
    <p:sldId id="31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7" d="100"/>
          <a:sy n="57" d="100"/>
        </p:scale>
        <p:origin x="1014" y="96"/>
      </p:cViewPr>
      <p:guideLst/>
    </p:cSldViewPr>
  </p:slideViewPr>
  <p:notesTextViewPr>
    <p:cViewPr>
      <p:scale>
        <a:sx n="1" d="1"/>
        <a:sy n="1" d="1"/>
      </p:scale>
      <p:origin x="0" y="0"/>
    </p:cViewPr>
  </p:notesTextViewPr>
  <p:sorterViewPr>
    <p:cViewPr>
      <p:scale>
        <a:sx n="100" d="100"/>
        <a:sy n="100" d="100"/>
      </p:scale>
      <p:origin x="0" y="-22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13AAA-702D-4BFA-9657-6ADF29E9F4B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ABC30D2-1DFF-4657-8BBA-243677167DB9}">
      <dgm:prSet phldrT="[Text]"/>
      <dgm:spPr>
        <a:solidFill>
          <a:srgbClr val="C00000"/>
        </a:solidFill>
      </dgm:spPr>
      <dgm:t>
        <a:bodyPr/>
        <a:lstStyle/>
        <a:p>
          <a:r>
            <a:rPr lang="en-US" b="1" i="1" dirty="0">
              <a:latin typeface="Times New Roman" panose="02020603050405020304" pitchFamily="18" charset="0"/>
              <a:cs typeface="Times New Roman" panose="02020603050405020304" pitchFamily="18" charset="0"/>
            </a:rPr>
            <a:t>Verbal</a:t>
          </a:r>
        </a:p>
      </dgm:t>
    </dgm:pt>
    <dgm:pt modelId="{A5AD4300-224E-43F9-AAF1-9A82146CD8BE}" type="parTrans" cxnId="{0CD6D991-2320-4121-92A7-8650E3E3FA9E}">
      <dgm:prSet/>
      <dgm:spPr/>
      <dgm:t>
        <a:bodyPr/>
        <a:lstStyle/>
        <a:p>
          <a:endParaRPr lang="en-US"/>
        </a:p>
      </dgm:t>
    </dgm:pt>
    <dgm:pt modelId="{B66B8D42-E334-4273-84B7-963A8102F7F4}" type="sibTrans" cxnId="{0CD6D991-2320-4121-92A7-8650E3E3FA9E}">
      <dgm:prSet/>
      <dgm:spPr/>
      <dgm:t>
        <a:bodyPr/>
        <a:lstStyle/>
        <a:p>
          <a:endParaRPr lang="en-US"/>
        </a:p>
      </dgm:t>
    </dgm:pt>
    <dgm:pt modelId="{ED8E0C55-B961-45BC-BB61-CB4633D623CB}">
      <dgm:prSet phldrT="[Text]" custT="1"/>
      <dgm:spPr>
        <a:solidFill>
          <a:srgbClr val="00B050"/>
        </a:solidFill>
      </dgm:spPr>
      <dgm:t>
        <a:bodyPr/>
        <a:lstStyle/>
        <a:p>
          <a:r>
            <a:rPr lang="en-US" sz="2000" b="1" i="1" dirty="0">
              <a:latin typeface="Times New Roman" panose="02020603050405020304" pitchFamily="18" charset="0"/>
              <a:cs typeface="Times New Roman" panose="02020603050405020304" pitchFamily="18" charset="0"/>
            </a:rPr>
            <a:t>Gerund</a:t>
          </a:r>
        </a:p>
      </dgm:t>
    </dgm:pt>
    <dgm:pt modelId="{3D9AF7FD-912C-4649-BCFD-278AAE4E660C}" type="parTrans" cxnId="{319FBDD1-BB63-4B33-A944-AC7E6701ACCD}">
      <dgm:prSet/>
      <dgm:spPr/>
      <dgm:t>
        <a:bodyPr/>
        <a:lstStyle/>
        <a:p>
          <a:endParaRPr lang="en-US"/>
        </a:p>
      </dgm:t>
    </dgm:pt>
    <dgm:pt modelId="{05C3F6F2-96DF-4C85-9693-753571CB9B55}" type="sibTrans" cxnId="{319FBDD1-BB63-4B33-A944-AC7E6701ACCD}">
      <dgm:prSet/>
      <dgm:spPr/>
      <dgm:t>
        <a:bodyPr/>
        <a:lstStyle/>
        <a:p>
          <a:endParaRPr lang="en-US"/>
        </a:p>
      </dgm:t>
    </dgm:pt>
    <dgm:pt modelId="{437C11FE-E174-4647-8BF3-0C8F1587E4A2}">
      <dgm:prSet phldrT="[Text]" custT="1"/>
      <dgm:spPr>
        <a:solidFill>
          <a:schemeClr val="tx1"/>
        </a:solidFill>
      </dgm:spPr>
      <dgm:t>
        <a:bodyPr/>
        <a:lstStyle/>
        <a:p>
          <a:r>
            <a:rPr lang="en-US" sz="2400" b="1" i="1" dirty="0">
              <a:solidFill>
                <a:schemeClr val="bg1"/>
              </a:solidFill>
              <a:latin typeface="Times New Roman" panose="02020603050405020304" pitchFamily="18" charset="0"/>
              <a:cs typeface="Times New Roman" panose="02020603050405020304" pitchFamily="18" charset="0"/>
            </a:rPr>
            <a:t>Infinitives</a:t>
          </a:r>
        </a:p>
      </dgm:t>
    </dgm:pt>
    <dgm:pt modelId="{6DB15875-0D30-4DE0-86C8-BB8C501677C0}" type="parTrans" cxnId="{CCED9790-7689-4B55-B1B6-5F14CDE2098D}">
      <dgm:prSet/>
      <dgm:spPr/>
      <dgm:t>
        <a:bodyPr/>
        <a:lstStyle/>
        <a:p>
          <a:endParaRPr lang="en-US"/>
        </a:p>
      </dgm:t>
    </dgm:pt>
    <dgm:pt modelId="{E0F5146F-2971-49D4-A9A1-A6A49D1122FE}" type="sibTrans" cxnId="{CCED9790-7689-4B55-B1B6-5F14CDE2098D}">
      <dgm:prSet/>
      <dgm:spPr/>
      <dgm:t>
        <a:bodyPr/>
        <a:lstStyle/>
        <a:p>
          <a:endParaRPr lang="en-US"/>
        </a:p>
      </dgm:t>
    </dgm:pt>
    <dgm:pt modelId="{16E6CAAE-135A-4E6C-AD0C-76EE5BFD8161}">
      <dgm:prSet phldrT="[Text]" custT="1"/>
      <dgm:spPr>
        <a:solidFill>
          <a:srgbClr val="0070C0"/>
        </a:solidFill>
      </dgm:spPr>
      <dgm:t>
        <a:bodyPr/>
        <a:lstStyle/>
        <a:p>
          <a:r>
            <a:rPr lang="en-US" sz="2400" b="1" i="1" dirty="0">
              <a:latin typeface="Times New Roman" panose="02020603050405020304" pitchFamily="18" charset="0"/>
              <a:cs typeface="Times New Roman" panose="02020603050405020304" pitchFamily="18" charset="0"/>
            </a:rPr>
            <a:t>Participle</a:t>
          </a:r>
        </a:p>
      </dgm:t>
    </dgm:pt>
    <dgm:pt modelId="{577AE34C-5CFD-4BB4-86C1-BA046174F3BF}" type="parTrans" cxnId="{9E2841AC-3AE1-4F03-98C8-707E79F5044F}">
      <dgm:prSet/>
      <dgm:spPr/>
      <dgm:t>
        <a:bodyPr/>
        <a:lstStyle/>
        <a:p>
          <a:endParaRPr lang="en-US"/>
        </a:p>
      </dgm:t>
    </dgm:pt>
    <dgm:pt modelId="{010EDD1F-4FEA-459F-AEEE-14D7478F5C92}" type="sibTrans" cxnId="{9E2841AC-3AE1-4F03-98C8-707E79F5044F}">
      <dgm:prSet/>
      <dgm:spPr/>
      <dgm:t>
        <a:bodyPr/>
        <a:lstStyle/>
        <a:p>
          <a:endParaRPr lang="en-US"/>
        </a:p>
      </dgm:t>
    </dgm:pt>
    <dgm:pt modelId="{7F713C5A-969D-4A1E-ABD5-46ED21A8E858}" type="pres">
      <dgm:prSet presAssocID="{6F813AAA-702D-4BFA-9657-6ADF29E9F4B2}" presName="Name0" presStyleCnt="0">
        <dgm:presLayoutVars>
          <dgm:chMax val="1"/>
          <dgm:chPref val="1"/>
          <dgm:dir/>
          <dgm:animOne val="branch"/>
          <dgm:animLvl val="lvl"/>
        </dgm:presLayoutVars>
      </dgm:prSet>
      <dgm:spPr/>
    </dgm:pt>
    <dgm:pt modelId="{EC4C9ADA-8130-470E-BFC2-F51D58403AC8}" type="pres">
      <dgm:prSet presAssocID="{6ABC30D2-1DFF-4657-8BBA-243677167DB9}" presName="singleCycle" presStyleCnt="0"/>
      <dgm:spPr/>
    </dgm:pt>
    <dgm:pt modelId="{74754E8F-ECE1-42CB-8CBA-A0C10ED33219}" type="pres">
      <dgm:prSet presAssocID="{6ABC30D2-1DFF-4657-8BBA-243677167DB9}" presName="singleCenter" presStyleLbl="node1" presStyleIdx="0" presStyleCnt="4" custScaleX="76431" custScaleY="49038" custLinFactNeighborX="6171" custLinFactNeighborY="-15449">
        <dgm:presLayoutVars>
          <dgm:chMax val="7"/>
          <dgm:chPref val="7"/>
        </dgm:presLayoutVars>
      </dgm:prSet>
      <dgm:spPr/>
    </dgm:pt>
    <dgm:pt modelId="{023DA23D-7B30-49CC-B2BD-6988582B6D6E}" type="pres">
      <dgm:prSet presAssocID="{3D9AF7FD-912C-4649-BCFD-278AAE4E660C}" presName="Name56" presStyleLbl="parChTrans1D2" presStyleIdx="0" presStyleCnt="3"/>
      <dgm:spPr/>
    </dgm:pt>
    <dgm:pt modelId="{606F637E-F168-4F03-ABFB-7F2711EC00DB}" type="pres">
      <dgm:prSet presAssocID="{ED8E0C55-B961-45BC-BB61-CB4633D623CB}" presName="text0" presStyleLbl="node1" presStyleIdx="1" presStyleCnt="4" custScaleX="136318" custScaleY="79658">
        <dgm:presLayoutVars>
          <dgm:bulletEnabled val="1"/>
        </dgm:presLayoutVars>
      </dgm:prSet>
      <dgm:spPr/>
    </dgm:pt>
    <dgm:pt modelId="{69F90221-62CD-4319-B51D-010B513041F8}" type="pres">
      <dgm:prSet presAssocID="{6DB15875-0D30-4DE0-86C8-BB8C501677C0}" presName="Name56" presStyleLbl="parChTrans1D2" presStyleIdx="1" presStyleCnt="3"/>
      <dgm:spPr/>
    </dgm:pt>
    <dgm:pt modelId="{ADB02E80-584E-4748-A15C-547D833A7EFF}" type="pres">
      <dgm:prSet presAssocID="{437C11FE-E174-4647-8BF3-0C8F1587E4A2}" presName="text0" presStyleLbl="node1" presStyleIdx="2" presStyleCnt="4" custScaleX="174197" custScaleY="76464">
        <dgm:presLayoutVars>
          <dgm:bulletEnabled val="1"/>
        </dgm:presLayoutVars>
      </dgm:prSet>
      <dgm:spPr/>
    </dgm:pt>
    <dgm:pt modelId="{36A35668-3CF3-4A5C-9563-9057ED0E0B48}" type="pres">
      <dgm:prSet presAssocID="{577AE34C-5CFD-4BB4-86C1-BA046174F3BF}" presName="Name56" presStyleLbl="parChTrans1D2" presStyleIdx="2" presStyleCnt="3"/>
      <dgm:spPr/>
    </dgm:pt>
    <dgm:pt modelId="{8156B309-4EAE-40ED-B20A-268ED479B8ED}" type="pres">
      <dgm:prSet presAssocID="{16E6CAAE-135A-4E6C-AD0C-76EE5BFD8161}" presName="text0" presStyleLbl="node1" presStyleIdx="3" presStyleCnt="4" custScaleX="167168" custScaleY="89322" custRadScaleRad="85905" custRadScaleInc="12169">
        <dgm:presLayoutVars>
          <dgm:bulletEnabled val="1"/>
        </dgm:presLayoutVars>
      </dgm:prSet>
      <dgm:spPr/>
    </dgm:pt>
  </dgm:ptLst>
  <dgm:cxnLst>
    <dgm:cxn modelId="{E2C3B711-9A58-493F-B625-822A952A9781}" type="presOf" srcId="{6DB15875-0D30-4DE0-86C8-BB8C501677C0}" destId="{69F90221-62CD-4319-B51D-010B513041F8}" srcOrd="0" destOrd="0" presId="urn:microsoft.com/office/officeart/2008/layout/RadialCluster"/>
    <dgm:cxn modelId="{7559B92F-F8D3-4719-899D-1006595F32E0}" type="presOf" srcId="{577AE34C-5CFD-4BB4-86C1-BA046174F3BF}" destId="{36A35668-3CF3-4A5C-9563-9057ED0E0B48}" srcOrd="0" destOrd="0" presId="urn:microsoft.com/office/officeart/2008/layout/RadialCluster"/>
    <dgm:cxn modelId="{CCED9790-7689-4B55-B1B6-5F14CDE2098D}" srcId="{6ABC30D2-1DFF-4657-8BBA-243677167DB9}" destId="{437C11FE-E174-4647-8BF3-0C8F1587E4A2}" srcOrd="1" destOrd="0" parTransId="{6DB15875-0D30-4DE0-86C8-BB8C501677C0}" sibTransId="{E0F5146F-2971-49D4-A9A1-A6A49D1122FE}"/>
    <dgm:cxn modelId="{0CD6D991-2320-4121-92A7-8650E3E3FA9E}" srcId="{6F813AAA-702D-4BFA-9657-6ADF29E9F4B2}" destId="{6ABC30D2-1DFF-4657-8BBA-243677167DB9}" srcOrd="0" destOrd="0" parTransId="{A5AD4300-224E-43F9-AAF1-9A82146CD8BE}" sibTransId="{B66B8D42-E334-4273-84B7-963A8102F7F4}"/>
    <dgm:cxn modelId="{304665A0-4078-4B59-B1C4-E3C2FF586205}" type="presOf" srcId="{3D9AF7FD-912C-4649-BCFD-278AAE4E660C}" destId="{023DA23D-7B30-49CC-B2BD-6988582B6D6E}" srcOrd="0" destOrd="0" presId="urn:microsoft.com/office/officeart/2008/layout/RadialCluster"/>
    <dgm:cxn modelId="{BB6162AB-89DF-4B36-A04D-46F1B93D9630}" type="presOf" srcId="{437C11FE-E174-4647-8BF3-0C8F1587E4A2}" destId="{ADB02E80-584E-4748-A15C-547D833A7EFF}" srcOrd="0" destOrd="0" presId="urn:microsoft.com/office/officeart/2008/layout/RadialCluster"/>
    <dgm:cxn modelId="{9E2841AC-3AE1-4F03-98C8-707E79F5044F}" srcId="{6ABC30D2-1DFF-4657-8BBA-243677167DB9}" destId="{16E6CAAE-135A-4E6C-AD0C-76EE5BFD8161}" srcOrd="2" destOrd="0" parTransId="{577AE34C-5CFD-4BB4-86C1-BA046174F3BF}" sibTransId="{010EDD1F-4FEA-459F-AEEE-14D7478F5C92}"/>
    <dgm:cxn modelId="{8172A8AC-69E4-4FAA-B71E-4AA898EFFA22}" type="presOf" srcId="{6F813AAA-702D-4BFA-9657-6ADF29E9F4B2}" destId="{7F713C5A-969D-4A1E-ABD5-46ED21A8E858}" srcOrd="0" destOrd="0" presId="urn:microsoft.com/office/officeart/2008/layout/RadialCluster"/>
    <dgm:cxn modelId="{B8C86BAD-E4C3-478E-BD26-479F562FC87C}" type="presOf" srcId="{16E6CAAE-135A-4E6C-AD0C-76EE5BFD8161}" destId="{8156B309-4EAE-40ED-B20A-268ED479B8ED}" srcOrd="0" destOrd="0" presId="urn:microsoft.com/office/officeart/2008/layout/RadialCluster"/>
    <dgm:cxn modelId="{154275B7-38BD-4B03-9B51-E008A30549C0}" type="presOf" srcId="{ED8E0C55-B961-45BC-BB61-CB4633D623CB}" destId="{606F637E-F168-4F03-ABFB-7F2711EC00DB}" srcOrd="0" destOrd="0" presId="urn:microsoft.com/office/officeart/2008/layout/RadialCluster"/>
    <dgm:cxn modelId="{30CACECA-F1F1-484F-974A-6E9BB7BC1381}" type="presOf" srcId="{6ABC30D2-1DFF-4657-8BBA-243677167DB9}" destId="{74754E8F-ECE1-42CB-8CBA-A0C10ED33219}" srcOrd="0" destOrd="0" presId="urn:microsoft.com/office/officeart/2008/layout/RadialCluster"/>
    <dgm:cxn modelId="{319FBDD1-BB63-4B33-A944-AC7E6701ACCD}" srcId="{6ABC30D2-1DFF-4657-8BBA-243677167DB9}" destId="{ED8E0C55-B961-45BC-BB61-CB4633D623CB}" srcOrd="0" destOrd="0" parTransId="{3D9AF7FD-912C-4649-BCFD-278AAE4E660C}" sibTransId="{05C3F6F2-96DF-4C85-9693-753571CB9B55}"/>
    <dgm:cxn modelId="{FD2E1F7E-5EF8-4F53-861C-7E14731E62F1}" type="presParOf" srcId="{7F713C5A-969D-4A1E-ABD5-46ED21A8E858}" destId="{EC4C9ADA-8130-470E-BFC2-F51D58403AC8}" srcOrd="0" destOrd="0" presId="urn:microsoft.com/office/officeart/2008/layout/RadialCluster"/>
    <dgm:cxn modelId="{C3DA94D7-FB57-4A12-8970-B7AA2CF9E02C}" type="presParOf" srcId="{EC4C9ADA-8130-470E-BFC2-F51D58403AC8}" destId="{74754E8F-ECE1-42CB-8CBA-A0C10ED33219}" srcOrd="0" destOrd="0" presId="urn:microsoft.com/office/officeart/2008/layout/RadialCluster"/>
    <dgm:cxn modelId="{2B7583D9-A088-45A2-8C4A-B36D6847A6D2}" type="presParOf" srcId="{EC4C9ADA-8130-470E-BFC2-F51D58403AC8}" destId="{023DA23D-7B30-49CC-B2BD-6988582B6D6E}" srcOrd="1" destOrd="0" presId="urn:microsoft.com/office/officeart/2008/layout/RadialCluster"/>
    <dgm:cxn modelId="{8AD45DDF-F55B-4A32-8ACB-FDBFCD2B3695}" type="presParOf" srcId="{EC4C9ADA-8130-470E-BFC2-F51D58403AC8}" destId="{606F637E-F168-4F03-ABFB-7F2711EC00DB}" srcOrd="2" destOrd="0" presId="urn:microsoft.com/office/officeart/2008/layout/RadialCluster"/>
    <dgm:cxn modelId="{F081F5BC-F23D-4CF6-B6F4-B8DDC03A9BBA}" type="presParOf" srcId="{EC4C9ADA-8130-470E-BFC2-F51D58403AC8}" destId="{69F90221-62CD-4319-B51D-010B513041F8}" srcOrd="3" destOrd="0" presId="urn:microsoft.com/office/officeart/2008/layout/RadialCluster"/>
    <dgm:cxn modelId="{0F4A7ADE-0830-43CB-A18C-3AFA76F47F1B}" type="presParOf" srcId="{EC4C9ADA-8130-470E-BFC2-F51D58403AC8}" destId="{ADB02E80-584E-4748-A15C-547D833A7EFF}" srcOrd="4" destOrd="0" presId="urn:microsoft.com/office/officeart/2008/layout/RadialCluster"/>
    <dgm:cxn modelId="{D70FD8DE-259C-44FE-9DA2-E81C19C77EE0}" type="presParOf" srcId="{EC4C9ADA-8130-470E-BFC2-F51D58403AC8}" destId="{36A35668-3CF3-4A5C-9563-9057ED0E0B48}" srcOrd="5" destOrd="0" presId="urn:microsoft.com/office/officeart/2008/layout/RadialCluster"/>
    <dgm:cxn modelId="{87B6DB6D-16E3-48A9-B5F1-8133ABD5FA6E}" type="presParOf" srcId="{EC4C9ADA-8130-470E-BFC2-F51D58403AC8}" destId="{8156B309-4EAE-40ED-B20A-268ED479B8ED}"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54E8F-ECE1-42CB-8CBA-A0C10ED33219}">
      <dsp:nvSpPr>
        <dsp:cNvPr id="0" name=""/>
        <dsp:cNvSpPr/>
      </dsp:nvSpPr>
      <dsp:spPr>
        <a:xfrm>
          <a:off x="3657590" y="1798009"/>
          <a:ext cx="1045310" cy="670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b="1" i="1" kern="1200" dirty="0">
              <a:latin typeface="Times New Roman" panose="02020603050405020304" pitchFamily="18" charset="0"/>
              <a:cs typeface="Times New Roman" panose="02020603050405020304" pitchFamily="18" charset="0"/>
            </a:rPr>
            <a:t>Verbal</a:t>
          </a:r>
        </a:p>
      </dsp:txBody>
      <dsp:txXfrm>
        <a:off x="3690329" y="1830748"/>
        <a:ext cx="979832" cy="605191"/>
      </dsp:txXfrm>
    </dsp:sp>
    <dsp:sp modelId="{023DA23D-7B30-49CC-B2BD-6988582B6D6E}">
      <dsp:nvSpPr>
        <dsp:cNvPr id="0" name=""/>
        <dsp:cNvSpPr/>
      </dsp:nvSpPr>
      <dsp:spPr>
        <a:xfrm rot="15592406">
          <a:off x="3671384" y="1422125"/>
          <a:ext cx="763666" cy="0"/>
        </a:xfrm>
        <a:custGeom>
          <a:avLst/>
          <a:gdLst/>
          <a:ahLst/>
          <a:cxnLst/>
          <a:rect l="0" t="0" r="0" b="0"/>
          <a:pathLst>
            <a:path>
              <a:moveTo>
                <a:pt x="0" y="0"/>
              </a:moveTo>
              <a:lnTo>
                <a:pt x="76366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6F637E-F168-4F03-ABFB-7F2711EC00DB}">
      <dsp:nvSpPr>
        <dsp:cNvPr id="0" name=""/>
        <dsp:cNvSpPr/>
      </dsp:nvSpPr>
      <dsp:spPr>
        <a:xfrm>
          <a:off x="3296339" y="316312"/>
          <a:ext cx="1249118" cy="729927"/>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i="1" kern="1200" dirty="0">
              <a:latin typeface="Times New Roman" panose="02020603050405020304" pitchFamily="18" charset="0"/>
              <a:cs typeface="Times New Roman" panose="02020603050405020304" pitchFamily="18" charset="0"/>
            </a:rPr>
            <a:t>Gerund</a:t>
          </a:r>
        </a:p>
      </dsp:txBody>
      <dsp:txXfrm>
        <a:off x="3331971" y="351944"/>
        <a:ext cx="1177854" cy="658663"/>
      </dsp:txXfrm>
    </dsp:sp>
    <dsp:sp modelId="{69F90221-62CD-4319-B51D-010B513041F8}">
      <dsp:nvSpPr>
        <dsp:cNvPr id="0" name=""/>
        <dsp:cNvSpPr/>
      </dsp:nvSpPr>
      <dsp:spPr>
        <a:xfrm rot="2846972">
          <a:off x="4265187" y="2975817"/>
          <a:ext cx="1376818" cy="0"/>
        </a:xfrm>
        <a:custGeom>
          <a:avLst/>
          <a:gdLst/>
          <a:ahLst/>
          <a:cxnLst/>
          <a:rect l="0" t="0" r="0" b="0"/>
          <a:pathLst>
            <a:path>
              <a:moveTo>
                <a:pt x="0" y="0"/>
              </a:moveTo>
              <a:lnTo>
                <a:pt x="137681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B02E80-584E-4748-A15C-547D833A7EFF}">
      <dsp:nvSpPr>
        <dsp:cNvPr id="0" name=""/>
        <dsp:cNvSpPr/>
      </dsp:nvSpPr>
      <dsp:spPr>
        <a:xfrm>
          <a:off x="4942605" y="3482956"/>
          <a:ext cx="1596213" cy="70066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bg1"/>
              </a:solidFill>
              <a:latin typeface="Times New Roman" panose="02020603050405020304" pitchFamily="18" charset="0"/>
              <a:cs typeface="Times New Roman" panose="02020603050405020304" pitchFamily="18" charset="0"/>
            </a:rPr>
            <a:t>Infinitives</a:t>
          </a:r>
        </a:p>
      </dsp:txBody>
      <dsp:txXfrm>
        <a:off x="4976808" y="3517159"/>
        <a:ext cx="1527807" cy="632254"/>
      </dsp:txXfrm>
    </dsp:sp>
    <dsp:sp modelId="{36A35668-3CF3-4A5C-9563-9057ED0E0B48}">
      <dsp:nvSpPr>
        <dsp:cNvPr id="0" name=""/>
        <dsp:cNvSpPr/>
      </dsp:nvSpPr>
      <dsp:spPr>
        <a:xfrm rot="8702195">
          <a:off x="2746121" y="2769317"/>
          <a:ext cx="1049251" cy="0"/>
        </a:xfrm>
        <a:custGeom>
          <a:avLst/>
          <a:gdLst/>
          <a:ahLst/>
          <a:cxnLst/>
          <a:rect l="0" t="0" r="0" b="0"/>
          <a:pathLst>
            <a:path>
              <a:moveTo>
                <a:pt x="0" y="0"/>
              </a:moveTo>
              <a:lnTo>
                <a:pt x="10492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56B309-4EAE-40ED-B20A-268ED479B8ED}">
      <dsp:nvSpPr>
        <dsp:cNvPr id="0" name=""/>
        <dsp:cNvSpPr/>
      </dsp:nvSpPr>
      <dsp:spPr>
        <a:xfrm>
          <a:off x="1489653" y="3069955"/>
          <a:ext cx="1531805" cy="818481"/>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i="1" kern="1200" dirty="0">
              <a:latin typeface="Times New Roman" panose="02020603050405020304" pitchFamily="18" charset="0"/>
              <a:cs typeface="Times New Roman" panose="02020603050405020304" pitchFamily="18" charset="0"/>
            </a:rPr>
            <a:t>Participle</a:t>
          </a:r>
        </a:p>
      </dsp:txBody>
      <dsp:txXfrm>
        <a:off x="1529608" y="3109910"/>
        <a:ext cx="1451895" cy="73857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D2259-C744-4135-87B5-B0866FD58129}" type="datetimeFigureOut">
              <a:rPr lang="en-US" smtClean="0"/>
              <a:t>6/19/2020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8D0C7-95EB-4506-A42A-68BF20E9A83F}" type="slidenum">
              <a:rPr lang="en-US" smtClean="0"/>
              <a:t>‹#›</a:t>
            </a:fld>
            <a:endParaRPr lang="en-US"/>
          </a:p>
        </p:txBody>
      </p:sp>
    </p:spTree>
    <p:extLst>
      <p:ext uri="{BB962C8B-B14F-4D97-AF65-F5344CB8AC3E}">
        <p14:creationId xmlns:p14="http://schemas.microsoft.com/office/powerpoint/2010/main" val="182188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pPr algn="ctr"/>
            <a:endParaRPr lang="en-US" b="1" i="1" dirty="0">
              <a:latin typeface="Bodoni MT Black" panose="02070A03080606020203" pitchFamily="18" charset="0"/>
            </a:endParaRPr>
          </a:p>
        </p:txBody>
      </p:sp>
      <p:sp>
        <p:nvSpPr>
          <p:cNvPr id="4" name="Slide Number Placeholder 3"/>
          <p:cNvSpPr>
            <a:spLocks noGrp="1"/>
          </p:cNvSpPr>
          <p:nvPr>
            <p:ph type="sldNum" sz="quarter" idx="5"/>
          </p:nvPr>
        </p:nvSpPr>
        <p:spPr/>
        <p:txBody>
          <a:bodyPr/>
          <a:lstStyle/>
          <a:p>
            <a:fld id="{1308D0C7-95EB-4506-A42A-68BF20E9A83F}" type="slidenum">
              <a:rPr lang="en-US" smtClean="0"/>
              <a:t>1</a:t>
            </a:fld>
            <a:endParaRPr lang="en-US"/>
          </a:p>
        </p:txBody>
      </p:sp>
    </p:spTree>
    <p:extLst>
      <p:ext uri="{BB962C8B-B14F-4D97-AF65-F5344CB8AC3E}">
        <p14:creationId xmlns:p14="http://schemas.microsoft.com/office/powerpoint/2010/main" val="725589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10</a:t>
            </a:fld>
            <a:endParaRPr lang="en-US"/>
          </a:p>
        </p:txBody>
      </p:sp>
    </p:spTree>
    <p:extLst>
      <p:ext uri="{BB962C8B-B14F-4D97-AF65-F5344CB8AC3E}">
        <p14:creationId xmlns:p14="http://schemas.microsoft.com/office/powerpoint/2010/main" val="3814755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0C939CF6-4A55-436A-B05B-EC81F0A447BC}" type="slidenum">
              <a:rPr lang="en-US" smtClean="0"/>
              <a:t>11</a:t>
            </a:fld>
            <a:endParaRPr lang="en-US"/>
          </a:p>
        </p:txBody>
      </p:sp>
    </p:spTree>
    <p:extLst>
      <p:ext uri="{BB962C8B-B14F-4D97-AF65-F5344CB8AC3E}">
        <p14:creationId xmlns:p14="http://schemas.microsoft.com/office/powerpoint/2010/main" val="1665912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0C939CF6-4A55-436A-B05B-EC81F0A447BC}" type="slidenum">
              <a:rPr lang="en-US" smtClean="0"/>
              <a:t>12</a:t>
            </a:fld>
            <a:endParaRPr lang="en-US"/>
          </a:p>
        </p:txBody>
      </p:sp>
    </p:spTree>
    <p:extLst>
      <p:ext uri="{BB962C8B-B14F-4D97-AF65-F5344CB8AC3E}">
        <p14:creationId xmlns:p14="http://schemas.microsoft.com/office/powerpoint/2010/main" val="255405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13</a:t>
            </a:fld>
            <a:endParaRPr lang="en-US"/>
          </a:p>
        </p:txBody>
      </p:sp>
    </p:spTree>
    <p:extLst>
      <p:ext uri="{BB962C8B-B14F-4D97-AF65-F5344CB8AC3E}">
        <p14:creationId xmlns:p14="http://schemas.microsoft.com/office/powerpoint/2010/main" val="48144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14</a:t>
            </a:fld>
            <a:endParaRPr lang="en-US"/>
          </a:p>
        </p:txBody>
      </p:sp>
    </p:spTree>
    <p:extLst>
      <p:ext uri="{BB962C8B-B14F-4D97-AF65-F5344CB8AC3E}">
        <p14:creationId xmlns:p14="http://schemas.microsoft.com/office/powerpoint/2010/main" val="3694005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15</a:t>
            </a:fld>
            <a:endParaRPr lang="en-US"/>
          </a:p>
        </p:txBody>
      </p:sp>
    </p:spTree>
    <p:extLst>
      <p:ext uri="{BB962C8B-B14F-4D97-AF65-F5344CB8AC3E}">
        <p14:creationId xmlns:p14="http://schemas.microsoft.com/office/powerpoint/2010/main" val="698678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16</a:t>
            </a:fld>
            <a:endParaRPr lang="en-US"/>
          </a:p>
        </p:txBody>
      </p:sp>
    </p:spTree>
    <p:extLst>
      <p:ext uri="{BB962C8B-B14F-4D97-AF65-F5344CB8AC3E}">
        <p14:creationId xmlns:p14="http://schemas.microsoft.com/office/powerpoint/2010/main" val="3369283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17</a:t>
            </a:fld>
            <a:endParaRPr lang="en-US"/>
          </a:p>
        </p:txBody>
      </p:sp>
    </p:spTree>
    <p:extLst>
      <p:ext uri="{BB962C8B-B14F-4D97-AF65-F5344CB8AC3E}">
        <p14:creationId xmlns:p14="http://schemas.microsoft.com/office/powerpoint/2010/main" val="2264043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18</a:t>
            </a:fld>
            <a:endParaRPr lang="en-US"/>
          </a:p>
        </p:txBody>
      </p:sp>
    </p:spTree>
    <p:extLst>
      <p:ext uri="{BB962C8B-B14F-4D97-AF65-F5344CB8AC3E}">
        <p14:creationId xmlns:p14="http://schemas.microsoft.com/office/powerpoint/2010/main" val="2281466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19</a:t>
            </a:fld>
            <a:endParaRPr lang="en-US"/>
          </a:p>
        </p:txBody>
      </p:sp>
    </p:spTree>
    <p:extLst>
      <p:ext uri="{BB962C8B-B14F-4D97-AF65-F5344CB8AC3E}">
        <p14:creationId xmlns:p14="http://schemas.microsoft.com/office/powerpoint/2010/main" val="192110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a:t>
            </a:r>
            <a:r>
              <a:rPr lang="en-US" b="1" i="1">
                <a:latin typeface="Times New Roman" panose="02020603050405020304" pitchFamily="18" charset="0"/>
                <a:cs typeface="Times New Roman" panose="02020603050405020304" pitchFamily="18" charset="0"/>
              </a:rPr>
              <a:t>, Sadar </a:t>
            </a:r>
            <a:r>
              <a:rPr lang="en-US" b="1" i="1" dirty="0">
                <a:latin typeface="Times New Roman" panose="02020603050405020304" pitchFamily="18" charset="0"/>
                <a:cs typeface="Times New Roman" panose="02020603050405020304" pitchFamily="18" charset="0"/>
              </a:rPr>
              <a:t>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2</a:t>
            </a:fld>
            <a:endParaRPr lang="en-US"/>
          </a:p>
        </p:txBody>
      </p:sp>
    </p:spTree>
    <p:extLst>
      <p:ext uri="{BB962C8B-B14F-4D97-AF65-F5344CB8AC3E}">
        <p14:creationId xmlns:p14="http://schemas.microsoft.com/office/powerpoint/2010/main" val="1695502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DB974911-A84E-408C-9DE1-A8BD1D0F0D59}" type="slidenum">
              <a:rPr lang="en-US" smtClean="0"/>
              <a:t>20</a:t>
            </a:fld>
            <a:endParaRPr lang="en-US"/>
          </a:p>
        </p:txBody>
      </p:sp>
    </p:spTree>
    <p:extLst>
      <p:ext uri="{BB962C8B-B14F-4D97-AF65-F5344CB8AC3E}">
        <p14:creationId xmlns:p14="http://schemas.microsoft.com/office/powerpoint/2010/main" val="345676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3</a:t>
            </a:fld>
            <a:endParaRPr lang="en-US"/>
          </a:p>
        </p:txBody>
      </p:sp>
    </p:spTree>
    <p:extLst>
      <p:ext uri="{BB962C8B-B14F-4D97-AF65-F5344CB8AC3E}">
        <p14:creationId xmlns:p14="http://schemas.microsoft.com/office/powerpoint/2010/main" val="311684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4</a:t>
            </a:fld>
            <a:endParaRPr lang="en-US"/>
          </a:p>
        </p:txBody>
      </p:sp>
    </p:spTree>
    <p:extLst>
      <p:ext uri="{BB962C8B-B14F-4D97-AF65-F5344CB8AC3E}">
        <p14:creationId xmlns:p14="http://schemas.microsoft.com/office/powerpoint/2010/main" val="658621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5</a:t>
            </a:fld>
            <a:endParaRPr lang="en-US"/>
          </a:p>
        </p:txBody>
      </p:sp>
    </p:spTree>
    <p:extLst>
      <p:ext uri="{BB962C8B-B14F-4D97-AF65-F5344CB8AC3E}">
        <p14:creationId xmlns:p14="http://schemas.microsoft.com/office/powerpoint/2010/main" val="371485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6</a:t>
            </a:fld>
            <a:endParaRPr lang="en-US"/>
          </a:p>
        </p:txBody>
      </p:sp>
    </p:spTree>
    <p:extLst>
      <p:ext uri="{BB962C8B-B14F-4D97-AF65-F5344CB8AC3E}">
        <p14:creationId xmlns:p14="http://schemas.microsoft.com/office/powerpoint/2010/main" val="106486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7</a:t>
            </a:fld>
            <a:endParaRPr lang="en-US"/>
          </a:p>
        </p:txBody>
      </p:sp>
    </p:spTree>
    <p:extLst>
      <p:ext uri="{BB962C8B-B14F-4D97-AF65-F5344CB8AC3E}">
        <p14:creationId xmlns:p14="http://schemas.microsoft.com/office/powerpoint/2010/main" val="256317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8</a:t>
            </a:fld>
            <a:endParaRPr lang="en-US"/>
          </a:p>
        </p:txBody>
      </p:sp>
    </p:spTree>
    <p:extLst>
      <p:ext uri="{BB962C8B-B14F-4D97-AF65-F5344CB8AC3E}">
        <p14:creationId xmlns:p14="http://schemas.microsoft.com/office/powerpoint/2010/main" val="44409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Md. Saiful Islam, Assistant teacher, Bagbari </a:t>
            </a:r>
            <a:r>
              <a:rPr lang="en-US" b="1" i="1" dirty="0" err="1">
                <a:latin typeface="Times New Roman" panose="02020603050405020304" pitchFamily="18" charset="0"/>
                <a:cs typeface="Times New Roman" panose="02020603050405020304" pitchFamily="18" charset="0"/>
              </a:rPr>
              <a:t>Chowbaria</a:t>
            </a:r>
            <a:r>
              <a:rPr lang="en-US" b="1" i="1" dirty="0">
                <a:latin typeface="Times New Roman" panose="02020603050405020304" pitchFamily="18" charset="0"/>
                <a:cs typeface="Times New Roman" panose="02020603050405020304" pitchFamily="18" charset="0"/>
              </a:rPr>
              <a:t> High School, </a:t>
            </a:r>
            <a:r>
              <a:rPr lang="en-US" b="1" i="1" dirty="0" err="1">
                <a:latin typeface="Times New Roman" panose="02020603050405020304" pitchFamily="18" charset="0"/>
                <a:cs typeface="Times New Roman" panose="02020603050405020304" pitchFamily="18" charset="0"/>
              </a:rPr>
              <a:t>Sadar</a:t>
            </a:r>
            <a:r>
              <a:rPr lang="en-US" b="1" i="1" dirty="0">
                <a:latin typeface="Times New Roman" panose="02020603050405020304" pitchFamily="18" charset="0"/>
                <a:cs typeface="Times New Roman" panose="02020603050405020304" pitchFamily="18" charset="0"/>
              </a:rPr>
              <a:t> Tangail.</a:t>
            </a:r>
          </a:p>
          <a:p>
            <a:endParaRPr lang="en-US" dirty="0"/>
          </a:p>
        </p:txBody>
      </p:sp>
      <p:sp>
        <p:nvSpPr>
          <p:cNvPr id="4" name="Slide Number Placeholder 3"/>
          <p:cNvSpPr>
            <a:spLocks noGrp="1"/>
          </p:cNvSpPr>
          <p:nvPr>
            <p:ph type="sldNum" sz="quarter" idx="5"/>
          </p:nvPr>
        </p:nvSpPr>
        <p:spPr/>
        <p:txBody>
          <a:bodyPr/>
          <a:lstStyle/>
          <a:p>
            <a:fld id="{1308D0C7-95EB-4506-A42A-68BF20E9A83F}" type="slidenum">
              <a:rPr lang="en-US" smtClean="0"/>
              <a:t>9</a:t>
            </a:fld>
            <a:endParaRPr lang="en-US"/>
          </a:p>
        </p:txBody>
      </p:sp>
    </p:spTree>
    <p:extLst>
      <p:ext uri="{BB962C8B-B14F-4D97-AF65-F5344CB8AC3E}">
        <p14:creationId xmlns:p14="http://schemas.microsoft.com/office/powerpoint/2010/main" val="73947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FFE9-3FBE-4991-8D1C-7EAA539014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2FECC7-6AA0-432A-84B7-D544F1ED85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E197C-8B81-421B-A32F-FD0ED88540DE}"/>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786B896C-830A-48E8-B354-DFF19EC88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BB9F4-44E3-4EFE-BDD4-1915DEACE9E3}"/>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7636625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E115-59ED-4BDA-8683-77310CFC99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9E3EF8-D2D5-472F-B03F-A816E2CF9B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0D311-BB7D-4BEA-9D6D-772EE975C4A8}"/>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2BF59C62-7083-438E-8628-DDC10DB5E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7E352-072E-4C43-9DFD-BD3786AAA90D}"/>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39275391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768A97-F52A-417D-9FFE-AB42F0E93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5EB7E1-BAAB-4BB2-8470-CBAB7D9401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2CD18-D106-43B1-8954-1DE8A85617EA}"/>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D47869B9-D5E9-4746-800B-3009E059E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C926D-5794-4172-8720-11B7811A3FE5}"/>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39053287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B1AE6-CDB7-4359-BA44-E42903F3433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5065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3209708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B1AE6-CDB7-4359-BA44-E42903F3433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6027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727432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5D15D-A4DA-4696-8B8C-15356D20C61E}" type="datetimeFigureOut">
              <a:rPr lang="en-US" smtClean="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3258200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E5D15D-A4DA-4696-8B8C-15356D20C61E}" type="datetimeFigureOut">
              <a:rPr lang="en-US" smtClean="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5559294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DE5D15D-A4DA-4696-8B8C-15356D20C61E}" type="datetimeFigureOut">
              <a:rPr lang="en-US" smtClean="0"/>
              <a:t>6/19/2020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4334675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DE5D15D-A4DA-4696-8B8C-15356D20C61E}" type="datetimeFigureOut">
              <a:rPr lang="en-US" smtClean="0"/>
              <a:t>6/19/2020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9EB1AE6-CDB7-4359-BA44-E42903F3433F}" type="slidenum">
              <a:rPr lang="en-US" smtClean="0"/>
              <a:t>‹#›</a:t>
            </a:fld>
            <a:endParaRPr lang="en-US"/>
          </a:p>
        </p:txBody>
      </p:sp>
    </p:spTree>
    <p:extLst>
      <p:ext uri="{BB962C8B-B14F-4D97-AF65-F5344CB8AC3E}">
        <p14:creationId xmlns:p14="http://schemas.microsoft.com/office/powerpoint/2010/main" val="36913660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5622-D8EE-4A72-A4C9-C1DFC8D3D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126910-96B7-4005-AA7E-124D64399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6ABFBA-682C-4C34-B8C7-06BD7719FD51}"/>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384A6E42-6685-4EB1-91A4-CDE7C4267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A8596-70B7-4871-A567-5ACC84C4D3FC}"/>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8171611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550088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30531194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7639274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DD0A-2B09-4FDD-B057-6FC9568A4B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1F4E59-4752-4453-996C-8C093DDF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A77881-A266-4A52-8011-6E1CDC0D3437}"/>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BCB0B2DE-44B1-442A-829B-F064BFFD0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F39CC-9170-4650-AD25-414C864A4349}"/>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5664622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AEA65-0F4D-43E5-A3B6-78EAF9FD2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2C94E2-BA51-42AF-91B3-3B2DA88AA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86F6A-C8A6-49CB-BBFB-48087A299584}"/>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C1434A0C-CC30-446B-BCD4-6D0C25A4E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CAEEF-24EC-4A1A-A476-48B3B9DD8FA7}"/>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6440373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240CA-1E7D-493E-96AF-FC43C13DE0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4A2645-C9B9-473C-87BE-DFF241FA74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164352-015C-4888-B038-4ED1A85F1C3F}"/>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A4198A12-482A-4116-8DA0-42B2E23F2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F664C-829C-409E-9A4F-029BD7BDECA4}"/>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7685466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C461-26AC-41CD-BD9B-C7D9DC988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CD5042-2675-4986-9186-AB20B8DF9B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964CC-59FA-43FF-8120-5929040256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B90100-3680-4314-9748-F63E9A799223}"/>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a:extLst>
              <a:ext uri="{FF2B5EF4-FFF2-40B4-BE49-F238E27FC236}">
                <a16:creationId xmlns:a16="http://schemas.microsoft.com/office/drawing/2014/main" id="{9D6C1790-4C66-4C8B-BE57-D307E6FB6F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48F88-D659-4365-A88F-EE1515A71EA4}"/>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093036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989E-7B8D-4A86-92CF-F7E25C4BF6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3DCE1D-3ACC-4728-86D8-7A4143D3A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6209DE-A168-4CE5-A08A-9D1E7A8B67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EF8DBE-FF08-49F6-AAF3-5B6EE3170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CBD7-036F-4A72-80D7-2D613A7BAC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C86741-4626-4185-9BEE-7DA918212EB6}"/>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8" name="Footer Placeholder 7">
            <a:extLst>
              <a:ext uri="{FF2B5EF4-FFF2-40B4-BE49-F238E27FC236}">
                <a16:creationId xmlns:a16="http://schemas.microsoft.com/office/drawing/2014/main" id="{0961DFC0-01D6-45DA-A681-4D939B1BA1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74B328-F2DF-4053-9FA6-0B4EB3C95A01}"/>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1935669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266C-D54F-4391-B91D-722A777CF9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376C97-589C-4A59-8C5D-D957E392462F}"/>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4" name="Footer Placeholder 3">
            <a:extLst>
              <a:ext uri="{FF2B5EF4-FFF2-40B4-BE49-F238E27FC236}">
                <a16:creationId xmlns:a16="http://schemas.microsoft.com/office/drawing/2014/main" id="{65944D00-0BBF-4A0D-862B-BA65F9CEE0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07C8BB-A8A2-47D2-875F-B3AF6E497B18}"/>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2737755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700378-E20D-4CDD-AD1C-47714BD5EB47}"/>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3" name="Footer Placeholder 2">
            <a:extLst>
              <a:ext uri="{FF2B5EF4-FFF2-40B4-BE49-F238E27FC236}">
                <a16:creationId xmlns:a16="http://schemas.microsoft.com/office/drawing/2014/main" id="{203EE83B-FB6F-402E-AAB2-CB8AB777B6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8D7456-EF9A-4524-BF31-8BFBB2D8D90A}"/>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41497552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518C-4D41-424D-9042-2F1B8415F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604264-ED43-483D-86DD-5AA5ED0E35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79D489-3611-4F8C-B66B-6E4A7C34AEDF}"/>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7597971B-19E9-4246-81CA-6F9A548A7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EA5AD-86A4-4D86-984B-AFEE9C0EBCC4}"/>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39950492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7617-B93E-429A-88A4-296BA5502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6FC252-289A-49DD-BB3A-659DAD8A9C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381FC0-D583-48EB-BCD1-74B372450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A6687-83D3-4C18-92E9-18102E86CCB6}"/>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a:extLst>
              <a:ext uri="{FF2B5EF4-FFF2-40B4-BE49-F238E27FC236}">
                <a16:creationId xmlns:a16="http://schemas.microsoft.com/office/drawing/2014/main" id="{2E6C6524-803E-461F-B0BC-7165D81C53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56AF5-60CF-4CC8-B4C0-9DA5F23D3BE7}"/>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32662763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6D03-0D4E-4DB4-8504-E3CC71F829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D7B064-B3AF-4B6D-B29C-AF61B9B88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290960-E9CC-4ADA-BF21-8CB112420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DF1B9-DC7C-4651-89CB-AA1BAD5ACAFB}"/>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a:extLst>
              <a:ext uri="{FF2B5EF4-FFF2-40B4-BE49-F238E27FC236}">
                <a16:creationId xmlns:a16="http://schemas.microsoft.com/office/drawing/2014/main" id="{F54B01A0-67A2-4ED0-A64F-55F0B02FA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B11438-0EEA-4F1D-B7B6-9EF5690027F8}"/>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41089599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098D-FBB0-480C-9408-F7AA486225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C59108-50C4-4633-9467-E926963512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A74C1-0BB3-4C68-9C99-CAA7E51393C2}"/>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32318B6C-4A18-4A65-895F-263878E29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ABDE9-88E5-4135-A7BC-6782248B475B}"/>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3520436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AB36A1-1536-4375-9297-9EC1E65F66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479C8E-0C29-48B7-BF25-CB80B85BDA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F96BD-FE14-4DE9-90B8-507FEAF08DD6}"/>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18A8AB81-FC46-485C-8E08-3B4739C91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3518E-12D1-473C-965E-3132362FECFD}"/>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41258197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DD0A-2B09-4FDD-B057-6FC9568A4B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1F4E59-4752-4453-996C-8C093DDF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A77881-A266-4A52-8011-6E1CDC0D3437}"/>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BCB0B2DE-44B1-442A-829B-F064BFFD0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F39CC-9170-4650-AD25-414C864A4349}"/>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1580057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AEA65-0F4D-43E5-A3B6-78EAF9FD2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2C94E2-BA51-42AF-91B3-3B2DA88AA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86F6A-C8A6-49CB-BBFB-48087A299584}"/>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C1434A0C-CC30-446B-BCD4-6D0C25A4E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CAEEF-24EC-4A1A-A476-48B3B9DD8FA7}"/>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42521752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240CA-1E7D-493E-96AF-FC43C13DE0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4A2645-C9B9-473C-87BE-DFF241FA74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164352-015C-4888-B038-4ED1A85F1C3F}"/>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A4198A12-482A-4116-8DA0-42B2E23F2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F664C-829C-409E-9A4F-029BD7BDECA4}"/>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0822143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C461-26AC-41CD-BD9B-C7D9DC988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CD5042-2675-4986-9186-AB20B8DF9B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964CC-59FA-43FF-8120-5929040256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B90100-3680-4314-9748-F63E9A799223}"/>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a:extLst>
              <a:ext uri="{FF2B5EF4-FFF2-40B4-BE49-F238E27FC236}">
                <a16:creationId xmlns:a16="http://schemas.microsoft.com/office/drawing/2014/main" id="{9D6C1790-4C66-4C8B-BE57-D307E6FB6F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48F88-D659-4365-A88F-EE1515A71EA4}"/>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79949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989E-7B8D-4A86-92CF-F7E25C4BF6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3DCE1D-3ACC-4728-86D8-7A4143D3A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6209DE-A168-4CE5-A08A-9D1E7A8B67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EF8DBE-FF08-49F6-AAF3-5B6EE3170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CBD7-036F-4A72-80D7-2D613A7BAC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C86741-4626-4185-9BEE-7DA918212EB6}"/>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8" name="Footer Placeholder 7">
            <a:extLst>
              <a:ext uri="{FF2B5EF4-FFF2-40B4-BE49-F238E27FC236}">
                <a16:creationId xmlns:a16="http://schemas.microsoft.com/office/drawing/2014/main" id="{0961DFC0-01D6-45DA-A681-4D939B1BA1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74B328-F2DF-4053-9FA6-0B4EB3C95A01}"/>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9905831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266C-D54F-4391-B91D-722A777CF9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376C97-589C-4A59-8C5D-D957E392462F}"/>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4" name="Footer Placeholder 3">
            <a:extLst>
              <a:ext uri="{FF2B5EF4-FFF2-40B4-BE49-F238E27FC236}">
                <a16:creationId xmlns:a16="http://schemas.microsoft.com/office/drawing/2014/main" id="{65944D00-0BBF-4A0D-862B-BA65F9CEE0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07C8BB-A8A2-47D2-875F-B3AF6E497B18}"/>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4141713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4F21-87F5-4C0E-982A-EAD86A251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61E0D5-54EC-4B69-91B4-C997E31394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F0B838-5806-4C61-B728-8717C90B9E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D2F31D-49F8-4C76-B875-5C6EF1F616C5}"/>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a:extLst>
              <a:ext uri="{FF2B5EF4-FFF2-40B4-BE49-F238E27FC236}">
                <a16:creationId xmlns:a16="http://schemas.microsoft.com/office/drawing/2014/main" id="{90FC75AF-3EEE-46E6-8F08-AA648D2A6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CD69B5-0BA1-4F1A-98DF-9FB516F45C7C}"/>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7941347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700378-E20D-4CDD-AD1C-47714BD5EB47}"/>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3" name="Footer Placeholder 2">
            <a:extLst>
              <a:ext uri="{FF2B5EF4-FFF2-40B4-BE49-F238E27FC236}">
                <a16:creationId xmlns:a16="http://schemas.microsoft.com/office/drawing/2014/main" id="{203EE83B-FB6F-402E-AAB2-CB8AB777B6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8D7456-EF9A-4524-BF31-8BFBB2D8D90A}"/>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4156782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7617-B93E-429A-88A4-296BA5502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6FC252-289A-49DD-BB3A-659DAD8A9C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381FC0-D583-48EB-BCD1-74B372450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A6687-83D3-4C18-92E9-18102E86CCB6}"/>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a:extLst>
              <a:ext uri="{FF2B5EF4-FFF2-40B4-BE49-F238E27FC236}">
                <a16:creationId xmlns:a16="http://schemas.microsoft.com/office/drawing/2014/main" id="{2E6C6524-803E-461F-B0BC-7165D81C53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56AF5-60CF-4CC8-B4C0-9DA5F23D3BE7}"/>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7282262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6D03-0D4E-4DB4-8504-E3CC71F829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D7B064-B3AF-4B6D-B29C-AF61B9B88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290960-E9CC-4ADA-BF21-8CB112420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DF1B9-DC7C-4651-89CB-AA1BAD5ACAFB}"/>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a:extLst>
              <a:ext uri="{FF2B5EF4-FFF2-40B4-BE49-F238E27FC236}">
                <a16:creationId xmlns:a16="http://schemas.microsoft.com/office/drawing/2014/main" id="{F54B01A0-67A2-4ED0-A64F-55F0B02FA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B11438-0EEA-4F1D-B7B6-9EF5690027F8}"/>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31645125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098D-FBB0-480C-9408-F7AA486225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C59108-50C4-4633-9467-E926963512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A74C1-0BB3-4C68-9C99-CAA7E51393C2}"/>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32318B6C-4A18-4A65-895F-263878E29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ABDE9-88E5-4135-A7BC-6782248B475B}"/>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9117838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AB36A1-1536-4375-9297-9EC1E65F66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479C8E-0C29-48B7-BF25-CB80B85BDA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F96BD-FE14-4DE9-90B8-507FEAF08DD6}"/>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18A8AB81-FC46-485C-8E08-3B4739C91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3518E-12D1-473C-965E-3132362FECFD}"/>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36563253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DE5D15D-A4DA-4696-8B8C-15356D20C61E}" type="datetimeFigureOut">
              <a:rPr lang="en-US" smtClean="0"/>
              <a:t>6/19/2020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9EB1AE6-CDB7-4359-BA44-E42903F3433F}"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7242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1171855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B1AE6-CDB7-4359-BA44-E42903F3433F}"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3789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4343094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5D15D-A4DA-4696-8B8C-15356D20C61E}" type="datetimeFigureOut">
              <a:rPr lang="en-US" smtClean="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7768248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7E09-4106-42D1-9531-D991A6D45F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8F1AB6-4444-4DEA-B9CF-270CF48C4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ECFCB1-7435-4343-9B04-501D224C13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1E5A37-FD29-4C4D-A243-D5E989BE2B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8AB73-1E18-4F67-9A01-733E9F28D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27907E-BBEA-4539-B9E4-08A323E6FFD9}"/>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8" name="Footer Placeholder 7">
            <a:extLst>
              <a:ext uri="{FF2B5EF4-FFF2-40B4-BE49-F238E27FC236}">
                <a16:creationId xmlns:a16="http://schemas.microsoft.com/office/drawing/2014/main" id="{7FA025E9-10F1-4889-ABC8-FE55EF5A17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2B96F6-0FD3-47D6-BEC1-581004F7BC8A}"/>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3575670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E5D15D-A4DA-4696-8B8C-15356D20C61E}" type="datetimeFigureOut">
              <a:rPr lang="en-US" smtClean="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3814843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5D15D-A4DA-4696-8B8C-15356D20C61E}" type="datetimeFigureOut">
              <a:rPr lang="en-US" smtClean="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4635272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33312215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112470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577748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0536030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B1AE6-CDB7-4359-BA44-E42903F3433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1835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39600750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B1AE6-CDB7-4359-BA44-E42903F3433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6831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5440099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11D1-932F-43D1-A6FE-5F8EEA13EB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749599-F784-4374-B9B1-152E736BB4D3}"/>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4" name="Footer Placeholder 3">
            <a:extLst>
              <a:ext uri="{FF2B5EF4-FFF2-40B4-BE49-F238E27FC236}">
                <a16:creationId xmlns:a16="http://schemas.microsoft.com/office/drawing/2014/main" id="{9D51C168-A23A-4C34-810A-C2941717B3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41EFBF-034A-4000-A028-131FDC605595}"/>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1447863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5D15D-A4DA-4696-8B8C-15356D20C61E}" type="datetimeFigureOut">
              <a:rPr lang="en-US" smtClean="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33142791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E5D15D-A4DA-4696-8B8C-15356D20C61E}" type="datetimeFigureOut">
              <a:rPr lang="en-US" smtClean="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38804116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DE5D15D-A4DA-4696-8B8C-15356D20C61E}" type="datetimeFigureOut">
              <a:rPr lang="en-US" smtClean="0"/>
              <a:t>6/19/2020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3965408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DE5D15D-A4DA-4696-8B8C-15356D20C61E}" type="datetimeFigureOut">
              <a:rPr lang="en-US" smtClean="0"/>
              <a:t>6/19/2020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9EB1AE6-CDB7-4359-BA44-E42903F3433F}" type="slidenum">
              <a:rPr lang="en-US" smtClean="0"/>
              <a:t>‹#›</a:t>
            </a:fld>
            <a:endParaRPr lang="en-US"/>
          </a:p>
        </p:txBody>
      </p:sp>
    </p:spTree>
    <p:extLst>
      <p:ext uri="{BB962C8B-B14F-4D97-AF65-F5344CB8AC3E}">
        <p14:creationId xmlns:p14="http://schemas.microsoft.com/office/powerpoint/2010/main" val="19198084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395833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8627805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56355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957D-58FE-48EC-B12B-A48C9A7BCD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EB3204-FFE8-41D6-80A6-0EAFF2BFF8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60E6C5-8CB3-4618-AF8B-032D405DA7EC}"/>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B7E3EFF9-D985-418B-AEBD-D7C1405AB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EC7DA-27A7-4FF2-B970-2AD909389DD5}"/>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4975043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7FF94-EFCC-417E-BD8A-7F6E03B6D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1529ED-F6DC-45B1-8772-696E1897A4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B4315-CED0-4C71-97E7-0E7AEA0682D8}"/>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F3CA51F3-A19B-40EC-ACC4-B147E1856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82A47-87C0-47C8-9D20-954BCB886E94}"/>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8433795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3FE3-FFE0-49B1-BB71-7F0CBB3507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E64068-F619-48F1-A2C5-1B84B2D4F0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A60D8E-BB89-427C-9909-8E923D7E94C9}"/>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2ECFC581-949F-451E-9350-A06F547B5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1DBC1-69FC-40E2-93A5-C334A57E5355}"/>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9074852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116C9E-BB1B-418E-9AE4-AA10A3E48F2C}"/>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3" name="Footer Placeholder 2">
            <a:extLst>
              <a:ext uri="{FF2B5EF4-FFF2-40B4-BE49-F238E27FC236}">
                <a16:creationId xmlns:a16="http://schemas.microsoft.com/office/drawing/2014/main" id="{3FE3C775-2851-40F5-9284-F7719C430C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B87FE6-CC07-45B8-9176-47461AEACAB1}"/>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4918017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B95F-4DDD-40CB-B60B-2E78B2F14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E0A9C4-8051-41DD-88DB-D2A3C94EFB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DDD017-695F-44FF-9033-0178F7A3C1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9BB498-991A-4B40-B7EF-BBED17FCE9B7}"/>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a:extLst>
              <a:ext uri="{FF2B5EF4-FFF2-40B4-BE49-F238E27FC236}">
                <a16:creationId xmlns:a16="http://schemas.microsoft.com/office/drawing/2014/main" id="{AD9BA027-E1FA-44F3-88CF-CB1F6D092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20589F-9357-46D0-B409-ACF41EA2646E}"/>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38991274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BD744-A1F0-4AC2-BDC4-59DFA28DB1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08F40A-812B-4E95-BF96-90FA688198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6FFFF8-1693-473D-B90A-55491142F1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0B2B18-6C86-4713-A395-8288F7393A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CEDED-D4AA-434C-A3B3-325AE2E60C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66E723-5C91-4075-9B1A-308C2E336569}"/>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8" name="Footer Placeholder 7">
            <a:extLst>
              <a:ext uri="{FF2B5EF4-FFF2-40B4-BE49-F238E27FC236}">
                <a16:creationId xmlns:a16="http://schemas.microsoft.com/office/drawing/2014/main" id="{B1261A4E-812C-49B7-9014-89058C44B0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BB3F7D-2315-4196-8B5F-84060AEB4F6C}"/>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8159630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0B451-DEF0-48EC-997B-E9E1EB3CB6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6DF34A-15E0-4D02-B750-31A95F810D53}"/>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4" name="Footer Placeholder 3">
            <a:extLst>
              <a:ext uri="{FF2B5EF4-FFF2-40B4-BE49-F238E27FC236}">
                <a16:creationId xmlns:a16="http://schemas.microsoft.com/office/drawing/2014/main" id="{4560D5E2-328B-4C12-B3A5-EF886FEA9F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BC1AC3-8583-4A94-8B5A-BA3875E3DF92}"/>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6514405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D12A4-2CE8-4AFE-B1A5-050800D843E7}"/>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3" name="Footer Placeholder 2">
            <a:extLst>
              <a:ext uri="{FF2B5EF4-FFF2-40B4-BE49-F238E27FC236}">
                <a16:creationId xmlns:a16="http://schemas.microsoft.com/office/drawing/2014/main" id="{9231BC59-B81F-47B1-B60E-6937EAA457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CD3E7F-47B0-43D0-ADD0-3A2BA9740082}"/>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37965255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13A5-E03F-4B31-AF2A-FE46E9B59B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AC2921-D090-40A0-B3C8-BE97C18F4C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62441-374E-4EF9-9BEE-5D42AFFD3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E444C-E811-49AE-9840-EB485BE98B1E}"/>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a:extLst>
              <a:ext uri="{FF2B5EF4-FFF2-40B4-BE49-F238E27FC236}">
                <a16:creationId xmlns:a16="http://schemas.microsoft.com/office/drawing/2014/main" id="{9DD682D0-5809-4590-B58C-489538E45E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973B2-9BA0-4CCB-BD1F-82C7769C2CAD}"/>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5311556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9A4B-9235-4998-B27C-A36289758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A33AD2-DAE5-4980-AAA6-FDFBE24E85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CD4A0D-2B6D-437B-BD47-865446DDC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FDD28-C3BA-4C58-8813-FD041A7C615F}"/>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a:extLst>
              <a:ext uri="{FF2B5EF4-FFF2-40B4-BE49-F238E27FC236}">
                <a16:creationId xmlns:a16="http://schemas.microsoft.com/office/drawing/2014/main" id="{2A4278FE-21BC-4CE6-B019-DA420CF99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2CD19-0345-4277-948B-354FF567F2CB}"/>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8065809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574D-3068-4C10-A5BB-FBAABBD1E0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E167F2-A3C8-4086-BEA0-AD0F48CAAD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D21D3-4B3B-4104-BD1F-859EC8D8C4D4}"/>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F56F3567-9E42-4F1E-8E00-0B32E80F4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F2F8B-7D86-400A-A6E6-C5E23ADD03F1}"/>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3359457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02499C-60C3-4735-A1B3-460C346D07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06A6FE-E17C-4518-9B0E-857D02AC85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CBA8F-3A92-4253-BCAA-87944CB9DB13}"/>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51CC0EA1-E0E6-42B0-A672-7513E4414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D3F4E-3B57-47E8-84CE-4CEA2CB075F3}"/>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1709354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4E11-CC4A-4FF2-A827-0CA2FF39DD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7A8BB-A313-437B-8628-AD28D54238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F56833-DDC1-465F-9285-EC6F20CE9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CDF94-E974-4EFB-BACE-12FAD837B78C}"/>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a:extLst>
              <a:ext uri="{FF2B5EF4-FFF2-40B4-BE49-F238E27FC236}">
                <a16:creationId xmlns:a16="http://schemas.microsoft.com/office/drawing/2014/main" id="{C547C71B-7C97-4C8F-9EE9-751DF46304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6AEBA-40F3-4FC3-8D00-9BC7D2F6109C}"/>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2506852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F3CB-BE9A-4CC8-8F88-4AA745E32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9E2C79-EB4F-487D-8C8B-5CD93C0A6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D56FE-EF23-4BB3-A64B-D52AAE93F1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E110E9-81FC-4427-969F-54B180659F13}"/>
              </a:ext>
            </a:extLst>
          </p:cNvPr>
          <p:cNvSpPr>
            <a:spLocks noGrp="1"/>
          </p:cNvSpPr>
          <p:nvPr>
            <p:ph type="dt" sz="half" idx="10"/>
          </p:nvPr>
        </p:nvSpPr>
        <p:spPr/>
        <p:txBody>
          <a:bodyPr/>
          <a:lstStyle/>
          <a:p>
            <a:fld id="{5DE5D15D-A4DA-4696-8B8C-15356D20C61E}" type="datetimeFigureOut">
              <a:rPr lang="en-US" smtClean="0"/>
              <a:t>6/19/2020</a:t>
            </a:fld>
            <a:endParaRPr lang="en-US"/>
          </a:p>
        </p:txBody>
      </p:sp>
      <p:sp>
        <p:nvSpPr>
          <p:cNvPr id="6" name="Footer Placeholder 5">
            <a:extLst>
              <a:ext uri="{FF2B5EF4-FFF2-40B4-BE49-F238E27FC236}">
                <a16:creationId xmlns:a16="http://schemas.microsoft.com/office/drawing/2014/main" id="{108F3E96-8D26-40EE-AC52-6F59DE2FA5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28979-97C9-42AE-B9FB-3FED4EC7F404}"/>
              </a:ext>
            </a:extLst>
          </p:cNvPr>
          <p:cNvSpPr>
            <a:spLocks noGrp="1"/>
          </p:cNvSpPr>
          <p:nvPr>
            <p:ph type="sldNum" sz="quarter" idx="12"/>
          </p:nvPr>
        </p:nvSpPr>
        <p:spPr/>
        <p:txBody>
          <a:bodyPr/>
          <a:lstStyle/>
          <a:p>
            <a:fld id="{C9EB1AE6-CDB7-4359-BA44-E42903F3433F}" type="slidenum">
              <a:rPr lang="en-US" smtClean="0"/>
              <a:t>‹#›</a:t>
            </a:fld>
            <a:endParaRPr lang="en-US"/>
          </a:p>
        </p:txBody>
      </p:sp>
    </p:spTree>
    <p:extLst>
      <p:ext uri="{BB962C8B-B14F-4D97-AF65-F5344CB8AC3E}">
        <p14:creationId xmlns:p14="http://schemas.microsoft.com/office/powerpoint/2010/main" val="11147378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10379-25C6-4493-A287-8927661921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203E56-894D-4EB4-91C1-DFAE30BDB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A8438-2354-4A18-8C36-8CB3513C7B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35BE1D35-B716-4B34-AF25-B9A4F6E4D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6137CB-09FB-4AA3-9F15-4047C1584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B1AE6-CDB7-4359-BA44-E42903F3433F}" type="slidenum">
              <a:rPr lang="en-US" smtClean="0"/>
              <a:t>‹#›</a:t>
            </a:fld>
            <a:endParaRPr lang="en-US"/>
          </a:p>
        </p:txBody>
      </p:sp>
    </p:spTree>
    <p:extLst>
      <p:ext uri="{BB962C8B-B14F-4D97-AF65-F5344CB8AC3E}">
        <p14:creationId xmlns:p14="http://schemas.microsoft.com/office/powerpoint/2010/main" val="694815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E5D15D-A4DA-4696-8B8C-15356D20C61E}" type="datetimeFigureOut">
              <a:rPr lang="en-US" smtClean="0"/>
              <a:t>6/19/2020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9EB1AE6-CDB7-4359-BA44-E42903F3433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698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A87370-C678-4739-A3BC-EB63937E16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61D17D-7F7E-4B6D-B2A3-98E36882F0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00360-B986-4B42-B5FC-419F9CE1E1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B1AFB7C2-986E-4CFE-AE08-AD45EA8E61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64D7AC-AA97-4305-A90D-3AA22C311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B1AE6-CDB7-4359-BA44-E42903F3433F}" type="slidenum">
              <a:rPr lang="en-US" smtClean="0"/>
              <a:t>‹#›</a:t>
            </a:fld>
            <a:endParaRPr lang="en-US"/>
          </a:p>
        </p:txBody>
      </p:sp>
    </p:spTree>
    <p:extLst>
      <p:ext uri="{BB962C8B-B14F-4D97-AF65-F5344CB8AC3E}">
        <p14:creationId xmlns:p14="http://schemas.microsoft.com/office/powerpoint/2010/main" val="122720280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A87370-C678-4739-A3BC-EB63937E16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61D17D-7F7E-4B6D-B2A3-98E36882F0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00360-B986-4B42-B5FC-419F9CE1E1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B1AFB7C2-986E-4CFE-AE08-AD45EA8E61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64D7AC-AA97-4305-A90D-3AA22C311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B1AE6-CDB7-4359-BA44-E42903F3433F}" type="slidenum">
              <a:rPr lang="en-US" smtClean="0"/>
              <a:t>‹#›</a:t>
            </a:fld>
            <a:endParaRPr lang="en-US"/>
          </a:p>
        </p:txBody>
      </p:sp>
    </p:spTree>
    <p:extLst>
      <p:ext uri="{BB962C8B-B14F-4D97-AF65-F5344CB8AC3E}">
        <p14:creationId xmlns:p14="http://schemas.microsoft.com/office/powerpoint/2010/main" val="340103609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DE5D15D-A4DA-4696-8B8C-15356D20C61E}" type="datetimeFigureOut">
              <a:rPr lang="en-US" smtClean="0"/>
              <a:t>6/19/2020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9EB1AE6-CDB7-4359-BA44-E42903F3433F}" type="slidenum">
              <a:rPr lang="en-US" smtClean="0"/>
              <a:t>‹#›</a:t>
            </a:fld>
            <a:endParaRPr lang="en-US"/>
          </a:p>
        </p:txBody>
      </p:sp>
    </p:spTree>
    <p:extLst>
      <p:ext uri="{BB962C8B-B14F-4D97-AF65-F5344CB8AC3E}">
        <p14:creationId xmlns:p14="http://schemas.microsoft.com/office/powerpoint/2010/main" val="111005972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E5D15D-A4DA-4696-8B8C-15356D20C61E}" type="datetimeFigureOut">
              <a:rPr lang="en-US" smtClean="0"/>
              <a:t>6/19/2020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9EB1AE6-CDB7-4359-BA44-E42903F3433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3109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1F1FDB-915A-41C9-9BAF-AADD350271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18DB3-CB9C-4B50-8209-88D158FADF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00174-03DA-4B5D-A762-B45EE85D3E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5D15D-A4DA-4696-8B8C-15356D20C61E}" type="datetimeFigureOut">
              <a:rPr lang="en-US" smtClean="0"/>
              <a:t>6/19/2020</a:t>
            </a:fld>
            <a:endParaRPr lang="en-US"/>
          </a:p>
        </p:txBody>
      </p:sp>
      <p:sp>
        <p:nvSpPr>
          <p:cNvPr id="5" name="Footer Placeholder 4">
            <a:extLst>
              <a:ext uri="{FF2B5EF4-FFF2-40B4-BE49-F238E27FC236}">
                <a16:creationId xmlns:a16="http://schemas.microsoft.com/office/drawing/2014/main" id="{829DC3B5-3FDC-4E42-A52B-0C87EDC87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981354-C03E-4449-884E-3D1B730908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B1AE6-CDB7-4359-BA44-E42903F3433F}" type="slidenum">
              <a:rPr lang="en-US" smtClean="0"/>
              <a:t>‹#›</a:t>
            </a:fld>
            <a:endParaRPr lang="en-US"/>
          </a:p>
        </p:txBody>
      </p:sp>
    </p:spTree>
    <p:extLst>
      <p:ext uri="{BB962C8B-B14F-4D97-AF65-F5344CB8AC3E}">
        <p14:creationId xmlns:p14="http://schemas.microsoft.com/office/powerpoint/2010/main" val="34848236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6.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1.xml"/><Relationship Id="rId1" Type="http://schemas.openxmlformats.org/officeDocument/2006/relationships/tags" Target="../tags/tag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7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4C059B-212E-4FE9-BD53-4B82372E9C45}"/>
              </a:ext>
            </a:extLst>
          </p:cNvPr>
          <p:cNvSpPr txBox="1"/>
          <p:nvPr/>
        </p:nvSpPr>
        <p:spPr>
          <a:xfrm>
            <a:off x="2438400" y="92954"/>
            <a:ext cx="5981700" cy="1200329"/>
          </a:xfrm>
          <a:prstGeom prst="rect">
            <a:avLst/>
          </a:prstGeom>
          <a:noFill/>
        </p:spPr>
        <p:txBody>
          <a:bodyPr wrap="square" rtlCol="0">
            <a:spAutoFit/>
          </a:bodyPr>
          <a:lstStyle/>
          <a:p>
            <a:r>
              <a:rPr lang="en-US" sz="7200" b="1" i="1" dirty="0">
                <a:solidFill>
                  <a:srgbClr val="FF0000"/>
                </a:solidFill>
                <a:latin typeface="Times New Roman" panose="02020603050405020304" pitchFamily="18" charset="0"/>
                <a:cs typeface="Times New Roman" panose="02020603050405020304" pitchFamily="18" charset="0"/>
              </a:rPr>
              <a:t>Good morning</a:t>
            </a:r>
          </a:p>
        </p:txBody>
      </p:sp>
      <p:pic>
        <p:nvPicPr>
          <p:cNvPr id="3" name="Picture 2">
            <a:extLst>
              <a:ext uri="{FF2B5EF4-FFF2-40B4-BE49-F238E27FC236}">
                <a16:creationId xmlns:a16="http://schemas.microsoft.com/office/drawing/2014/main" id="{B7A47742-4C00-4125-8EAB-0EE35EC31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76350"/>
            <a:ext cx="12039600" cy="5581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20715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AD4AC0-4A5A-4541-9AD6-D7EC9868CDE3}"/>
              </a:ext>
            </a:extLst>
          </p:cNvPr>
          <p:cNvSpPr/>
          <p:nvPr/>
        </p:nvSpPr>
        <p:spPr>
          <a:xfrm>
            <a:off x="-33867" y="1158134"/>
            <a:ext cx="8557788" cy="400110"/>
          </a:xfrm>
          <a:prstGeom prst="rect">
            <a:avLst/>
          </a:prstGeom>
        </p:spPr>
        <p:txBody>
          <a:bodyPr wrap="square">
            <a:spAutoFit/>
          </a:bodyPr>
          <a:lstStyle/>
          <a:p>
            <a:r>
              <a:rPr lang="en-US" sz="2000" b="1" i="1" dirty="0">
                <a:solidFill>
                  <a:srgbClr val="002060"/>
                </a:solidFill>
                <a:latin typeface="Times New Roman" panose="02020603050405020304" pitchFamily="18" charset="0"/>
                <a:cs typeface="Times New Roman" panose="02020603050405020304" pitchFamily="18" charset="0"/>
              </a:rPr>
              <a:t>There are two kinds of infinitives: </a:t>
            </a:r>
            <a:r>
              <a:rPr lang="en-US" sz="2000" b="1" i="1" dirty="0">
                <a:latin typeface="Times New Roman" panose="02020603050405020304" pitchFamily="18" charset="0"/>
                <a:cs typeface="Times New Roman" panose="02020603050405020304" pitchFamily="18" charset="0"/>
              </a:rPr>
              <a:t>(1) Simple Infinitive (2) Gerundial  Infinitive</a:t>
            </a:r>
          </a:p>
        </p:txBody>
      </p:sp>
      <p:sp>
        <p:nvSpPr>
          <p:cNvPr id="4" name="Rectangle 3">
            <a:extLst>
              <a:ext uri="{FF2B5EF4-FFF2-40B4-BE49-F238E27FC236}">
                <a16:creationId xmlns:a16="http://schemas.microsoft.com/office/drawing/2014/main" id="{35EC61EA-45BD-45D7-B1FE-BF436EE312D8}"/>
              </a:ext>
            </a:extLst>
          </p:cNvPr>
          <p:cNvSpPr/>
          <p:nvPr/>
        </p:nvSpPr>
        <p:spPr>
          <a:xfrm>
            <a:off x="-65721" y="1828154"/>
            <a:ext cx="5159087" cy="461665"/>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(a) It is our duty </a:t>
            </a:r>
            <a:r>
              <a:rPr lang="en-US" sz="2400" b="1" i="1" u="sng" dirty="0">
                <a:latin typeface="Times New Roman" panose="02020603050405020304" pitchFamily="18" charset="0"/>
                <a:cs typeface="Times New Roman" panose="02020603050405020304" pitchFamily="18" charset="0"/>
              </a:rPr>
              <a:t>to respect </a:t>
            </a:r>
            <a:r>
              <a:rPr lang="en-US" sz="2400" b="1" i="1" dirty="0">
                <a:latin typeface="Times New Roman" panose="02020603050405020304" pitchFamily="18" charset="0"/>
                <a:cs typeface="Times New Roman" panose="02020603050405020304" pitchFamily="18" charset="0"/>
              </a:rPr>
              <a:t>our teacher.</a:t>
            </a:r>
            <a:endParaRPr lang="en-US" sz="2400" u="sng" dirty="0"/>
          </a:p>
        </p:txBody>
      </p:sp>
      <p:sp>
        <p:nvSpPr>
          <p:cNvPr id="5" name="TextBox 4">
            <a:extLst>
              <a:ext uri="{FF2B5EF4-FFF2-40B4-BE49-F238E27FC236}">
                <a16:creationId xmlns:a16="http://schemas.microsoft.com/office/drawing/2014/main" id="{E444066E-AF40-4E60-99D7-44B022A59B41}"/>
              </a:ext>
            </a:extLst>
          </p:cNvPr>
          <p:cNvSpPr txBox="1"/>
          <p:nvPr/>
        </p:nvSpPr>
        <p:spPr>
          <a:xfrm>
            <a:off x="0" y="6053086"/>
            <a:ext cx="12021672" cy="830997"/>
          </a:xfrm>
          <a:prstGeom prst="rect">
            <a:avLst/>
          </a:prstGeom>
          <a:noFill/>
        </p:spPr>
        <p:txBody>
          <a:bodyPr wrap="square" rtlCol="0">
            <a:spAutoFit/>
          </a:bodyPr>
          <a:lstStyle/>
          <a:p>
            <a:r>
              <a:rPr lang="en-US" sz="2400" b="1" i="1" dirty="0">
                <a:solidFill>
                  <a:srgbClr val="7030A0"/>
                </a:solidFill>
                <a:latin typeface="Times New Roman" panose="02020603050405020304" pitchFamily="18" charset="0"/>
                <a:cs typeface="Times New Roman" panose="02020603050405020304" pitchFamily="18" charset="0"/>
              </a:rPr>
              <a:t>[ In the above sentences, the underlined words are infinitives because they do the functions of both verb and noun.]</a:t>
            </a:r>
          </a:p>
        </p:txBody>
      </p:sp>
      <p:sp>
        <p:nvSpPr>
          <p:cNvPr id="2" name="Rectangle 1">
            <a:extLst>
              <a:ext uri="{FF2B5EF4-FFF2-40B4-BE49-F238E27FC236}">
                <a16:creationId xmlns:a16="http://schemas.microsoft.com/office/drawing/2014/main" id="{1740137D-3283-4BEA-AD9E-7A5803AA6BE0}"/>
              </a:ext>
            </a:extLst>
          </p:cNvPr>
          <p:cNvSpPr/>
          <p:nvPr/>
        </p:nvSpPr>
        <p:spPr>
          <a:xfrm>
            <a:off x="4438029" y="-7732"/>
            <a:ext cx="1819729" cy="523220"/>
          </a:xfrm>
          <a:prstGeom prst="rect">
            <a:avLst/>
          </a:prstGeom>
        </p:spPr>
        <p:txBody>
          <a:bodyPr wrap="none">
            <a:spAutoFit/>
          </a:bodyPr>
          <a:lstStyle/>
          <a:p>
            <a:pPr algn="ctr"/>
            <a:r>
              <a:rPr lang="en-US" sz="2800" b="1" i="1" dirty="0">
                <a:solidFill>
                  <a:srgbClr val="FF0000"/>
                </a:solidFill>
                <a:latin typeface="Times New Roman" panose="02020603050405020304" pitchFamily="18" charset="0"/>
                <a:cs typeface="Times New Roman" panose="02020603050405020304" pitchFamily="18" charset="0"/>
              </a:rPr>
              <a:t>Infinitives:</a:t>
            </a:r>
          </a:p>
        </p:txBody>
      </p:sp>
      <p:sp>
        <p:nvSpPr>
          <p:cNvPr id="6" name="Rectangle 5">
            <a:extLst>
              <a:ext uri="{FF2B5EF4-FFF2-40B4-BE49-F238E27FC236}">
                <a16:creationId xmlns:a16="http://schemas.microsoft.com/office/drawing/2014/main" id="{6438ADEE-A733-46DE-8BF9-993F398682A7}"/>
              </a:ext>
            </a:extLst>
          </p:cNvPr>
          <p:cNvSpPr/>
          <p:nvPr/>
        </p:nvSpPr>
        <p:spPr>
          <a:xfrm>
            <a:off x="91887" y="369343"/>
            <a:ext cx="11414313" cy="400110"/>
          </a:xfrm>
          <a:prstGeom prst="rect">
            <a:avLst/>
          </a:prstGeom>
        </p:spPr>
        <p:txBody>
          <a:bodyPr wrap="square">
            <a:spAutoFit/>
          </a:bodyPr>
          <a:lstStyle/>
          <a:p>
            <a:r>
              <a:rPr lang="en-US" sz="2000" b="1" i="1" dirty="0">
                <a:latin typeface="Times New Roman" panose="02020603050405020304" pitchFamily="18" charset="0"/>
                <a:cs typeface="Times New Roman" panose="02020603050405020304" pitchFamily="18" charset="0"/>
              </a:rPr>
              <a:t>If there is ‘to’ before the base form of verb and does the function of both verb and noun is called infinitive.</a:t>
            </a:r>
          </a:p>
        </p:txBody>
      </p:sp>
      <p:sp>
        <p:nvSpPr>
          <p:cNvPr id="7" name="Rectangle 6">
            <a:extLst>
              <a:ext uri="{FF2B5EF4-FFF2-40B4-BE49-F238E27FC236}">
                <a16:creationId xmlns:a16="http://schemas.microsoft.com/office/drawing/2014/main" id="{4012C03F-3706-4176-9400-1FCC5A8C1801}"/>
              </a:ext>
            </a:extLst>
          </p:cNvPr>
          <p:cNvSpPr/>
          <p:nvPr/>
        </p:nvSpPr>
        <p:spPr>
          <a:xfrm>
            <a:off x="0" y="720633"/>
            <a:ext cx="5596917" cy="400110"/>
          </a:xfrm>
          <a:prstGeom prst="rect">
            <a:avLst/>
          </a:prstGeom>
        </p:spPr>
        <p:txBody>
          <a:bodyPr wrap="none">
            <a:spAutoFit/>
          </a:bodyPr>
          <a:lstStyle/>
          <a:p>
            <a:r>
              <a:rPr lang="en-US" sz="2000" b="1" i="1" dirty="0">
                <a:solidFill>
                  <a:srgbClr val="FF0000"/>
                </a:solidFill>
                <a:latin typeface="Times New Roman" panose="02020603050405020304" pitchFamily="18" charset="0"/>
                <a:cs typeface="Times New Roman" panose="02020603050405020304" pitchFamily="18" charset="0"/>
              </a:rPr>
              <a:t>The formation of infinitive: </a:t>
            </a:r>
            <a:r>
              <a:rPr lang="en-US" sz="2000" b="1" i="1" dirty="0">
                <a:latin typeface="Times New Roman" panose="02020603050405020304" pitchFamily="18" charset="0"/>
                <a:cs typeface="Times New Roman" panose="02020603050405020304" pitchFamily="18" charset="0"/>
              </a:rPr>
              <a:t>To + base form of verb.</a:t>
            </a:r>
          </a:p>
        </p:txBody>
      </p:sp>
      <p:sp>
        <p:nvSpPr>
          <p:cNvPr id="8" name="Rectangle 7">
            <a:extLst>
              <a:ext uri="{FF2B5EF4-FFF2-40B4-BE49-F238E27FC236}">
                <a16:creationId xmlns:a16="http://schemas.microsoft.com/office/drawing/2014/main" id="{B7C9FF0D-B0A5-4A3A-8D32-7E0F4A3CAF0C}"/>
              </a:ext>
            </a:extLst>
          </p:cNvPr>
          <p:cNvSpPr/>
          <p:nvPr/>
        </p:nvSpPr>
        <p:spPr>
          <a:xfrm>
            <a:off x="91887" y="4422579"/>
            <a:ext cx="3775777" cy="400110"/>
          </a:xfrm>
          <a:prstGeom prst="rect">
            <a:avLst/>
          </a:prstGeom>
        </p:spPr>
        <p:txBody>
          <a:bodyPr wrap="none">
            <a:spAutoFit/>
          </a:bodyPr>
          <a:lstStyle/>
          <a:p>
            <a:r>
              <a:rPr lang="en-US" sz="2000" b="1" i="1" dirty="0">
                <a:latin typeface="Times New Roman" panose="02020603050405020304" pitchFamily="18" charset="0"/>
                <a:cs typeface="Times New Roman" panose="02020603050405020304" pitchFamily="18" charset="0"/>
              </a:rPr>
              <a:t>(a) We read </a:t>
            </a:r>
            <a:r>
              <a:rPr lang="en-US" sz="2000" b="1" i="1" u="sng" dirty="0">
                <a:latin typeface="Times New Roman" panose="02020603050405020304" pitchFamily="18" charset="0"/>
                <a:cs typeface="Times New Roman" panose="02020603050405020304" pitchFamily="18" charset="0"/>
              </a:rPr>
              <a:t>to acquire</a:t>
            </a:r>
            <a:r>
              <a:rPr lang="en-US" sz="2000" b="1" i="1" dirty="0">
                <a:latin typeface="Times New Roman" panose="02020603050405020304" pitchFamily="18" charset="0"/>
                <a:cs typeface="Times New Roman" panose="02020603050405020304" pitchFamily="18" charset="0"/>
              </a:rPr>
              <a:t>  knowledge</a:t>
            </a:r>
            <a:endParaRPr lang="en-US" sz="2000" dirty="0"/>
          </a:p>
        </p:txBody>
      </p:sp>
      <p:sp>
        <p:nvSpPr>
          <p:cNvPr id="9" name="Rectangle 8">
            <a:extLst>
              <a:ext uri="{FF2B5EF4-FFF2-40B4-BE49-F238E27FC236}">
                <a16:creationId xmlns:a16="http://schemas.microsoft.com/office/drawing/2014/main" id="{DBB837BF-861C-45B6-8F29-7D40C7A4CA42}"/>
              </a:ext>
            </a:extLst>
          </p:cNvPr>
          <p:cNvSpPr/>
          <p:nvPr/>
        </p:nvSpPr>
        <p:spPr>
          <a:xfrm>
            <a:off x="0" y="3739583"/>
            <a:ext cx="12250726" cy="707886"/>
          </a:xfrm>
          <a:prstGeom prst="rect">
            <a:avLst/>
          </a:prstGeom>
        </p:spPr>
        <p:txBody>
          <a:bodyPr wrap="square">
            <a:spAutoFit/>
          </a:bodyPr>
          <a:lstStyle/>
          <a:p>
            <a:r>
              <a:rPr lang="en-US" sz="2000" b="1" i="1" dirty="0">
                <a:latin typeface="Times New Roman" pitchFamily="18" charset="0"/>
                <a:cs typeface="Times New Roman" pitchFamily="18" charset="0"/>
              </a:rPr>
              <a:t>When an infinitive qualify or Modify another parts of  Speech  or sentences,  it is called  Gerundial or qualifying Infinitive.</a:t>
            </a:r>
          </a:p>
        </p:txBody>
      </p:sp>
      <p:sp>
        <p:nvSpPr>
          <p:cNvPr id="10" name="TextBox 9">
            <a:extLst>
              <a:ext uri="{FF2B5EF4-FFF2-40B4-BE49-F238E27FC236}">
                <a16:creationId xmlns:a16="http://schemas.microsoft.com/office/drawing/2014/main" id="{5E501BF5-CD59-4D47-A438-6ACC598008A2}"/>
              </a:ext>
            </a:extLst>
          </p:cNvPr>
          <p:cNvSpPr txBox="1"/>
          <p:nvPr/>
        </p:nvSpPr>
        <p:spPr>
          <a:xfrm>
            <a:off x="-48788" y="1481661"/>
            <a:ext cx="9297376" cy="400110"/>
          </a:xfrm>
          <a:prstGeom prst="rect">
            <a:avLst/>
          </a:prstGeom>
          <a:noFill/>
        </p:spPr>
        <p:txBody>
          <a:bodyPr wrap="square" rtlCol="0">
            <a:spAutoFit/>
          </a:bodyPr>
          <a:lstStyle/>
          <a:p>
            <a:r>
              <a:rPr lang="en-US" sz="2000" b="1" i="1" dirty="0">
                <a:latin typeface="Times New Roman" pitchFamily="18" charset="0"/>
                <a:cs typeface="Times New Roman" pitchFamily="18" charset="0"/>
              </a:rPr>
              <a:t>When the infinitive does the function of a Noun, it is called  Simple or Noun Infinitive.</a:t>
            </a:r>
          </a:p>
        </p:txBody>
      </p:sp>
      <p:sp>
        <p:nvSpPr>
          <p:cNvPr id="11" name="Rectangle 10">
            <a:extLst>
              <a:ext uri="{FF2B5EF4-FFF2-40B4-BE49-F238E27FC236}">
                <a16:creationId xmlns:a16="http://schemas.microsoft.com/office/drawing/2014/main" id="{2F542448-83E8-47FC-984B-02A48835FCCE}"/>
              </a:ext>
            </a:extLst>
          </p:cNvPr>
          <p:cNvSpPr/>
          <p:nvPr/>
        </p:nvSpPr>
        <p:spPr>
          <a:xfrm>
            <a:off x="-65721" y="2363146"/>
            <a:ext cx="2710152" cy="461665"/>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(b)To err is human.</a:t>
            </a:r>
            <a:endParaRPr lang="en-US" sz="2400" u="sng" dirty="0"/>
          </a:p>
        </p:txBody>
      </p:sp>
      <p:sp>
        <p:nvSpPr>
          <p:cNvPr id="12" name="Rectangle 11">
            <a:extLst>
              <a:ext uri="{FF2B5EF4-FFF2-40B4-BE49-F238E27FC236}">
                <a16:creationId xmlns:a16="http://schemas.microsoft.com/office/drawing/2014/main" id="{F31EF8A6-0F36-4072-B8DC-23AFDF17DFAF}"/>
              </a:ext>
            </a:extLst>
          </p:cNvPr>
          <p:cNvSpPr/>
          <p:nvPr/>
        </p:nvSpPr>
        <p:spPr>
          <a:xfrm>
            <a:off x="-33867" y="4850167"/>
            <a:ext cx="4877776" cy="400110"/>
          </a:xfrm>
          <a:prstGeom prst="rect">
            <a:avLst/>
          </a:prstGeom>
        </p:spPr>
        <p:txBody>
          <a:bodyPr wrap="square">
            <a:spAutoFit/>
          </a:bodyPr>
          <a:lstStyle/>
          <a:p>
            <a:r>
              <a:rPr lang="en-US" sz="2000" b="1" i="1" dirty="0">
                <a:latin typeface="Times New Roman" panose="02020603050405020304" pitchFamily="18" charset="0"/>
                <a:cs typeface="Times New Roman" panose="02020603050405020304" pitchFamily="18" charset="0"/>
              </a:rPr>
              <a:t>(b) To speak the truth, he is an honest man.</a:t>
            </a:r>
            <a:endParaRPr lang="en-US" sz="2000" dirty="0"/>
          </a:p>
        </p:txBody>
      </p:sp>
      <p:pic>
        <p:nvPicPr>
          <p:cNvPr id="14" name="Picture 13">
            <a:extLst>
              <a:ext uri="{FF2B5EF4-FFF2-40B4-BE49-F238E27FC236}">
                <a16:creationId xmlns:a16="http://schemas.microsoft.com/office/drawing/2014/main" id="{9B308453-3CCE-4B3D-87C8-2AF57A1B5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4211084"/>
            <a:ext cx="2710152" cy="17391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a:extLst>
              <a:ext uri="{FF2B5EF4-FFF2-40B4-BE49-F238E27FC236}">
                <a16:creationId xmlns:a16="http://schemas.microsoft.com/office/drawing/2014/main" id="{E0C4CA9D-8644-4FA4-BCCE-96C097005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2002236"/>
            <a:ext cx="2710152" cy="16859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497944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p:bldP spid="6" grpId="0"/>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C5602A-ED30-44E6-B698-00797AB5D20E}"/>
              </a:ext>
            </a:extLst>
          </p:cNvPr>
          <p:cNvSpPr/>
          <p:nvPr/>
        </p:nvSpPr>
        <p:spPr>
          <a:xfrm>
            <a:off x="0" y="3215912"/>
            <a:ext cx="11277600" cy="461665"/>
          </a:xfrm>
          <a:prstGeom prst="rect">
            <a:avLst/>
          </a:prstGeom>
        </p:spPr>
        <p:txBody>
          <a:bodyPr wrap="square">
            <a:spAutoFit/>
          </a:bodyPr>
          <a:lstStyle/>
          <a:p>
            <a:r>
              <a:rPr lang="en-US" sz="2400" b="1" i="1" dirty="0">
                <a:solidFill>
                  <a:srgbClr val="0070C0"/>
                </a:solidFill>
                <a:latin typeface="Times New Roman" pitchFamily="18" charset="0"/>
                <a:cs typeface="Times New Roman" pitchFamily="18" charset="0"/>
              </a:rPr>
              <a:t>Modify a sentence : (a) Do not forget to post the letter. (b) Mother likes to cook chicken.</a:t>
            </a:r>
          </a:p>
        </p:txBody>
      </p:sp>
      <p:sp>
        <p:nvSpPr>
          <p:cNvPr id="3" name="Rectangle 2">
            <a:extLst>
              <a:ext uri="{FF2B5EF4-FFF2-40B4-BE49-F238E27FC236}">
                <a16:creationId xmlns:a16="http://schemas.microsoft.com/office/drawing/2014/main" id="{5F006FD5-A9AC-4ADA-B758-5B2AA0A93350}"/>
              </a:ext>
            </a:extLst>
          </p:cNvPr>
          <p:cNvSpPr/>
          <p:nvPr/>
        </p:nvSpPr>
        <p:spPr>
          <a:xfrm>
            <a:off x="1981200" y="0"/>
            <a:ext cx="7620000" cy="523220"/>
          </a:xfrm>
          <a:prstGeom prst="rect">
            <a:avLst/>
          </a:prstGeom>
        </p:spPr>
        <p:txBody>
          <a:bodyPr wrap="square">
            <a:spAutoFit/>
          </a:bodyPr>
          <a:lstStyle/>
          <a:p>
            <a:r>
              <a:rPr lang="en-US" sz="2800" b="1" i="1" dirty="0">
                <a:latin typeface="Times New Roman" pitchFamily="18" charset="0"/>
                <a:cs typeface="Times New Roman" pitchFamily="18" charset="0"/>
              </a:rPr>
              <a:t>The usages of Gerundial or Qualifying Infinitive :</a:t>
            </a:r>
          </a:p>
        </p:txBody>
      </p:sp>
      <p:sp>
        <p:nvSpPr>
          <p:cNvPr id="4" name="Rectangle 3">
            <a:extLst>
              <a:ext uri="{FF2B5EF4-FFF2-40B4-BE49-F238E27FC236}">
                <a16:creationId xmlns:a16="http://schemas.microsoft.com/office/drawing/2014/main" id="{BC1411ED-AC34-4BC2-BF83-A26A132AA121}"/>
              </a:ext>
            </a:extLst>
          </p:cNvPr>
          <p:cNvSpPr/>
          <p:nvPr/>
        </p:nvSpPr>
        <p:spPr>
          <a:xfrm>
            <a:off x="0" y="1058504"/>
            <a:ext cx="8839200" cy="523220"/>
          </a:xfrm>
          <a:prstGeom prst="rect">
            <a:avLst/>
          </a:prstGeom>
        </p:spPr>
        <p:txBody>
          <a:bodyPr wrap="square">
            <a:spAutoFit/>
          </a:bodyPr>
          <a:lstStyle/>
          <a:p>
            <a:r>
              <a:rPr lang="en-US" sz="2400" b="1" i="1" dirty="0">
                <a:solidFill>
                  <a:srgbClr val="7030A0"/>
                </a:solidFill>
                <a:latin typeface="Times New Roman" pitchFamily="18" charset="0"/>
                <a:cs typeface="Times New Roman" pitchFamily="18" charset="0"/>
              </a:rPr>
              <a:t>Modify adjective: (a) He was too old to walk.  (b) We are ready to go</a:t>
            </a:r>
            <a:r>
              <a:rPr lang="en-US" sz="2800" b="1" i="1" dirty="0">
                <a:solidFill>
                  <a:srgbClr val="7030A0"/>
                </a:solidFill>
                <a:latin typeface="Times New Roman" pitchFamily="18" charset="0"/>
                <a:cs typeface="Times New Roman" pitchFamily="18" charset="0"/>
              </a:rPr>
              <a:t>.</a:t>
            </a:r>
          </a:p>
        </p:txBody>
      </p:sp>
      <p:sp>
        <p:nvSpPr>
          <p:cNvPr id="5" name="Rectangle 4">
            <a:extLst>
              <a:ext uri="{FF2B5EF4-FFF2-40B4-BE49-F238E27FC236}">
                <a16:creationId xmlns:a16="http://schemas.microsoft.com/office/drawing/2014/main" id="{63A56A39-9C08-4877-B599-5568C59EEA0D}"/>
              </a:ext>
            </a:extLst>
          </p:cNvPr>
          <p:cNvSpPr/>
          <p:nvPr/>
        </p:nvSpPr>
        <p:spPr>
          <a:xfrm>
            <a:off x="-135467" y="1905394"/>
            <a:ext cx="6701130" cy="461665"/>
          </a:xfrm>
          <a:prstGeom prst="rect">
            <a:avLst/>
          </a:prstGeom>
        </p:spPr>
        <p:txBody>
          <a:bodyPr wrap="none">
            <a:spAutoFit/>
          </a:bodyPr>
          <a:lstStyle/>
          <a:p>
            <a:r>
              <a:rPr lang="en-US" sz="2400" b="1" i="1" dirty="0">
                <a:solidFill>
                  <a:srgbClr val="FF0000"/>
                </a:solidFill>
                <a:latin typeface="Times New Roman" pitchFamily="18" charset="0"/>
                <a:cs typeface="Times New Roman" pitchFamily="18" charset="0"/>
              </a:rPr>
              <a:t>Modify verb: (a) We ask to know. (b) I went to read.</a:t>
            </a:r>
          </a:p>
        </p:txBody>
      </p:sp>
      <p:sp>
        <p:nvSpPr>
          <p:cNvPr id="6" name="Rectangle 5">
            <a:extLst>
              <a:ext uri="{FF2B5EF4-FFF2-40B4-BE49-F238E27FC236}">
                <a16:creationId xmlns:a16="http://schemas.microsoft.com/office/drawing/2014/main" id="{49FD7C6C-F19F-4A90-8376-5790D87B3F3A}"/>
              </a:ext>
            </a:extLst>
          </p:cNvPr>
          <p:cNvSpPr/>
          <p:nvPr/>
        </p:nvSpPr>
        <p:spPr>
          <a:xfrm rot="10800000" flipV="1">
            <a:off x="0" y="2661410"/>
            <a:ext cx="9372600" cy="461665"/>
          </a:xfrm>
          <a:prstGeom prst="rect">
            <a:avLst/>
          </a:prstGeom>
        </p:spPr>
        <p:txBody>
          <a:bodyPr wrap="square">
            <a:spAutoFit/>
          </a:bodyPr>
          <a:lstStyle/>
          <a:p>
            <a:r>
              <a:rPr lang="en-US" sz="2400" b="1" i="1" dirty="0">
                <a:solidFill>
                  <a:srgbClr val="00B050"/>
                </a:solidFill>
                <a:latin typeface="Times New Roman" pitchFamily="18" charset="0"/>
                <a:cs typeface="Times New Roman" pitchFamily="18" charset="0"/>
              </a:rPr>
              <a:t>Qualify noun: (a) This is a book to sell. (b) I have no friend to play with.</a:t>
            </a:r>
          </a:p>
        </p:txBody>
      </p:sp>
      <p:sp>
        <p:nvSpPr>
          <p:cNvPr id="7" name="Rectangle 6">
            <a:extLst>
              <a:ext uri="{FF2B5EF4-FFF2-40B4-BE49-F238E27FC236}">
                <a16:creationId xmlns:a16="http://schemas.microsoft.com/office/drawing/2014/main" id="{F3FB4816-4093-4090-82F2-61CD4AE5C172}"/>
              </a:ext>
            </a:extLst>
          </p:cNvPr>
          <p:cNvSpPr/>
          <p:nvPr/>
        </p:nvSpPr>
        <p:spPr>
          <a:xfrm>
            <a:off x="0" y="3706276"/>
            <a:ext cx="11540067" cy="461665"/>
          </a:xfrm>
          <a:prstGeom prst="rect">
            <a:avLst/>
          </a:prstGeom>
        </p:spPr>
        <p:txBody>
          <a:bodyPr wrap="square">
            <a:spAutoFit/>
          </a:bodyPr>
          <a:lstStyle/>
          <a:p>
            <a:r>
              <a:rPr lang="en-US" sz="2400" b="1" i="1" dirty="0">
                <a:solidFill>
                  <a:srgbClr val="C00000"/>
                </a:solidFill>
                <a:latin typeface="Times New Roman" pitchFamily="18" charset="0"/>
                <a:cs typeface="Times New Roman" pitchFamily="18" charset="0"/>
              </a:rPr>
              <a:t>Modify adverb: (a) He came to me to see the picture. (b) The hare ran fast to win the race.</a:t>
            </a:r>
          </a:p>
        </p:txBody>
      </p:sp>
      <p:pic>
        <p:nvPicPr>
          <p:cNvPr id="9" name="Picture 8">
            <a:extLst>
              <a:ext uri="{FF2B5EF4-FFF2-40B4-BE49-F238E27FC236}">
                <a16:creationId xmlns:a16="http://schemas.microsoft.com/office/drawing/2014/main" id="{87DE7776-ED36-42DD-B1E5-B5C1FDAA8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779650"/>
            <a:ext cx="3000306" cy="20050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E41FE5C3-33AF-4222-8CDC-DFF919DBD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4210653"/>
            <a:ext cx="3005667" cy="24949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9959451"/>
      </p:ext>
    </p:extLst>
  </p:cSld>
  <p:clrMapOvr>
    <a:masterClrMapping/>
  </p:clrMapOvr>
  <mc:AlternateContent xmlns:mc="http://schemas.openxmlformats.org/markup-compatibility/2006" xmlns:p14="http://schemas.microsoft.com/office/powerpoint/2010/main">
    <mc:Choice Requires="p14">
      <p:transition spd="slow" p14:dur="1600" advTm="7540">
        <p14:prism isInverted="1"/>
      </p:transition>
    </mc:Choice>
    <mc:Fallback xmlns="">
      <p:transition spd="slow" advTm="75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C5602A-ED30-44E6-B698-00797AB5D20E}"/>
              </a:ext>
            </a:extLst>
          </p:cNvPr>
          <p:cNvSpPr/>
          <p:nvPr/>
        </p:nvSpPr>
        <p:spPr>
          <a:xfrm>
            <a:off x="-84663" y="3620792"/>
            <a:ext cx="10058400" cy="400110"/>
          </a:xfrm>
          <a:prstGeom prst="rect">
            <a:avLst/>
          </a:prstGeom>
        </p:spPr>
        <p:txBody>
          <a:bodyPr wrap="square">
            <a:spAutoFit/>
          </a:bodyPr>
          <a:lstStyle/>
          <a:p>
            <a:r>
              <a:rPr lang="en-US" sz="2000" b="1" i="1" dirty="0">
                <a:solidFill>
                  <a:srgbClr val="002060"/>
                </a:solidFill>
                <a:latin typeface="Times New Roman" pitchFamily="18" charset="0"/>
                <a:cs typeface="Times New Roman" pitchFamily="18" charset="0"/>
              </a:rPr>
              <a:t>With too/ Enough: (a) He was too weak to move. (b) The man was not strong enough to stand.</a:t>
            </a:r>
          </a:p>
        </p:txBody>
      </p:sp>
      <p:sp>
        <p:nvSpPr>
          <p:cNvPr id="3" name="Rectangle 2">
            <a:extLst>
              <a:ext uri="{FF2B5EF4-FFF2-40B4-BE49-F238E27FC236}">
                <a16:creationId xmlns:a16="http://schemas.microsoft.com/office/drawing/2014/main" id="{5AE57A21-A85F-4392-9E96-EB2710A12624}"/>
              </a:ext>
            </a:extLst>
          </p:cNvPr>
          <p:cNvSpPr/>
          <p:nvPr/>
        </p:nvSpPr>
        <p:spPr>
          <a:xfrm>
            <a:off x="2057400" y="35220"/>
            <a:ext cx="6400800" cy="523220"/>
          </a:xfrm>
          <a:prstGeom prst="rect">
            <a:avLst/>
          </a:prstGeom>
        </p:spPr>
        <p:txBody>
          <a:bodyPr wrap="square">
            <a:spAutoFit/>
          </a:bodyPr>
          <a:lstStyle/>
          <a:p>
            <a:r>
              <a:rPr lang="en-US" sz="2800" b="1" i="1" dirty="0">
                <a:latin typeface="Times New Roman" pitchFamily="18" charset="0"/>
                <a:cs typeface="Times New Roman" pitchFamily="18" charset="0"/>
              </a:rPr>
              <a:t>The usages of Simple or Noun Infinitive :</a:t>
            </a:r>
          </a:p>
        </p:txBody>
      </p:sp>
      <p:sp>
        <p:nvSpPr>
          <p:cNvPr id="4" name="Rectangle 3">
            <a:extLst>
              <a:ext uri="{FF2B5EF4-FFF2-40B4-BE49-F238E27FC236}">
                <a16:creationId xmlns:a16="http://schemas.microsoft.com/office/drawing/2014/main" id="{5869C0F1-C3F6-4242-8E9D-4990DA8BEE31}"/>
              </a:ext>
            </a:extLst>
          </p:cNvPr>
          <p:cNvSpPr/>
          <p:nvPr/>
        </p:nvSpPr>
        <p:spPr>
          <a:xfrm>
            <a:off x="0" y="584774"/>
            <a:ext cx="7086600" cy="400110"/>
          </a:xfrm>
          <a:prstGeom prst="rect">
            <a:avLst/>
          </a:prstGeom>
        </p:spPr>
        <p:txBody>
          <a:bodyPr wrap="square">
            <a:spAutoFit/>
          </a:bodyPr>
          <a:lstStyle/>
          <a:p>
            <a:r>
              <a:rPr lang="en-US" sz="2000" b="1" i="1" dirty="0">
                <a:solidFill>
                  <a:srgbClr val="7030A0"/>
                </a:solidFill>
                <a:latin typeface="Times New Roman" pitchFamily="18" charset="0"/>
                <a:cs typeface="Times New Roman" pitchFamily="18" charset="0"/>
              </a:rPr>
              <a:t>Subject of verb: To swim is a good exercise.  (b) To err is human.</a:t>
            </a:r>
          </a:p>
        </p:txBody>
      </p:sp>
      <p:sp>
        <p:nvSpPr>
          <p:cNvPr id="5" name="Rectangle 4">
            <a:extLst>
              <a:ext uri="{FF2B5EF4-FFF2-40B4-BE49-F238E27FC236}">
                <a16:creationId xmlns:a16="http://schemas.microsoft.com/office/drawing/2014/main" id="{DD00FEE6-582B-4862-A618-4148528D41B4}"/>
              </a:ext>
            </a:extLst>
          </p:cNvPr>
          <p:cNvSpPr/>
          <p:nvPr/>
        </p:nvSpPr>
        <p:spPr>
          <a:xfrm>
            <a:off x="8467" y="1053813"/>
            <a:ext cx="7230533" cy="411270"/>
          </a:xfrm>
          <a:prstGeom prst="rect">
            <a:avLst/>
          </a:prstGeom>
        </p:spPr>
        <p:txBody>
          <a:bodyPr wrap="square">
            <a:spAutoFit/>
          </a:bodyPr>
          <a:lstStyle/>
          <a:p>
            <a:r>
              <a:rPr lang="en-US" sz="2000" b="1" i="1" dirty="0">
                <a:solidFill>
                  <a:srgbClr val="FF0000"/>
                </a:solidFill>
                <a:latin typeface="Times New Roman" pitchFamily="18" charset="0"/>
                <a:cs typeface="Times New Roman" pitchFamily="18" charset="0"/>
              </a:rPr>
              <a:t>Object of verb: (a) He likes to draw picture. (b) I wants to help him.</a:t>
            </a:r>
          </a:p>
        </p:txBody>
      </p:sp>
      <p:sp>
        <p:nvSpPr>
          <p:cNvPr id="6" name="Rectangle 5">
            <a:extLst>
              <a:ext uri="{FF2B5EF4-FFF2-40B4-BE49-F238E27FC236}">
                <a16:creationId xmlns:a16="http://schemas.microsoft.com/office/drawing/2014/main" id="{E1B6BF34-7C0F-4ED8-BDB3-1A1EE0F5C27A}"/>
              </a:ext>
            </a:extLst>
          </p:cNvPr>
          <p:cNvSpPr/>
          <p:nvPr/>
        </p:nvSpPr>
        <p:spPr>
          <a:xfrm>
            <a:off x="-16933" y="1440497"/>
            <a:ext cx="8779933" cy="400110"/>
          </a:xfrm>
          <a:prstGeom prst="rect">
            <a:avLst/>
          </a:prstGeom>
        </p:spPr>
        <p:txBody>
          <a:bodyPr wrap="square">
            <a:spAutoFit/>
          </a:bodyPr>
          <a:lstStyle/>
          <a:p>
            <a:r>
              <a:rPr lang="en-US" sz="2000" b="1" i="1" dirty="0">
                <a:solidFill>
                  <a:srgbClr val="00B050"/>
                </a:solidFill>
                <a:latin typeface="Times New Roman" pitchFamily="18" charset="0"/>
                <a:cs typeface="Times New Roman" pitchFamily="18" charset="0"/>
              </a:rPr>
              <a:t>Object of preposition: (a) The patient is about to die. (b) They were about to run.</a:t>
            </a:r>
          </a:p>
        </p:txBody>
      </p:sp>
      <p:sp>
        <p:nvSpPr>
          <p:cNvPr id="7" name="Rectangle 6">
            <a:extLst>
              <a:ext uri="{FF2B5EF4-FFF2-40B4-BE49-F238E27FC236}">
                <a16:creationId xmlns:a16="http://schemas.microsoft.com/office/drawing/2014/main" id="{FDEC4C62-0437-41C8-83A1-E18B8357715C}"/>
              </a:ext>
            </a:extLst>
          </p:cNvPr>
          <p:cNvSpPr/>
          <p:nvPr/>
        </p:nvSpPr>
        <p:spPr>
          <a:xfrm>
            <a:off x="8467" y="1809558"/>
            <a:ext cx="8229600" cy="400110"/>
          </a:xfrm>
          <a:prstGeom prst="rect">
            <a:avLst/>
          </a:prstGeom>
        </p:spPr>
        <p:txBody>
          <a:bodyPr wrap="square">
            <a:spAutoFit/>
          </a:bodyPr>
          <a:lstStyle/>
          <a:p>
            <a:r>
              <a:rPr lang="en-US" sz="2000" b="1" i="1" dirty="0">
                <a:solidFill>
                  <a:srgbClr val="C00000"/>
                </a:solidFill>
                <a:latin typeface="Times New Roman" pitchFamily="18" charset="0"/>
                <a:cs typeface="Times New Roman" pitchFamily="18" charset="0"/>
              </a:rPr>
              <a:t>Complement of verb: (a) They seem to be happy. (b) He pretended to be tired.</a:t>
            </a:r>
          </a:p>
        </p:txBody>
      </p:sp>
      <p:sp>
        <p:nvSpPr>
          <p:cNvPr id="8" name="Rectangle 7">
            <a:extLst>
              <a:ext uri="{FF2B5EF4-FFF2-40B4-BE49-F238E27FC236}">
                <a16:creationId xmlns:a16="http://schemas.microsoft.com/office/drawing/2014/main" id="{3A1C8DE8-7763-4570-AB78-AB5C1E03F7BA}"/>
              </a:ext>
            </a:extLst>
          </p:cNvPr>
          <p:cNvSpPr/>
          <p:nvPr/>
        </p:nvSpPr>
        <p:spPr>
          <a:xfrm>
            <a:off x="-16933" y="3120373"/>
            <a:ext cx="9922933" cy="400110"/>
          </a:xfrm>
          <a:prstGeom prst="rect">
            <a:avLst/>
          </a:prstGeom>
        </p:spPr>
        <p:txBody>
          <a:bodyPr wrap="square">
            <a:spAutoFit/>
          </a:bodyPr>
          <a:lstStyle/>
          <a:p>
            <a:r>
              <a:rPr lang="en-US" sz="2000" b="1" i="1" dirty="0">
                <a:solidFill>
                  <a:schemeClr val="accent2">
                    <a:lumMod val="75000"/>
                  </a:schemeClr>
                </a:solidFill>
                <a:latin typeface="Times New Roman" pitchFamily="18" charset="0"/>
                <a:cs typeface="Times New Roman" pitchFamily="18" charset="0"/>
              </a:rPr>
              <a:t>Object of complement: (a) We thought him to be a fool. (b) Teacher advised me to study well</a:t>
            </a:r>
            <a:r>
              <a:rPr lang="en-US" sz="2000" b="1" i="1" dirty="0">
                <a:latin typeface="Times New Roman" pitchFamily="18" charset="0"/>
                <a:cs typeface="Times New Roman" pitchFamily="18" charset="0"/>
              </a:rPr>
              <a:t>.</a:t>
            </a:r>
          </a:p>
        </p:txBody>
      </p:sp>
      <p:sp>
        <p:nvSpPr>
          <p:cNvPr id="9" name="Rectangle 8">
            <a:extLst>
              <a:ext uri="{FF2B5EF4-FFF2-40B4-BE49-F238E27FC236}">
                <a16:creationId xmlns:a16="http://schemas.microsoft.com/office/drawing/2014/main" id="{BCB9AAEA-0D19-4A37-8D7E-30FC2A170DB2}"/>
              </a:ext>
            </a:extLst>
          </p:cNvPr>
          <p:cNvSpPr/>
          <p:nvPr/>
        </p:nvSpPr>
        <p:spPr>
          <a:xfrm>
            <a:off x="-84663" y="4641977"/>
            <a:ext cx="7772400" cy="400110"/>
          </a:xfrm>
          <a:prstGeom prst="rect">
            <a:avLst/>
          </a:prstGeom>
        </p:spPr>
        <p:txBody>
          <a:bodyPr wrap="square">
            <a:spAutoFit/>
          </a:bodyPr>
          <a:lstStyle/>
          <a:p>
            <a:r>
              <a:rPr lang="en-US" sz="2000" b="1" i="1" dirty="0">
                <a:solidFill>
                  <a:srgbClr val="00B0F0"/>
                </a:solidFill>
                <a:latin typeface="Times New Roman" pitchFamily="18" charset="0"/>
                <a:cs typeface="Times New Roman" pitchFamily="18" charset="0"/>
              </a:rPr>
              <a:t>Qualifier of noun: (a) I have no time to waste. (b) This is a house to let.</a:t>
            </a:r>
          </a:p>
        </p:txBody>
      </p:sp>
      <p:pic>
        <p:nvPicPr>
          <p:cNvPr id="11" name="Picture 10">
            <a:extLst>
              <a:ext uri="{FF2B5EF4-FFF2-40B4-BE49-F238E27FC236}">
                <a16:creationId xmlns:a16="http://schemas.microsoft.com/office/drawing/2014/main" id="{237B9535-707B-44C8-8981-626D7E9D8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819422"/>
            <a:ext cx="3429001" cy="21802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BA99C255-2A13-4D9F-B6C9-2F1A998B6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4327356"/>
            <a:ext cx="3429000" cy="21802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70635825"/>
      </p:ext>
    </p:extLst>
  </p:cSld>
  <p:clrMapOvr>
    <a:masterClrMapping/>
  </p:clrMapOvr>
  <mc:AlternateContent xmlns:mc="http://schemas.openxmlformats.org/markup-compatibility/2006" xmlns:p14="http://schemas.microsoft.com/office/powerpoint/2010/main">
    <mc:Choice Requires="p14">
      <p:transition spd="slow" p14:dur="1600" advTm="7540">
        <p14:prism isInverted="1"/>
      </p:transition>
    </mc:Choice>
    <mc:Fallback xmlns="">
      <p:transition spd="slow" advTm="75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EBDA6F-3950-41A5-AF8E-197B28661D77}"/>
              </a:ext>
            </a:extLst>
          </p:cNvPr>
          <p:cNvSpPr/>
          <p:nvPr/>
        </p:nvSpPr>
        <p:spPr>
          <a:xfrm>
            <a:off x="-16933" y="993304"/>
            <a:ext cx="9944100" cy="1077218"/>
          </a:xfrm>
          <a:prstGeom prst="rect">
            <a:avLst/>
          </a:prstGeom>
        </p:spPr>
        <p:txBody>
          <a:bodyPr wrap="square">
            <a:spAutoFit/>
          </a:bodyPr>
          <a:lstStyle/>
          <a:p>
            <a:pPr algn="just"/>
            <a:r>
              <a:rPr lang="en-US" i="1" dirty="0">
                <a:latin typeface="Times New Roman" pitchFamily="18" charset="0"/>
                <a:cs typeface="Times New Roman" pitchFamily="18" charset="0"/>
              </a:rPr>
              <a:t> </a:t>
            </a:r>
            <a:r>
              <a:rPr lang="en-US" sz="3200" b="1" i="1" dirty="0">
                <a:latin typeface="Times New Roman" pitchFamily="18" charset="0"/>
                <a:cs typeface="Times New Roman" pitchFamily="18" charset="0"/>
              </a:rPr>
              <a:t>let, make, need, hear, watch, see, dare,  watch, feel, had better, had rather, would rather, sooner than, rather than.</a:t>
            </a:r>
          </a:p>
        </p:txBody>
      </p:sp>
      <p:sp>
        <p:nvSpPr>
          <p:cNvPr id="5" name="Rectangle 4">
            <a:extLst>
              <a:ext uri="{FF2B5EF4-FFF2-40B4-BE49-F238E27FC236}">
                <a16:creationId xmlns:a16="http://schemas.microsoft.com/office/drawing/2014/main" id="{93677C76-FCF7-4F9C-AD4B-F3ACC69AB52B}"/>
              </a:ext>
            </a:extLst>
          </p:cNvPr>
          <p:cNvSpPr/>
          <p:nvPr/>
        </p:nvSpPr>
        <p:spPr>
          <a:xfrm>
            <a:off x="2819400" y="39481"/>
            <a:ext cx="4923490" cy="646331"/>
          </a:xfrm>
          <a:prstGeom prst="rect">
            <a:avLst/>
          </a:prstGeom>
        </p:spPr>
        <p:txBody>
          <a:bodyPr wrap="square">
            <a:spAutoFit/>
          </a:bodyPr>
          <a:lstStyle/>
          <a:p>
            <a:r>
              <a:rPr lang="en-US" sz="3600" b="1" i="1" dirty="0">
                <a:latin typeface="Times New Roman" pitchFamily="18" charset="0"/>
                <a:cs typeface="Times New Roman" pitchFamily="18" charset="0"/>
              </a:rPr>
              <a:t>Omissions of Infinitive </a:t>
            </a:r>
          </a:p>
        </p:txBody>
      </p:sp>
      <p:sp>
        <p:nvSpPr>
          <p:cNvPr id="7" name="Rectangle 6">
            <a:extLst>
              <a:ext uri="{FF2B5EF4-FFF2-40B4-BE49-F238E27FC236}">
                <a16:creationId xmlns:a16="http://schemas.microsoft.com/office/drawing/2014/main" id="{D085E1AE-C5BE-47DA-B156-3ADBB4678B89}"/>
              </a:ext>
            </a:extLst>
          </p:cNvPr>
          <p:cNvSpPr/>
          <p:nvPr/>
        </p:nvSpPr>
        <p:spPr>
          <a:xfrm>
            <a:off x="0" y="2146012"/>
            <a:ext cx="6625532" cy="584775"/>
          </a:xfrm>
          <a:prstGeom prst="rect">
            <a:avLst/>
          </a:prstGeom>
        </p:spPr>
        <p:txBody>
          <a:bodyPr wrap="none">
            <a:spAutoFit/>
          </a:bodyPr>
          <a:lstStyle/>
          <a:p>
            <a:pPr algn="just"/>
            <a:r>
              <a:rPr lang="en-US" sz="3200" b="1" i="1" dirty="0">
                <a:latin typeface="Times New Roman" pitchFamily="18" charset="0"/>
                <a:cs typeface="Times New Roman" pitchFamily="18" charset="0"/>
              </a:rPr>
              <a:t>The above verbs do not take infinitive.</a:t>
            </a:r>
          </a:p>
        </p:txBody>
      </p:sp>
      <p:sp>
        <p:nvSpPr>
          <p:cNvPr id="8" name="Rectangle 7">
            <a:extLst>
              <a:ext uri="{FF2B5EF4-FFF2-40B4-BE49-F238E27FC236}">
                <a16:creationId xmlns:a16="http://schemas.microsoft.com/office/drawing/2014/main" id="{CC7474CC-EB58-4FA0-85B0-0A8191BE3285}"/>
              </a:ext>
            </a:extLst>
          </p:cNvPr>
          <p:cNvSpPr/>
          <p:nvPr/>
        </p:nvSpPr>
        <p:spPr>
          <a:xfrm>
            <a:off x="0" y="2844225"/>
            <a:ext cx="5442516" cy="584775"/>
          </a:xfrm>
          <a:prstGeom prst="rect">
            <a:avLst/>
          </a:prstGeom>
        </p:spPr>
        <p:txBody>
          <a:bodyPr wrap="none">
            <a:spAutoFit/>
          </a:bodyPr>
          <a:lstStyle/>
          <a:p>
            <a:pPr algn="just"/>
            <a:r>
              <a:rPr lang="en-US" sz="3200" b="1" i="1" dirty="0">
                <a:latin typeface="Times New Roman" pitchFamily="18" charset="0"/>
                <a:cs typeface="Times New Roman" pitchFamily="18" charset="0"/>
              </a:rPr>
              <a:t>I make the barber cut my hare.</a:t>
            </a:r>
          </a:p>
        </p:txBody>
      </p:sp>
      <p:sp>
        <p:nvSpPr>
          <p:cNvPr id="9" name="Rectangle 8">
            <a:extLst>
              <a:ext uri="{FF2B5EF4-FFF2-40B4-BE49-F238E27FC236}">
                <a16:creationId xmlns:a16="http://schemas.microsoft.com/office/drawing/2014/main" id="{DB5E8991-F7B0-4643-8C28-48F6B78D2DB2}"/>
              </a:ext>
            </a:extLst>
          </p:cNvPr>
          <p:cNvSpPr/>
          <p:nvPr/>
        </p:nvSpPr>
        <p:spPr>
          <a:xfrm>
            <a:off x="-16933" y="3429000"/>
            <a:ext cx="5315301" cy="584775"/>
          </a:xfrm>
          <a:prstGeom prst="rect">
            <a:avLst/>
          </a:prstGeom>
        </p:spPr>
        <p:txBody>
          <a:bodyPr wrap="none">
            <a:spAutoFit/>
          </a:bodyPr>
          <a:lstStyle/>
          <a:p>
            <a:pPr algn="just"/>
            <a:r>
              <a:rPr lang="en-US" sz="3200" b="1" i="1" dirty="0">
                <a:latin typeface="Times New Roman" pitchFamily="18" charset="0"/>
                <a:cs typeface="Times New Roman" pitchFamily="18" charset="0"/>
              </a:rPr>
              <a:t>You had better leave the place.</a:t>
            </a:r>
          </a:p>
        </p:txBody>
      </p:sp>
      <p:pic>
        <p:nvPicPr>
          <p:cNvPr id="10" name="Picture 9">
            <a:extLst>
              <a:ext uri="{FF2B5EF4-FFF2-40B4-BE49-F238E27FC236}">
                <a16:creationId xmlns:a16="http://schemas.microsoft.com/office/drawing/2014/main" id="{00675B6C-946A-4108-B26E-B27E9F90B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730787"/>
            <a:ext cx="4444787"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46857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F730A9-8238-41D7-8DE2-AF55797547A3}"/>
              </a:ext>
            </a:extLst>
          </p:cNvPr>
          <p:cNvSpPr txBox="1"/>
          <p:nvPr/>
        </p:nvSpPr>
        <p:spPr>
          <a:xfrm>
            <a:off x="4242547" y="22443"/>
            <a:ext cx="2590800" cy="646331"/>
          </a:xfrm>
          <a:prstGeom prst="rect">
            <a:avLst/>
          </a:prstGeom>
          <a:noFill/>
        </p:spPr>
        <p:txBody>
          <a:bodyPr wrap="square" rtlCol="0">
            <a:spAutoFit/>
          </a:bodyPr>
          <a:lstStyle/>
          <a:p>
            <a:r>
              <a:rPr lang="en-US" sz="3600" b="1" i="1" dirty="0">
                <a:latin typeface="Times New Roman" panose="02020603050405020304" pitchFamily="18" charset="0"/>
                <a:cs typeface="Times New Roman" panose="02020603050405020304" pitchFamily="18" charset="0"/>
              </a:rPr>
              <a:t>Verbal noun</a:t>
            </a:r>
          </a:p>
        </p:txBody>
      </p:sp>
      <p:sp>
        <p:nvSpPr>
          <p:cNvPr id="7" name="TextBox 6">
            <a:extLst>
              <a:ext uri="{FF2B5EF4-FFF2-40B4-BE49-F238E27FC236}">
                <a16:creationId xmlns:a16="http://schemas.microsoft.com/office/drawing/2014/main" id="{34D4F021-C8DF-4915-965C-852A6D93253E}"/>
              </a:ext>
            </a:extLst>
          </p:cNvPr>
          <p:cNvSpPr txBox="1"/>
          <p:nvPr/>
        </p:nvSpPr>
        <p:spPr>
          <a:xfrm>
            <a:off x="0" y="670362"/>
            <a:ext cx="12051323"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If there is ‘the’ before ‘gerund’ and ‘of’ after ‘gerund’  it is called Verbal Noun.</a:t>
            </a:r>
          </a:p>
        </p:txBody>
      </p:sp>
      <p:sp>
        <p:nvSpPr>
          <p:cNvPr id="8" name="TextBox 7">
            <a:extLst>
              <a:ext uri="{FF2B5EF4-FFF2-40B4-BE49-F238E27FC236}">
                <a16:creationId xmlns:a16="http://schemas.microsoft.com/office/drawing/2014/main" id="{5182DBE5-B368-4CD0-81E5-CF4759993DEB}"/>
              </a:ext>
            </a:extLst>
          </p:cNvPr>
          <p:cNvSpPr txBox="1"/>
          <p:nvPr/>
        </p:nvSpPr>
        <p:spPr>
          <a:xfrm>
            <a:off x="0" y="1267385"/>
            <a:ext cx="11075894"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Formation of Verbal Noun: The + base form of verb + </a:t>
            </a:r>
            <a:r>
              <a:rPr lang="en-US" sz="2800" b="1" i="1" dirty="0" err="1">
                <a:latin typeface="Times New Roman" panose="02020603050405020304" pitchFamily="18" charset="0"/>
                <a:cs typeface="Times New Roman" panose="02020603050405020304" pitchFamily="18" charset="0"/>
              </a:rPr>
              <a:t>ing</a:t>
            </a:r>
            <a:r>
              <a:rPr lang="en-US" sz="2800" b="1" i="1" dirty="0">
                <a:latin typeface="Times New Roman" panose="02020603050405020304" pitchFamily="18" charset="0"/>
                <a:cs typeface="Times New Roman" panose="02020603050405020304" pitchFamily="18" charset="0"/>
              </a:rPr>
              <a:t> +of +extension.</a:t>
            </a:r>
          </a:p>
        </p:txBody>
      </p:sp>
      <p:sp>
        <p:nvSpPr>
          <p:cNvPr id="9" name="Rectangle 8">
            <a:extLst>
              <a:ext uri="{FF2B5EF4-FFF2-40B4-BE49-F238E27FC236}">
                <a16:creationId xmlns:a16="http://schemas.microsoft.com/office/drawing/2014/main" id="{2699D6E0-E7C7-4FA1-9435-C026C716F078}"/>
              </a:ext>
            </a:extLst>
          </p:cNvPr>
          <p:cNvSpPr/>
          <p:nvPr/>
        </p:nvSpPr>
        <p:spPr>
          <a:xfrm>
            <a:off x="0" y="1947793"/>
            <a:ext cx="7192995" cy="523220"/>
          </a:xfrm>
          <a:prstGeom prst="rect">
            <a:avLst/>
          </a:prstGeom>
        </p:spPr>
        <p:txBody>
          <a:bodyPr wrap="none">
            <a:spAutoFit/>
          </a:bodyPr>
          <a:lstStyle/>
          <a:p>
            <a:r>
              <a:rPr lang="en-US" sz="2800" b="1" i="1" dirty="0">
                <a:latin typeface="Times New Roman" panose="02020603050405020304" pitchFamily="18" charset="0"/>
                <a:ea typeface="Calibri" panose="020F0502020204030204" pitchFamily="34" charset="0"/>
                <a:cs typeface="Times New Roman" panose="02020603050405020304" pitchFamily="18" charset="0"/>
              </a:rPr>
              <a:t>(a) The reading history of Karim is interesting. </a:t>
            </a:r>
            <a:endParaRPr lang="en-US" sz="2800" dirty="0"/>
          </a:p>
        </p:txBody>
      </p:sp>
      <p:sp>
        <p:nvSpPr>
          <p:cNvPr id="12" name="Rectangle 11">
            <a:extLst>
              <a:ext uri="{FF2B5EF4-FFF2-40B4-BE49-F238E27FC236}">
                <a16:creationId xmlns:a16="http://schemas.microsoft.com/office/drawing/2014/main" id="{9C3EF340-2AC0-4F41-9D36-28246E3EB876}"/>
              </a:ext>
            </a:extLst>
          </p:cNvPr>
          <p:cNvSpPr/>
          <p:nvPr/>
        </p:nvSpPr>
        <p:spPr>
          <a:xfrm>
            <a:off x="35859" y="2712381"/>
            <a:ext cx="7423827" cy="523220"/>
          </a:xfrm>
          <a:prstGeom prst="rect">
            <a:avLst/>
          </a:prstGeom>
        </p:spPr>
        <p:txBody>
          <a:bodyPr wrap="none">
            <a:spAutoFit/>
          </a:bodyPr>
          <a:lstStyle/>
          <a:p>
            <a:r>
              <a:rPr lang="en-US" sz="2800" b="1" i="1" dirty="0">
                <a:latin typeface="Times New Roman" panose="02020603050405020304" pitchFamily="18" charset="0"/>
                <a:ea typeface="Calibri" panose="020F0502020204030204" pitchFamily="34" charset="0"/>
                <a:cs typeface="Times New Roman" panose="02020603050405020304" pitchFamily="18" charset="0"/>
              </a:rPr>
              <a:t>(b) The painting of the wall looks very beautiful. </a:t>
            </a:r>
            <a:endParaRPr lang="en-US" sz="2800" dirty="0"/>
          </a:p>
        </p:txBody>
      </p:sp>
      <p:sp>
        <p:nvSpPr>
          <p:cNvPr id="13" name="Rectangle 12">
            <a:extLst>
              <a:ext uri="{FF2B5EF4-FFF2-40B4-BE49-F238E27FC236}">
                <a16:creationId xmlns:a16="http://schemas.microsoft.com/office/drawing/2014/main" id="{4331905F-B91A-4DBC-A8BA-5C85E211A940}"/>
              </a:ext>
            </a:extLst>
          </p:cNvPr>
          <p:cNvSpPr/>
          <p:nvPr/>
        </p:nvSpPr>
        <p:spPr>
          <a:xfrm>
            <a:off x="35859" y="3518890"/>
            <a:ext cx="6333785" cy="523220"/>
          </a:xfrm>
          <a:prstGeom prst="rect">
            <a:avLst/>
          </a:prstGeom>
        </p:spPr>
        <p:txBody>
          <a:bodyPr wrap="none">
            <a:spAutoFit/>
          </a:bodyPr>
          <a:lstStyle/>
          <a:p>
            <a:r>
              <a:rPr lang="en-US" sz="2800" b="1" i="1" dirty="0">
                <a:latin typeface="Times New Roman" panose="02020603050405020304" pitchFamily="18" charset="0"/>
                <a:ea typeface="Calibri" panose="020F0502020204030204" pitchFamily="34" charset="0"/>
                <a:cs typeface="Times New Roman" panose="02020603050405020304" pitchFamily="18" charset="0"/>
              </a:rPr>
              <a:t>(c) The drawing of the boy was excellent. </a:t>
            </a:r>
            <a:endParaRPr lang="en-US" sz="2800" dirty="0"/>
          </a:p>
        </p:txBody>
      </p:sp>
      <p:pic>
        <p:nvPicPr>
          <p:cNvPr id="20" name="Picture 19">
            <a:extLst>
              <a:ext uri="{FF2B5EF4-FFF2-40B4-BE49-F238E27FC236}">
                <a16:creationId xmlns:a16="http://schemas.microsoft.com/office/drawing/2014/main" id="{6AFCE704-C414-4437-9BA0-6CF99C8CA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686" y="2218267"/>
            <a:ext cx="4591637" cy="3977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41636879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D12D66-3CC6-476E-A94F-C2E8A0A2BCB6}"/>
              </a:ext>
            </a:extLst>
          </p:cNvPr>
          <p:cNvSpPr txBox="1"/>
          <p:nvPr/>
        </p:nvSpPr>
        <p:spPr>
          <a:xfrm>
            <a:off x="3668808" y="606260"/>
            <a:ext cx="3962400" cy="707886"/>
          </a:xfrm>
          <a:prstGeom prst="rect">
            <a:avLst/>
          </a:prstGeom>
          <a:noFill/>
        </p:spPr>
        <p:txBody>
          <a:bodyPr wrap="square" rtlCol="0">
            <a:spAutoFit/>
          </a:bodyPr>
          <a:lstStyle/>
          <a:p>
            <a:r>
              <a:rPr lang="en-US" sz="4000" b="1" i="1" dirty="0">
                <a:solidFill>
                  <a:srgbClr val="FF0000"/>
                </a:solidFill>
                <a:latin typeface="Times New Roman" panose="02020603050405020304" pitchFamily="18" charset="0"/>
                <a:cs typeface="Times New Roman" panose="02020603050405020304" pitchFamily="18" charset="0"/>
              </a:rPr>
              <a:t>Individual  work:</a:t>
            </a:r>
          </a:p>
        </p:txBody>
      </p:sp>
      <p:sp>
        <p:nvSpPr>
          <p:cNvPr id="8" name="TextBox 7">
            <a:extLst>
              <a:ext uri="{FF2B5EF4-FFF2-40B4-BE49-F238E27FC236}">
                <a16:creationId xmlns:a16="http://schemas.microsoft.com/office/drawing/2014/main" id="{E570DD0A-779A-433C-A20F-D64F668775B1}"/>
              </a:ext>
            </a:extLst>
          </p:cNvPr>
          <p:cNvSpPr txBox="1"/>
          <p:nvPr/>
        </p:nvSpPr>
        <p:spPr>
          <a:xfrm>
            <a:off x="49307" y="2056094"/>
            <a:ext cx="5600701" cy="584775"/>
          </a:xfrm>
          <a:prstGeom prst="rect">
            <a:avLst/>
          </a:prstGeom>
          <a:noFill/>
        </p:spPr>
        <p:txBody>
          <a:bodyPr wrap="squar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Answer the following questions:</a:t>
            </a:r>
          </a:p>
        </p:txBody>
      </p:sp>
      <p:sp>
        <p:nvSpPr>
          <p:cNvPr id="9" name="TextBox 8">
            <a:extLst>
              <a:ext uri="{FF2B5EF4-FFF2-40B4-BE49-F238E27FC236}">
                <a16:creationId xmlns:a16="http://schemas.microsoft.com/office/drawing/2014/main" id="{CA03B026-41C8-44DF-934B-C80C845DC892}"/>
              </a:ext>
            </a:extLst>
          </p:cNvPr>
          <p:cNvSpPr txBox="1"/>
          <p:nvPr/>
        </p:nvSpPr>
        <p:spPr>
          <a:xfrm>
            <a:off x="0" y="2650202"/>
            <a:ext cx="12077700" cy="523220"/>
          </a:xfrm>
          <a:prstGeom prst="rect">
            <a:avLst/>
          </a:prstGeom>
          <a:noFill/>
        </p:spPr>
        <p:txBody>
          <a:bodyPr wrap="squar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1. What is called verbal? How many kinds of verbal are there? Write their names.</a:t>
            </a:r>
          </a:p>
        </p:txBody>
      </p:sp>
      <p:sp>
        <p:nvSpPr>
          <p:cNvPr id="10" name="TextBox 9">
            <a:extLst>
              <a:ext uri="{FF2B5EF4-FFF2-40B4-BE49-F238E27FC236}">
                <a16:creationId xmlns:a16="http://schemas.microsoft.com/office/drawing/2014/main" id="{05508CF0-2BB7-4456-992F-A05B740F4B19}"/>
              </a:ext>
            </a:extLst>
          </p:cNvPr>
          <p:cNvSpPr txBox="1"/>
          <p:nvPr/>
        </p:nvSpPr>
        <p:spPr>
          <a:xfrm>
            <a:off x="44825" y="4674873"/>
            <a:ext cx="9031942" cy="523220"/>
          </a:xfrm>
          <a:prstGeom prst="rect">
            <a:avLst/>
          </a:prstGeom>
          <a:noFill/>
        </p:spPr>
        <p:txBody>
          <a:bodyPr wrap="squar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2. What is the difference between ‘Gerund and Participle’?</a:t>
            </a:r>
          </a:p>
        </p:txBody>
      </p:sp>
      <p:sp>
        <p:nvSpPr>
          <p:cNvPr id="11" name="TextBox 10">
            <a:extLst>
              <a:ext uri="{FF2B5EF4-FFF2-40B4-BE49-F238E27FC236}">
                <a16:creationId xmlns:a16="http://schemas.microsoft.com/office/drawing/2014/main" id="{01FA4E18-719E-420E-98E1-728E7E41EE0E}"/>
              </a:ext>
            </a:extLst>
          </p:cNvPr>
          <p:cNvSpPr txBox="1"/>
          <p:nvPr/>
        </p:nvSpPr>
        <p:spPr>
          <a:xfrm>
            <a:off x="-17929" y="3182755"/>
            <a:ext cx="12077700" cy="1384995"/>
          </a:xfrm>
          <a:prstGeom prst="rect">
            <a:avLst/>
          </a:prstGeom>
          <a:noFill/>
        </p:spPr>
        <p:txBody>
          <a:bodyPr wrap="squar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Answer</a:t>
            </a:r>
            <a:r>
              <a:rPr lang="en-US" sz="2800" b="1"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(1) </a:t>
            </a:r>
            <a:r>
              <a:rPr lang="en-US" sz="2800" b="1" i="1" dirty="0">
                <a:solidFill>
                  <a:srgbClr val="002060"/>
                </a:solidFill>
                <a:latin typeface="Times New Roman" panose="02020603050405020304" pitchFamily="18" charset="0"/>
                <a:cs typeface="Times New Roman" panose="02020603050405020304" pitchFamily="18" charset="0"/>
              </a:rPr>
              <a:t>The form of verb that does not follow its subject and tense is called verbal. There are three kinds of verbal. They are: (1) Gerund (2) infinitive (3) Participle.</a:t>
            </a:r>
          </a:p>
        </p:txBody>
      </p:sp>
      <p:sp>
        <p:nvSpPr>
          <p:cNvPr id="12" name="TextBox 11">
            <a:extLst>
              <a:ext uri="{FF2B5EF4-FFF2-40B4-BE49-F238E27FC236}">
                <a16:creationId xmlns:a16="http://schemas.microsoft.com/office/drawing/2014/main" id="{586A83B5-1D7A-4F84-9E7C-0D9E8C8361D8}"/>
              </a:ext>
            </a:extLst>
          </p:cNvPr>
          <p:cNvSpPr txBox="1"/>
          <p:nvPr/>
        </p:nvSpPr>
        <p:spPr>
          <a:xfrm>
            <a:off x="126064" y="5305216"/>
            <a:ext cx="11868151" cy="1384995"/>
          </a:xfrm>
          <a:prstGeom prst="rect">
            <a:avLst/>
          </a:prstGeom>
          <a:noFill/>
        </p:spPr>
        <p:txBody>
          <a:bodyPr wrap="squar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Answer: (2) The difference between ‘Gerund and Participle’ is that ‘Gerund’ does the function of both verb and noun but ‘Participle’ does the function of both verb and adjective.</a:t>
            </a:r>
          </a:p>
        </p:txBody>
      </p:sp>
      <p:pic>
        <p:nvPicPr>
          <p:cNvPr id="3" name="Picture 2">
            <a:extLst>
              <a:ext uri="{FF2B5EF4-FFF2-40B4-BE49-F238E27FC236}">
                <a16:creationId xmlns:a16="http://schemas.microsoft.com/office/drawing/2014/main" id="{CFD309B5-3037-4BD7-9946-66B846C59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767" y="114413"/>
            <a:ext cx="1896033" cy="17983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708484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E1B656-C977-436C-BDF6-6D389938F97B}"/>
              </a:ext>
            </a:extLst>
          </p:cNvPr>
          <p:cNvSpPr txBox="1"/>
          <p:nvPr/>
        </p:nvSpPr>
        <p:spPr>
          <a:xfrm>
            <a:off x="0" y="2057400"/>
            <a:ext cx="11887200"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Find out ‘Gerund, Participle and Infinitives from the following sentences:</a:t>
            </a:r>
          </a:p>
        </p:txBody>
      </p:sp>
      <p:sp>
        <p:nvSpPr>
          <p:cNvPr id="5" name="TextBox 4">
            <a:extLst>
              <a:ext uri="{FF2B5EF4-FFF2-40B4-BE49-F238E27FC236}">
                <a16:creationId xmlns:a16="http://schemas.microsoft.com/office/drawing/2014/main" id="{75D12D66-3CC6-476E-A94F-C2E8A0A2BCB6}"/>
              </a:ext>
            </a:extLst>
          </p:cNvPr>
          <p:cNvSpPr txBox="1"/>
          <p:nvPr/>
        </p:nvSpPr>
        <p:spPr>
          <a:xfrm>
            <a:off x="4343400" y="152400"/>
            <a:ext cx="2743200" cy="707886"/>
          </a:xfrm>
          <a:prstGeom prst="rect">
            <a:avLst/>
          </a:prstGeom>
          <a:noFill/>
        </p:spPr>
        <p:txBody>
          <a:bodyPr wrap="square" rtlCol="0">
            <a:spAutoFit/>
          </a:bodyPr>
          <a:lstStyle/>
          <a:p>
            <a:r>
              <a:rPr lang="en-US" sz="4000" b="1" i="1" dirty="0">
                <a:solidFill>
                  <a:srgbClr val="FF0000"/>
                </a:solidFill>
                <a:latin typeface="Times New Roman" panose="02020603050405020304" pitchFamily="18" charset="0"/>
                <a:cs typeface="Times New Roman" panose="02020603050405020304" pitchFamily="18" charset="0"/>
              </a:rPr>
              <a:t>Pair  work:</a:t>
            </a:r>
          </a:p>
        </p:txBody>
      </p:sp>
      <p:sp>
        <p:nvSpPr>
          <p:cNvPr id="6" name="TextBox 5">
            <a:extLst>
              <a:ext uri="{FF2B5EF4-FFF2-40B4-BE49-F238E27FC236}">
                <a16:creationId xmlns:a16="http://schemas.microsoft.com/office/drawing/2014/main" id="{86AE81CC-53DA-4449-8229-8E86D49EFDE6}"/>
              </a:ext>
            </a:extLst>
          </p:cNvPr>
          <p:cNvSpPr txBox="1"/>
          <p:nvPr/>
        </p:nvSpPr>
        <p:spPr>
          <a:xfrm>
            <a:off x="0" y="3048000"/>
            <a:ext cx="10058400" cy="3416320"/>
          </a:xfrm>
          <a:prstGeom prst="rect">
            <a:avLst/>
          </a:prstGeom>
          <a:noFill/>
        </p:spPr>
        <p:txBody>
          <a:bodyPr wrap="square" rtlCol="0">
            <a:spAutoFit/>
          </a:bodyPr>
          <a:lstStyle/>
          <a:p>
            <a:pPr marL="742950" indent="-742950">
              <a:buAutoNum type="alphaLcParenBoth"/>
            </a:pPr>
            <a:r>
              <a:rPr lang="en-US" sz="3600" b="1" i="1" dirty="0">
                <a:latin typeface="Times New Roman" panose="02020603050405020304" pitchFamily="18" charset="0"/>
                <a:cs typeface="Times New Roman" panose="02020603050405020304" pitchFamily="18" charset="0"/>
              </a:rPr>
              <a:t>Give me the promised money.  </a:t>
            </a:r>
          </a:p>
          <a:p>
            <a:r>
              <a:rPr lang="en-US" sz="3600" b="1" i="1" dirty="0">
                <a:latin typeface="Times New Roman" panose="02020603050405020304" pitchFamily="18" charset="0"/>
                <a:cs typeface="Times New Roman" panose="02020603050405020304" pitchFamily="18" charset="0"/>
              </a:rPr>
              <a:t>(b) Killing the bird, the old man brought bad luck.</a:t>
            </a:r>
          </a:p>
          <a:p>
            <a:r>
              <a:rPr lang="en-US" sz="3600" b="1" i="1" dirty="0">
                <a:latin typeface="Times New Roman" panose="02020603050405020304" pitchFamily="18" charset="0"/>
                <a:cs typeface="Times New Roman" panose="02020603050405020304" pitchFamily="18" charset="0"/>
              </a:rPr>
              <a:t>(c) It is easy to say but difficult to do.</a:t>
            </a:r>
          </a:p>
          <a:p>
            <a:r>
              <a:rPr lang="en-US" sz="3600" b="1" i="1" dirty="0">
                <a:latin typeface="Times New Roman" panose="02020603050405020304" pitchFamily="18" charset="0"/>
                <a:cs typeface="Times New Roman" panose="02020603050405020304" pitchFamily="18" charset="0"/>
              </a:rPr>
              <a:t>(d) Walking is good for health.</a:t>
            </a:r>
          </a:p>
          <a:p>
            <a:r>
              <a:rPr lang="en-US" sz="3600" b="1" i="1" dirty="0">
                <a:latin typeface="Times New Roman" panose="02020603050405020304" pitchFamily="18" charset="0"/>
                <a:cs typeface="Times New Roman" panose="02020603050405020304" pitchFamily="18" charset="0"/>
              </a:rPr>
              <a:t>(e) To tell a lie is a great sin.</a:t>
            </a:r>
          </a:p>
          <a:p>
            <a:r>
              <a:rPr lang="en-US" sz="3600" b="1" i="1" dirty="0">
                <a:latin typeface="Times New Roman" panose="02020603050405020304" pitchFamily="18" charset="0"/>
                <a:cs typeface="Times New Roman" panose="02020603050405020304" pitchFamily="18" charset="0"/>
              </a:rPr>
              <a:t>(f) Swimming is a good form of exercise.</a:t>
            </a:r>
          </a:p>
        </p:txBody>
      </p:sp>
      <p:pic>
        <p:nvPicPr>
          <p:cNvPr id="3" name="Picture 2">
            <a:extLst>
              <a:ext uri="{FF2B5EF4-FFF2-40B4-BE49-F238E27FC236}">
                <a16:creationId xmlns:a16="http://schemas.microsoft.com/office/drawing/2014/main" id="{28C212DC-14CE-4426-A0F5-1B2F438E6F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4913" y="209550"/>
            <a:ext cx="2147888" cy="1847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6930882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additive="base">
                                        <p:cTn id="5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D12D66-3CC6-476E-A94F-C2E8A0A2BCB6}"/>
              </a:ext>
            </a:extLst>
          </p:cNvPr>
          <p:cNvSpPr txBox="1"/>
          <p:nvPr/>
        </p:nvSpPr>
        <p:spPr>
          <a:xfrm>
            <a:off x="4572000" y="297531"/>
            <a:ext cx="3048000" cy="707886"/>
          </a:xfrm>
          <a:prstGeom prst="rect">
            <a:avLst/>
          </a:prstGeom>
          <a:noFill/>
        </p:spPr>
        <p:txBody>
          <a:bodyPr wrap="square" rtlCol="0">
            <a:spAutoFit/>
          </a:bodyPr>
          <a:lstStyle/>
          <a:p>
            <a:r>
              <a:rPr lang="en-US" sz="4000" b="1" i="1" dirty="0">
                <a:solidFill>
                  <a:srgbClr val="FF0000"/>
                </a:solidFill>
                <a:latin typeface="Times New Roman" panose="02020603050405020304" pitchFamily="18" charset="0"/>
                <a:cs typeface="Times New Roman" panose="02020603050405020304" pitchFamily="18" charset="0"/>
              </a:rPr>
              <a:t>Group  work:</a:t>
            </a:r>
          </a:p>
        </p:txBody>
      </p:sp>
      <p:pic>
        <p:nvPicPr>
          <p:cNvPr id="7" name="Picture 6">
            <a:extLst>
              <a:ext uri="{FF2B5EF4-FFF2-40B4-BE49-F238E27FC236}">
                <a16:creationId xmlns:a16="http://schemas.microsoft.com/office/drawing/2014/main" id="{5E66F9AE-16F0-4A4B-AEEE-4F15AAE37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101142"/>
            <a:ext cx="2131608" cy="1561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a:extLst>
              <a:ext uri="{FF2B5EF4-FFF2-40B4-BE49-F238E27FC236}">
                <a16:creationId xmlns:a16="http://schemas.microsoft.com/office/drawing/2014/main" id="{A3A1C37B-49A5-4AD1-B1D0-D9946DE4C855}"/>
              </a:ext>
            </a:extLst>
          </p:cNvPr>
          <p:cNvSpPr txBox="1"/>
          <p:nvPr/>
        </p:nvSpPr>
        <p:spPr>
          <a:xfrm>
            <a:off x="160867" y="1401032"/>
            <a:ext cx="6934200"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Choose the best answer from the alternatives.</a:t>
            </a:r>
          </a:p>
        </p:txBody>
      </p:sp>
      <p:sp>
        <p:nvSpPr>
          <p:cNvPr id="15" name="TextBox 14">
            <a:extLst>
              <a:ext uri="{FF2B5EF4-FFF2-40B4-BE49-F238E27FC236}">
                <a16:creationId xmlns:a16="http://schemas.microsoft.com/office/drawing/2014/main" id="{DBBCBBF2-64B9-4726-912B-138A19E23126}"/>
              </a:ext>
            </a:extLst>
          </p:cNvPr>
          <p:cNvSpPr txBox="1"/>
          <p:nvPr/>
        </p:nvSpPr>
        <p:spPr>
          <a:xfrm>
            <a:off x="0" y="1924252"/>
            <a:ext cx="12031133" cy="5170646"/>
          </a:xfrm>
          <a:prstGeom prst="rect">
            <a:avLst/>
          </a:prstGeom>
          <a:noFill/>
        </p:spPr>
        <p:txBody>
          <a:bodyPr wrap="square" rtlCol="0">
            <a:spAutoFit/>
          </a:bodyPr>
          <a:lstStyle/>
          <a:p>
            <a:pPr marL="342900" indent="-342900">
              <a:buAutoNum type="arabicPeriod"/>
            </a:pPr>
            <a:r>
              <a:rPr lang="en-US" sz="2400" b="1" i="1" dirty="0">
                <a:latin typeface="Times New Roman" panose="02020603050405020304" pitchFamily="18" charset="0"/>
                <a:cs typeface="Times New Roman" panose="02020603050405020304" pitchFamily="18" charset="0"/>
              </a:rPr>
              <a:t>Lucy is planning ----- to Dhaka to work with an NGO.</a:t>
            </a:r>
          </a:p>
          <a:p>
            <a:pPr marL="342900" indent="-342900">
              <a:buAutoNum type="alphaLcParenBoth"/>
            </a:pPr>
            <a:r>
              <a:rPr lang="en-US" sz="2400" b="1" i="1" dirty="0">
                <a:latin typeface="Times New Roman" panose="02020603050405020304" pitchFamily="18" charset="0"/>
                <a:cs typeface="Times New Roman" panose="02020603050405020304" pitchFamily="18" charset="0"/>
              </a:rPr>
              <a:t>  Coming     (b) have come     (c) to come      (d) came</a:t>
            </a:r>
          </a:p>
          <a:p>
            <a:r>
              <a:rPr lang="en-US" sz="2400" b="1" i="1" dirty="0">
                <a:latin typeface="Times New Roman" panose="02020603050405020304" pitchFamily="18" charset="0"/>
                <a:cs typeface="Times New Roman" panose="02020603050405020304" pitchFamily="18" charset="0"/>
              </a:rPr>
              <a:t>2. She intends ----- here fore one year.</a:t>
            </a:r>
          </a:p>
          <a:p>
            <a:r>
              <a:rPr lang="en-US" sz="2400" b="1" i="1" dirty="0">
                <a:latin typeface="Times New Roman" panose="02020603050405020304" pitchFamily="18" charset="0"/>
                <a:cs typeface="Times New Roman" panose="02020603050405020304" pitchFamily="18" charset="0"/>
              </a:rPr>
              <a:t> (a) stayed       (b) to say        (c)  have stayed       (d)  stay</a:t>
            </a:r>
          </a:p>
          <a:p>
            <a:r>
              <a:rPr lang="en-US" sz="2400" b="1" i="1" dirty="0">
                <a:latin typeface="Times New Roman" panose="02020603050405020304" pitchFamily="18" charset="0"/>
                <a:cs typeface="Times New Roman" panose="02020603050405020304" pitchFamily="18" charset="0"/>
              </a:rPr>
              <a:t>3. She wishes -----Bangla after she comes to Bangladesh.</a:t>
            </a:r>
          </a:p>
          <a:p>
            <a:r>
              <a:rPr lang="en-US" sz="2400" b="1" i="1" dirty="0">
                <a:latin typeface="Times New Roman" panose="02020603050405020304" pitchFamily="18" charset="0"/>
                <a:cs typeface="Times New Roman" panose="02020603050405020304" pitchFamily="18" charset="0"/>
              </a:rPr>
              <a:t>  (a)  learnt     (b) to learn       (c)  have learnt       (d) learn</a:t>
            </a:r>
          </a:p>
          <a:p>
            <a:r>
              <a:rPr lang="en-US" sz="2400" b="1" i="1" dirty="0">
                <a:latin typeface="Times New Roman" panose="02020603050405020304" pitchFamily="18" charset="0"/>
                <a:cs typeface="Times New Roman" panose="02020603050405020304" pitchFamily="18" charset="0"/>
              </a:rPr>
              <a:t>4. Lucy carried a pictorial album of Bangladesh which she loves ---to her colleagues in office.</a:t>
            </a:r>
          </a:p>
          <a:p>
            <a:r>
              <a:rPr lang="en-US" sz="2400" b="1" i="1" dirty="0">
                <a:latin typeface="Times New Roman" panose="02020603050405020304" pitchFamily="18" charset="0"/>
                <a:cs typeface="Times New Roman" panose="02020603050405020304" pitchFamily="18" charset="0"/>
              </a:rPr>
              <a:t>  (a) showed      (b) show        (c) to show        (d) have shown</a:t>
            </a:r>
          </a:p>
          <a:p>
            <a:r>
              <a:rPr lang="en-US" sz="2400" b="1" i="1" dirty="0">
                <a:latin typeface="Times New Roman" panose="02020603050405020304" pitchFamily="18" charset="0"/>
                <a:cs typeface="Times New Roman" panose="02020603050405020304" pitchFamily="18" charset="0"/>
              </a:rPr>
              <a:t>5. She tells them that she hopes ------ as many places in Bangladesh as she can.</a:t>
            </a:r>
          </a:p>
          <a:p>
            <a:r>
              <a:rPr lang="en-US" sz="2400" b="1" i="1" dirty="0">
                <a:latin typeface="Times New Roman" panose="02020603050405020304" pitchFamily="18" charset="0"/>
                <a:cs typeface="Times New Roman" panose="02020603050405020304" pitchFamily="18" charset="0"/>
              </a:rPr>
              <a:t> (a) visit         (b) visited         (c) to visit          (d) have visited</a:t>
            </a:r>
          </a:p>
          <a:p>
            <a:r>
              <a:rPr lang="en-US" sz="2400" b="1" i="1" dirty="0">
                <a:latin typeface="Times New Roman" panose="02020603050405020304" pitchFamily="18" charset="0"/>
                <a:cs typeface="Times New Roman" panose="02020603050405020304" pitchFamily="18" charset="0"/>
              </a:rPr>
              <a:t>6. The beautiful pictures of the people and the landscape of the country have made her ------- in love with Bangladesh</a:t>
            </a:r>
            <a:r>
              <a:rPr lang="en-US" dirty="0"/>
              <a:t>.</a:t>
            </a:r>
          </a:p>
          <a:p>
            <a:r>
              <a:rPr lang="en-US" dirty="0"/>
              <a:t>   </a:t>
            </a:r>
            <a:r>
              <a:rPr lang="en-US" sz="2400" b="1" i="1" dirty="0">
                <a:latin typeface="Times New Roman" panose="02020603050405020304" pitchFamily="18" charset="0"/>
                <a:cs typeface="Times New Roman" panose="02020603050405020304" pitchFamily="18" charset="0"/>
              </a:rPr>
              <a:t>(a) have fallen      (b) fall                 (c) to fall            (d)  fell</a:t>
            </a:r>
          </a:p>
          <a:p>
            <a:pPr marL="342900" indent="-342900">
              <a:buAutoNum type="arabicPeriod"/>
            </a:pPr>
            <a:endParaRPr lang="en-US" dirty="0"/>
          </a:p>
        </p:txBody>
      </p:sp>
      <p:sp>
        <p:nvSpPr>
          <p:cNvPr id="17" name="Flowchart: Connector 16">
            <a:extLst>
              <a:ext uri="{FF2B5EF4-FFF2-40B4-BE49-F238E27FC236}">
                <a16:creationId xmlns:a16="http://schemas.microsoft.com/office/drawing/2014/main" id="{B1B706E7-29B7-406A-A121-663EFD3AC51F}"/>
              </a:ext>
            </a:extLst>
          </p:cNvPr>
          <p:cNvSpPr/>
          <p:nvPr/>
        </p:nvSpPr>
        <p:spPr>
          <a:xfrm>
            <a:off x="2438400" y="64008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4262CA5E-FED0-4C0B-82EA-58A4EE2C8E82}"/>
              </a:ext>
            </a:extLst>
          </p:cNvPr>
          <p:cNvSpPr/>
          <p:nvPr/>
        </p:nvSpPr>
        <p:spPr>
          <a:xfrm>
            <a:off x="3589867" y="532964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F5631E7E-6E40-485D-95BA-76DFE507A519}"/>
              </a:ext>
            </a:extLst>
          </p:cNvPr>
          <p:cNvSpPr/>
          <p:nvPr/>
        </p:nvSpPr>
        <p:spPr>
          <a:xfrm>
            <a:off x="3627967" y="447878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749FBCDC-701E-4471-A494-92E9FA7EF8BA}"/>
              </a:ext>
            </a:extLst>
          </p:cNvPr>
          <p:cNvSpPr/>
          <p:nvPr/>
        </p:nvSpPr>
        <p:spPr>
          <a:xfrm>
            <a:off x="1828800" y="3823775"/>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B7D9A1C9-005C-4EEC-A53B-D1BFD69132F1}"/>
              </a:ext>
            </a:extLst>
          </p:cNvPr>
          <p:cNvSpPr/>
          <p:nvPr/>
        </p:nvSpPr>
        <p:spPr>
          <a:xfrm>
            <a:off x="1828800" y="3039476"/>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64AD71DF-6A04-4D62-B6F5-8079220C6063}"/>
              </a:ext>
            </a:extLst>
          </p:cNvPr>
          <p:cNvSpPr/>
          <p:nvPr/>
        </p:nvSpPr>
        <p:spPr>
          <a:xfrm>
            <a:off x="4047067" y="2319867"/>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48769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7" grpId="0" animBg="1"/>
      <p:bldP spid="18"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6BA402-D139-4F94-8165-F57163BD6869}"/>
              </a:ext>
            </a:extLst>
          </p:cNvPr>
          <p:cNvSpPr txBox="1"/>
          <p:nvPr/>
        </p:nvSpPr>
        <p:spPr>
          <a:xfrm>
            <a:off x="4381500" y="38100"/>
            <a:ext cx="3429000" cy="707886"/>
          </a:xfrm>
          <a:prstGeom prst="rect">
            <a:avLst/>
          </a:prstGeom>
          <a:noFill/>
        </p:spPr>
        <p:txBody>
          <a:bodyPr wrap="square" rtlCol="0">
            <a:spAutoFit/>
          </a:bodyPr>
          <a:lstStyle/>
          <a:p>
            <a:r>
              <a:rPr lang="en-US" sz="4000" b="1" i="1" dirty="0">
                <a:latin typeface="Times New Roman" panose="02020603050405020304" pitchFamily="18" charset="0"/>
                <a:cs typeface="Times New Roman" panose="02020603050405020304" pitchFamily="18" charset="0"/>
              </a:rPr>
              <a:t>Evaluation:</a:t>
            </a:r>
          </a:p>
        </p:txBody>
      </p:sp>
      <p:sp>
        <p:nvSpPr>
          <p:cNvPr id="3" name="TextBox 2">
            <a:extLst>
              <a:ext uri="{FF2B5EF4-FFF2-40B4-BE49-F238E27FC236}">
                <a16:creationId xmlns:a16="http://schemas.microsoft.com/office/drawing/2014/main" id="{B3BB9469-FF64-4A33-BBAC-E2309286182F}"/>
              </a:ext>
            </a:extLst>
          </p:cNvPr>
          <p:cNvSpPr txBox="1"/>
          <p:nvPr/>
        </p:nvSpPr>
        <p:spPr>
          <a:xfrm>
            <a:off x="190501" y="1176866"/>
            <a:ext cx="11734800" cy="5386090"/>
          </a:xfrm>
          <a:prstGeom prst="rect">
            <a:avLst/>
          </a:prstGeom>
          <a:noFill/>
        </p:spPr>
        <p:txBody>
          <a:bodyPr wrap="square" rtlCol="0">
            <a:spAutoFit/>
          </a:bodyPr>
          <a:lstStyle/>
          <a:p>
            <a:r>
              <a:rPr lang="en-US" sz="3200" b="1" i="1" dirty="0">
                <a:solidFill>
                  <a:srgbClr val="00B050"/>
                </a:solidFill>
                <a:latin typeface="Times New Roman" panose="02020603050405020304" pitchFamily="18" charset="0"/>
                <a:cs typeface="Times New Roman" panose="02020603050405020304" pitchFamily="18" charset="0"/>
              </a:rPr>
              <a:t>Read the following text and fill in the gaps using present participle. Pick the suitable words from the above box.</a:t>
            </a:r>
          </a:p>
          <a:p>
            <a:r>
              <a:rPr lang="en-US" sz="2800" b="1" i="1" dirty="0">
                <a:latin typeface="Times New Roman" panose="02020603050405020304" pitchFamily="18" charset="0"/>
                <a:cs typeface="Times New Roman" panose="02020603050405020304" pitchFamily="18" charset="0"/>
              </a:rPr>
              <a:t>Uncle Tom had a printing press. It was the first press in the city. He was very proud of his machines. When he died, his son, Rod, became the owner of the (a) ----------business. Initially he was doing fine. After few months his university (b)------- brother came home. He was a kind of (c) -------- bird and didn’t have any interest in business. Yet one day he came to the press and told Rod to replace the old machines with digital ones. He also expressed his desire to be his (d) ------------- partner. Tom agreed. Later he took him to London to show modern (e) ----------- machines with digital technology. But Rod had limited ideas about them. So he took time to think. His (f) ---------- brother was not happy to see the big brother’s (g) -------- -----mind.</a:t>
            </a:r>
          </a:p>
        </p:txBody>
      </p:sp>
      <p:graphicFrame>
        <p:nvGraphicFramePr>
          <p:cNvPr id="4" name="Table 4">
            <a:extLst>
              <a:ext uri="{FF2B5EF4-FFF2-40B4-BE49-F238E27FC236}">
                <a16:creationId xmlns:a16="http://schemas.microsoft.com/office/drawing/2014/main" id="{2B954FBF-1EBC-433E-AABF-DF167DCD9E4E}"/>
              </a:ext>
            </a:extLst>
          </p:cNvPr>
          <p:cNvGraphicFramePr>
            <a:graphicFrameLocks noGrp="1"/>
          </p:cNvGraphicFramePr>
          <p:nvPr>
            <p:extLst>
              <p:ext uri="{D42A27DB-BD31-4B8C-83A1-F6EECF244321}">
                <p14:modId xmlns:p14="http://schemas.microsoft.com/office/powerpoint/2010/main" val="3692931047"/>
              </p:ext>
            </p:extLst>
          </p:nvPr>
        </p:nvGraphicFramePr>
        <p:xfrm>
          <a:off x="381001" y="719666"/>
          <a:ext cx="11353801" cy="457200"/>
        </p:xfrm>
        <a:graphic>
          <a:graphicData uri="http://schemas.openxmlformats.org/drawingml/2006/table">
            <a:tbl>
              <a:tblPr firstRow="1" bandRow="1">
                <a:effectLst>
                  <a:innerShdw blurRad="63500" dist="50800" dir="10800000">
                    <a:prstClr val="black">
                      <a:alpha val="50000"/>
                    </a:prstClr>
                  </a:innerShdw>
                </a:effectLst>
                <a:tableStyleId>{5C22544A-7EE6-4342-B048-85BDC9FD1C3A}</a:tableStyleId>
              </a:tblPr>
              <a:tblGrid>
                <a:gridCol w="1278309">
                  <a:extLst>
                    <a:ext uri="{9D8B030D-6E8A-4147-A177-3AD203B41FA5}">
                      <a16:colId xmlns:a16="http://schemas.microsoft.com/office/drawing/2014/main" val="1531958526"/>
                    </a:ext>
                  </a:extLst>
                </a:gridCol>
                <a:gridCol w="1439356">
                  <a:extLst>
                    <a:ext uri="{9D8B030D-6E8A-4147-A177-3AD203B41FA5}">
                      <a16:colId xmlns:a16="http://schemas.microsoft.com/office/drawing/2014/main" val="2332631769"/>
                    </a:ext>
                  </a:extLst>
                </a:gridCol>
                <a:gridCol w="1439356">
                  <a:extLst>
                    <a:ext uri="{9D8B030D-6E8A-4147-A177-3AD203B41FA5}">
                      <a16:colId xmlns:a16="http://schemas.microsoft.com/office/drawing/2014/main" val="281342391"/>
                    </a:ext>
                  </a:extLst>
                </a:gridCol>
                <a:gridCol w="1439356">
                  <a:extLst>
                    <a:ext uri="{9D8B030D-6E8A-4147-A177-3AD203B41FA5}">
                      <a16:colId xmlns:a16="http://schemas.microsoft.com/office/drawing/2014/main" val="1701406091"/>
                    </a:ext>
                  </a:extLst>
                </a:gridCol>
                <a:gridCol w="1439356">
                  <a:extLst>
                    <a:ext uri="{9D8B030D-6E8A-4147-A177-3AD203B41FA5}">
                      <a16:colId xmlns:a16="http://schemas.microsoft.com/office/drawing/2014/main" val="2493217678"/>
                    </a:ext>
                  </a:extLst>
                </a:gridCol>
                <a:gridCol w="1439356">
                  <a:extLst>
                    <a:ext uri="{9D8B030D-6E8A-4147-A177-3AD203B41FA5}">
                      <a16:colId xmlns:a16="http://schemas.microsoft.com/office/drawing/2014/main" val="3217018563"/>
                    </a:ext>
                  </a:extLst>
                </a:gridCol>
                <a:gridCol w="1439356">
                  <a:extLst>
                    <a:ext uri="{9D8B030D-6E8A-4147-A177-3AD203B41FA5}">
                      <a16:colId xmlns:a16="http://schemas.microsoft.com/office/drawing/2014/main" val="1030082834"/>
                    </a:ext>
                  </a:extLst>
                </a:gridCol>
                <a:gridCol w="1439356">
                  <a:extLst>
                    <a:ext uri="{9D8B030D-6E8A-4147-A177-3AD203B41FA5}">
                      <a16:colId xmlns:a16="http://schemas.microsoft.com/office/drawing/2014/main" val="1594714557"/>
                    </a:ext>
                  </a:extLst>
                </a:gridCol>
              </a:tblGrid>
              <a:tr h="370840">
                <a:tc>
                  <a:txBody>
                    <a:bodyPr/>
                    <a:lstStyle/>
                    <a:p>
                      <a:r>
                        <a:rPr lang="en-US" sz="2000" i="1" dirty="0">
                          <a:solidFill>
                            <a:srgbClr val="FF0000"/>
                          </a:solidFill>
                          <a:latin typeface="Times New Roman" panose="02020603050405020304" pitchFamily="18" charset="0"/>
                          <a:cs typeface="Times New Roman" panose="02020603050405020304" pitchFamily="18" charset="0"/>
                        </a:rPr>
                        <a:t>Run</a:t>
                      </a:r>
                    </a:p>
                  </a:txBody>
                  <a:tcPr>
                    <a:solidFill>
                      <a:srgbClr val="92D050"/>
                    </a:solidFill>
                  </a:tcPr>
                </a:tc>
                <a:tc>
                  <a:txBody>
                    <a:bodyPr/>
                    <a:lstStyle/>
                    <a:p>
                      <a:r>
                        <a:rPr lang="en-US" sz="2400" i="1" dirty="0">
                          <a:solidFill>
                            <a:srgbClr val="FF0000"/>
                          </a:solidFill>
                          <a:latin typeface="Times New Roman" panose="02020603050405020304" pitchFamily="18" charset="0"/>
                          <a:cs typeface="Times New Roman" panose="02020603050405020304" pitchFamily="18" charset="0"/>
                        </a:rPr>
                        <a:t>print</a:t>
                      </a:r>
                    </a:p>
                  </a:txBody>
                  <a:tcPr>
                    <a:solidFill>
                      <a:srgbClr val="92D050"/>
                    </a:solidFill>
                  </a:tcPr>
                </a:tc>
                <a:tc>
                  <a:txBody>
                    <a:bodyPr/>
                    <a:lstStyle/>
                    <a:p>
                      <a:r>
                        <a:rPr lang="en-US" sz="2400" i="1" dirty="0">
                          <a:solidFill>
                            <a:srgbClr val="FF0000"/>
                          </a:solidFill>
                          <a:latin typeface="Times New Roman" panose="02020603050405020304" pitchFamily="18" charset="0"/>
                          <a:cs typeface="Times New Roman" panose="02020603050405020304" pitchFamily="18" charset="0"/>
                        </a:rPr>
                        <a:t>change</a:t>
                      </a:r>
                    </a:p>
                  </a:txBody>
                  <a:tcPr>
                    <a:solidFill>
                      <a:srgbClr val="92D050"/>
                    </a:solidFill>
                  </a:tcPr>
                </a:tc>
                <a:tc>
                  <a:txBody>
                    <a:bodyPr/>
                    <a:lstStyle/>
                    <a:p>
                      <a:r>
                        <a:rPr lang="en-US" sz="2400" i="1" dirty="0">
                          <a:solidFill>
                            <a:srgbClr val="FF0000"/>
                          </a:solidFill>
                          <a:latin typeface="Times New Roman" panose="02020603050405020304" pitchFamily="18" charset="0"/>
                          <a:cs typeface="Times New Roman" panose="02020603050405020304" pitchFamily="18" charset="0"/>
                        </a:rPr>
                        <a:t>fly</a:t>
                      </a:r>
                    </a:p>
                  </a:txBody>
                  <a:tcPr>
                    <a:solidFill>
                      <a:srgbClr val="92D050"/>
                    </a:solidFill>
                  </a:tcPr>
                </a:tc>
                <a:tc>
                  <a:txBody>
                    <a:bodyPr/>
                    <a:lstStyle/>
                    <a:p>
                      <a:r>
                        <a:rPr lang="en-US" sz="2400" i="1" dirty="0">
                          <a:solidFill>
                            <a:srgbClr val="FF0000"/>
                          </a:solidFill>
                          <a:latin typeface="Times New Roman" panose="02020603050405020304" pitchFamily="18" charset="0"/>
                          <a:cs typeface="Times New Roman" panose="02020603050405020304" pitchFamily="18" charset="0"/>
                        </a:rPr>
                        <a:t>shine</a:t>
                      </a:r>
                    </a:p>
                  </a:txBody>
                  <a:tcPr>
                    <a:solidFill>
                      <a:srgbClr val="92D050"/>
                    </a:solidFill>
                  </a:tcPr>
                </a:tc>
                <a:tc>
                  <a:txBody>
                    <a:bodyPr/>
                    <a:lstStyle/>
                    <a:p>
                      <a:r>
                        <a:rPr lang="en-US" sz="2400" i="1" dirty="0">
                          <a:solidFill>
                            <a:srgbClr val="FF0000"/>
                          </a:solidFill>
                          <a:latin typeface="Times New Roman" panose="02020603050405020304" pitchFamily="18" charset="0"/>
                          <a:cs typeface="Times New Roman" panose="02020603050405020304" pitchFamily="18" charset="0"/>
                        </a:rPr>
                        <a:t>love</a:t>
                      </a:r>
                    </a:p>
                  </a:txBody>
                  <a:tcPr>
                    <a:solidFill>
                      <a:srgbClr val="92D050"/>
                    </a:solidFill>
                  </a:tcPr>
                </a:tc>
                <a:tc>
                  <a:txBody>
                    <a:bodyPr/>
                    <a:lstStyle/>
                    <a:p>
                      <a:r>
                        <a:rPr lang="en-US" sz="2400" i="1" dirty="0">
                          <a:solidFill>
                            <a:srgbClr val="FF0000"/>
                          </a:solidFill>
                          <a:latin typeface="Times New Roman" panose="02020603050405020304" pitchFamily="18" charset="0"/>
                          <a:cs typeface="Times New Roman" panose="02020603050405020304" pitchFamily="18" charset="0"/>
                        </a:rPr>
                        <a:t>go</a:t>
                      </a:r>
                    </a:p>
                  </a:txBody>
                  <a:tcPr>
                    <a:solidFill>
                      <a:srgbClr val="92D050"/>
                    </a:solidFill>
                  </a:tcPr>
                </a:tc>
                <a:tc>
                  <a:txBody>
                    <a:bodyPr/>
                    <a:lstStyle/>
                    <a:p>
                      <a:r>
                        <a:rPr lang="en-US" sz="2400" i="1" dirty="0">
                          <a:solidFill>
                            <a:srgbClr val="FF0000"/>
                          </a:solidFill>
                          <a:latin typeface="Times New Roman" panose="02020603050405020304" pitchFamily="18" charset="0"/>
                          <a:cs typeface="Times New Roman" panose="02020603050405020304" pitchFamily="18" charset="0"/>
                        </a:rPr>
                        <a:t>work</a:t>
                      </a:r>
                    </a:p>
                  </a:txBody>
                  <a:tcPr>
                    <a:solidFill>
                      <a:srgbClr val="92D050"/>
                    </a:solidFill>
                  </a:tcPr>
                </a:tc>
                <a:extLst>
                  <a:ext uri="{0D108BD9-81ED-4DB2-BD59-A6C34878D82A}">
                    <a16:rowId xmlns:a16="http://schemas.microsoft.com/office/drawing/2014/main" val="375759702"/>
                  </a:ext>
                </a:extLst>
              </a:tr>
            </a:tbl>
          </a:graphicData>
        </a:graphic>
      </p:graphicFrame>
      <p:sp>
        <p:nvSpPr>
          <p:cNvPr id="6" name="TextBox 5">
            <a:extLst>
              <a:ext uri="{FF2B5EF4-FFF2-40B4-BE49-F238E27FC236}">
                <a16:creationId xmlns:a16="http://schemas.microsoft.com/office/drawing/2014/main" id="{EE1DE890-7BD0-4113-A9F2-6FF9D9DF486C}"/>
              </a:ext>
            </a:extLst>
          </p:cNvPr>
          <p:cNvSpPr txBox="1"/>
          <p:nvPr/>
        </p:nvSpPr>
        <p:spPr>
          <a:xfrm>
            <a:off x="2851548" y="5072844"/>
            <a:ext cx="1403748"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printing</a:t>
            </a:r>
          </a:p>
        </p:txBody>
      </p:sp>
      <p:sp>
        <p:nvSpPr>
          <p:cNvPr id="7" name="TextBox 6">
            <a:extLst>
              <a:ext uri="{FF2B5EF4-FFF2-40B4-BE49-F238E27FC236}">
                <a16:creationId xmlns:a16="http://schemas.microsoft.com/office/drawing/2014/main" id="{09174BCD-C4EA-45A6-A1AB-75C304AF0551}"/>
              </a:ext>
            </a:extLst>
          </p:cNvPr>
          <p:cNvSpPr txBox="1"/>
          <p:nvPr/>
        </p:nvSpPr>
        <p:spPr>
          <a:xfrm>
            <a:off x="8711802" y="5463600"/>
            <a:ext cx="1257300"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loving</a:t>
            </a:r>
          </a:p>
        </p:txBody>
      </p:sp>
      <p:sp>
        <p:nvSpPr>
          <p:cNvPr id="8" name="TextBox 7">
            <a:extLst>
              <a:ext uri="{FF2B5EF4-FFF2-40B4-BE49-F238E27FC236}">
                <a16:creationId xmlns:a16="http://schemas.microsoft.com/office/drawing/2014/main" id="{553DA787-702A-4DC3-8942-628F5FBBC361}"/>
              </a:ext>
            </a:extLst>
          </p:cNvPr>
          <p:cNvSpPr txBox="1"/>
          <p:nvPr/>
        </p:nvSpPr>
        <p:spPr>
          <a:xfrm>
            <a:off x="684608" y="2940834"/>
            <a:ext cx="1407318"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running</a:t>
            </a:r>
          </a:p>
        </p:txBody>
      </p:sp>
      <p:sp>
        <p:nvSpPr>
          <p:cNvPr id="9" name="TextBox 8">
            <a:extLst>
              <a:ext uri="{FF2B5EF4-FFF2-40B4-BE49-F238E27FC236}">
                <a16:creationId xmlns:a16="http://schemas.microsoft.com/office/drawing/2014/main" id="{C3A42F98-76BD-4E8F-AE8B-BA92CBBFA520}"/>
              </a:ext>
            </a:extLst>
          </p:cNvPr>
          <p:cNvSpPr txBox="1"/>
          <p:nvPr/>
        </p:nvSpPr>
        <p:spPr>
          <a:xfrm>
            <a:off x="2134792" y="4704066"/>
            <a:ext cx="1433513"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working</a:t>
            </a:r>
          </a:p>
        </p:txBody>
      </p:sp>
      <p:sp>
        <p:nvSpPr>
          <p:cNvPr id="10" name="TextBox 9">
            <a:extLst>
              <a:ext uri="{FF2B5EF4-FFF2-40B4-BE49-F238E27FC236}">
                <a16:creationId xmlns:a16="http://schemas.microsoft.com/office/drawing/2014/main" id="{2FB4FE7C-A873-485F-B34B-2E6EEB1AF218}"/>
              </a:ext>
            </a:extLst>
          </p:cNvPr>
          <p:cNvSpPr txBox="1"/>
          <p:nvPr/>
        </p:nvSpPr>
        <p:spPr>
          <a:xfrm>
            <a:off x="9183288" y="3429000"/>
            <a:ext cx="1213247"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flying</a:t>
            </a:r>
          </a:p>
        </p:txBody>
      </p:sp>
      <p:sp>
        <p:nvSpPr>
          <p:cNvPr id="11" name="TextBox 10">
            <a:extLst>
              <a:ext uri="{FF2B5EF4-FFF2-40B4-BE49-F238E27FC236}">
                <a16:creationId xmlns:a16="http://schemas.microsoft.com/office/drawing/2014/main" id="{351683B8-14CB-4EF8-B25D-E28C46CE5E84}"/>
              </a:ext>
            </a:extLst>
          </p:cNvPr>
          <p:cNvSpPr txBox="1"/>
          <p:nvPr/>
        </p:nvSpPr>
        <p:spPr>
          <a:xfrm>
            <a:off x="2115742" y="3368396"/>
            <a:ext cx="1066800"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going</a:t>
            </a:r>
          </a:p>
        </p:txBody>
      </p:sp>
      <p:sp>
        <p:nvSpPr>
          <p:cNvPr id="12" name="TextBox 11">
            <a:extLst>
              <a:ext uri="{FF2B5EF4-FFF2-40B4-BE49-F238E27FC236}">
                <a16:creationId xmlns:a16="http://schemas.microsoft.com/office/drawing/2014/main" id="{7664001A-E362-4E9D-87D6-767555E15B0B}"/>
              </a:ext>
            </a:extLst>
          </p:cNvPr>
          <p:cNvSpPr txBox="1"/>
          <p:nvPr/>
        </p:nvSpPr>
        <p:spPr>
          <a:xfrm>
            <a:off x="5679878" y="5965884"/>
            <a:ext cx="1607342"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changing</a:t>
            </a:r>
          </a:p>
        </p:txBody>
      </p:sp>
    </p:spTree>
    <p:extLst>
      <p:ext uri="{BB962C8B-B14F-4D97-AF65-F5344CB8AC3E}">
        <p14:creationId xmlns:p14="http://schemas.microsoft.com/office/powerpoint/2010/main" val="977016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EC8D6B-3F07-4A6E-9904-8A4657DC8761}"/>
              </a:ext>
            </a:extLst>
          </p:cNvPr>
          <p:cNvSpPr txBox="1"/>
          <p:nvPr/>
        </p:nvSpPr>
        <p:spPr>
          <a:xfrm>
            <a:off x="4114800" y="-140170"/>
            <a:ext cx="2971800" cy="707886"/>
          </a:xfrm>
          <a:prstGeom prst="rect">
            <a:avLst/>
          </a:prstGeom>
          <a:noFill/>
        </p:spPr>
        <p:txBody>
          <a:bodyPr wrap="square" rtlCol="0">
            <a:spAutoFit/>
          </a:bodyPr>
          <a:lstStyle/>
          <a:p>
            <a:r>
              <a:rPr lang="en-US" sz="4000" b="1" i="1" dirty="0">
                <a:latin typeface="Times New Roman" panose="02020603050405020304" pitchFamily="18" charset="0"/>
                <a:cs typeface="Times New Roman" panose="02020603050405020304" pitchFamily="18" charset="0"/>
              </a:rPr>
              <a:t>Heme work:</a:t>
            </a:r>
          </a:p>
        </p:txBody>
      </p:sp>
      <p:pic>
        <p:nvPicPr>
          <p:cNvPr id="4" name="Picture 3">
            <a:extLst>
              <a:ext uri="{FF2B5EF4-FFF2-40B4-BE49-F238E27FC236}">
                <a16:creationId xmlns:a16="http://schemas.microsoft.com/office/drawing/2014/main" id="{1768A6C9-B7D0-489E-9D7A-C3B74AE79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693830"/>
            <a:ext cx="11506200" cy="5411742"/>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1AED8A8A-28FA-4D3A-8B60-D1B24F206AD1}"/>
              </a:ext>
            </a:extLst>
          </p:cNvPr>
          <p:cNvSpPr txBox="1"/>
          <p:nvPr/>
        </p:nvSpPr>
        <p:spPr>
          <a:xfrm rot="10800000" flipV="1">
            <a:off x="457200" y="6231686"/>
            <a:ext cx="11201400"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Write a paragraph about a tea stall using ‘</a:t>
            </a:r>
            <a:r>
              <a:rPr lang="en-US" sz="2800" b="1" i="1" dirty="0" err="1">
                <a:latin typeface="Times New Roman" panose="02020603050405020304" pitchFamily="18" charset="0"/>
                <a:cs typeface="Times New Roman" panose="02020603050405020304" pitchFamily="18" charset="0"/>
              </a:rPr>
              <a:t>gerund,infinitive</a:t>
            </a:r>
            <a:r>
              <a:rPr lang="en-US" sz="2800" b="1" i="1" dirty="0">
                <a:latin typeface="Times New Roman" panose="02020603050405020304" pitchFamily="18" charset="0"/>
                <a:cs typeface="Times New Roman" panose="02020603050405020304" pitchFamily="18" charset="0"/>
              </a:rPr>
              <a:t> and participle’.</a:t>
            </a:r>
          </a:p>
        </p:txBody>
      </p:sp>
    </p:spTree>
    <p:extLst>
      <p:ext uri="{BB962C8B-B14F-4D97-AF65-F5344CB8AC3E}">
        <p14:creationId xmlns:p14="http://schemas.microsoft.com/office/powerpoint/2010/main" val="33400574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20C2EC-C1F1-4DBC-9534-14339745796C}"/>
              </a:ext>
            </a:extLst>
          </p:cNvPr>
          <p:cNvSpPr txBox="1"/>
          <p:nvPr/>
        </p:nvSpPr>
        <p:spPr>
          <a:xfrm>
            <a:off x="126454" y="3412361"/>
            <a:ext cx="6130413" cy="2308324"/>
          </a:xfrm>
          <a:prstGeom prst="rect">
            <a:avLst/>
          </a:prstGeom>
          <a:noFill/>
        </p:spPr>
        <p:txBody>
          <a:bodyPr wrap="square" rtlCol="0">
            <a:spAutoFit/>
          </a:bodyPr>
          <a:lstStyle/>
          <a:p>
            <a:r>
              <a:rPr lang="en-US" sz="3600" b="1" i="1" dirty="0">
                <a:latin typeface="Times New Roman" panose="02020603050405020304" pitchFamily="18" charset="0"/>
                <a:cs typeface="Times New Roman" panose="02020603050405020304" pitchFamily="18" charset="0"/>
              </a:rPr>
              <a:t>Md. Saiful Islam</a:t>
            </a:r>
          </a:p>
          <a:p>
            <a:r>
              <a:rPr lang="en-US" sz="3600" b="1" i="1" dirty="0">
                <a:latin typeface="Times New Roman" panose="02020603050405020304" pitchFamily="18" charset="0"/>
                <a:cs typeface="Times New Roman" panose="02020603050405020304" pitchFamily="18" charset="0"/>
              </a:rPr>
              <a:t>Assistant Teacher (English)</a:t>
            </a:r>
          </a:p>
          <a:p>
            <a:r>
              <a:rPr lang="en-US" sz="3600" b="1" i="1" dirty="0">
                <a:latin typeface="Times New Roman" panose="02020603050405020304" pitchFamily="18" charset="0"/>
                <a:cs typeface="Times New Roman" panose="02020603050405020304" pitchFamily="18" charset="0"/>
              </a:rPr>
              <a:t>Bagbari Chowbaria High School, Tangail </a:t>
            </a:r>
            <a:r>
              <a:rPr lang="en-US" sz="3600" b="1" i="1" dirty="0" err="1">
                <a:latin typeface="Times New Roman" panose="02020603050405020304" pitchFamily="18" charset="0"/>
                <a:cs typeface="Times New Roman" panose="02020603050405020304" pitchFamily="18" charset="0"/>
              </a:rPr>
              <a:t>Sadar</a:t>
            </a:r>
            <a:r>
              <a:rPr lang="en-US" sz="3600" b="1" i="1" dirty="0">
                <a:latin typeface="Times New Roman" panose="02020603050405020304" pitchFamily="18" charset="0"/>
                <a:cs typeface="Times New Roman" panose="02020603050405020304" pitchFamily="18" charset="0"/>
              </a:rPr>
              <a:t>, Tangail</a:t>
            </a:r>
          </a:p>
        </p:txBody>
      </p:sp>
      <p:sp>
        <p:nvSpPr>
          <p:cNvPr id="3" name="TextBox 2">
            <a:extLst>
              <a:ext uri="{FF2B5EF4-FFF2-40B4-BE49-F238E27FC236}">
                <a16:creationId xmlns:a16="http://schemas.microsoft.com/office/drawing/2014/main" id="{47077114-9E56-48DB-A8AF-2BFA42AD01C2}"/>
              </a:ext>
            </a:extLst>
          </p:cNvPr>
          <p:cNvSpPr txBox="1"/>
          <p:nvPr/>
        </p:nvSpPr>
        <p:spPr>
          <a:xfrm>
            <a:off x="6437381" y="2858363"/>
            <a:ext cx="5565637" cy="3416320"/>
          </a:xfrm>
          <a:prstGeom prst="rect">
            <a:avLst/>
          </a:prstGeom>
          <a:noFill/>
        </p:spPr>
        <p:txBody>
          <a:bodyPr wrap="square" rtlCol="0">
            <a:spAutoFit/>
          </a:bodyPr>
          <a:lstStyle/>
          <a:p>
            <a:r>
              <a:rPr lang="en-US" sz="3600" b="1" i="1" dirty="0">
                <a:latin typeface="Times New Roman" panose="02020603050405020304" pitchFamily="18" charset="0"/>
                <a:cs typeface="Times New Roman" panose="02020603050405020304" pitchFamily="18" charset="0"/>
              </a:rPr>
              <a:t>Class: nine-ten</a:t>
            </a:r>
          </a:p>
          <a:p>
            <a:r>
              <a:rPr lang="en-US" sz="3600" b="1" i="1" dirty="0">
                <a:latin typeface="Times New Roman" panose="02020603050405020304" pitchFamily="18" charset="0"/>
                <a:cs typeface="Times New Roman" panose="02020603050405020304" pitchFamily="18" charset="0"/>
              </a:rPr>
              <a:t>Subject: English 2</a:t>
            </a:r>
            <a:r>
              <a:rPr lang="en-US" sz="3600" b="1" i="1" baseline="30000" dirty="0">
                <a:latin typeface="Times New Roman" panose="02020603050405020304" pitchFamily="18" charset="0"/>
                <a:cs typeface="Times New Roman" panose="02020603050405020304" pitchFamily="18" charset="0"/>
              </a:rPr>
              <a:t>nd</a:t>
            </a:r>
            <a:r>
              <a:rPr lang="en-US" sz="3600" b="1" i="1" dirty="0">
                <a:latin typeface="Times New Roman" panose="02020603050405020304" pitchFamily="18" charset="0"/>
                <a:cs typeface="Times New Roman" panose="02020603050405020304" pitchFamily="18" charset="0"/>
              </a:rPr>
              <a:t> paper</a:t>
            </a:r>
          </a:p>
          <a:p>
            <a:r>
              <a:rPr lang="en-US" sz="3600" b="1" i="1" dirty="0">
                <a:latin typeface="Times New Roman" panose="02020603050405020304" pitchFamily="18" charset="0"/>
                <a:cs typeface="Times New Roman" panose="02020603050405020304" pitchFamily="18" charset="0"/>
              </a:rPr>
              <a:t>(Grammar) </a:t>
            </a:r>
          </a:p>
          <a:p>
            <a:r>
              <a:rPr lang="en-US" sz="3600" b="1" i="1" dirty="0">
                <a:latin typeface="Times New Roman" panose="02020603050405020304" pitchFamily="18" charset="0"/>
                <a:cs typeface="Times New Roman" panose="02020603050405020304" pitchFamily="18" charset="0"/>
              </a:rPr>
              <a:t>Unit: 06</a:t>
            </a:r>
          </a:p>
          <a:p>
            <a:r>
              <a:rPr lang="en-US" sz="3600" b="1" i="1" dirty="0">
                <a:latin typeface="Times New Roman" panose="02020603050405020304" pitchFamily="18" charset="0"/>
                <a:cs typeface="Times New Roman" panose="02020603050405020304" pitchFamily="18" charset="0"/>
              </a:rPr>
              <a:t>Topic: Verbal</a:t>
            </a:r>
          </a:p>
          <a:p>
            <a:r>
              <a:rPr lang="en-US" sz="3600" b="1" i="1" dirty="0">
                <a:latin typeface="Times New Roman" panose="02020603050405020304" pitchFamily="18" charset="0"/>
                <a:cs typeface="Times New Roman" panose="02020603050405020304" pitchFamily="18" charset="0"/>
              </a:rPr>
              <a:t>Date: 14-05-2020</a:t>
            </a:r>
          </a:p>
        </p:txBody>
      </p:sp>
      <p:sp>
        <p:nvSpPr>
          <p:cNvPr id="5" name="TextBox 4">
            <a:extLst>
              <a:ext uri="{FF2B5EF4-FFF2-40B4-BE49-F238E27FC236}">
                <a16:creationId xmlns:a16="http://schemas.microsoft.com/office/drawing/2014/main" id="{1040E6D4-2A64-4B33-9FD8-5C2510A25EE3}"/>
              </a:ext>
            </a:extLst>
          </p:cNvPr>
          <p:cNvSpPr txBox="1"/>
          <p:nvPr/>
        </p:nvSpPr>
        <p:spPr>
          <a:xfrm>
            <a:off x="3966883" y="152400"/>
            <a:ext cx="5253317" cy="1200329"/>
          </a:xfrm>
          <a:prstGeom prst="rect">
            <a:avLst/>
          </a:prstGeom>
          <a:noFill/>
        </p:spPr>
        <p:txBody>
          <a:bodyPr wrap="square" rtlCol="0">
            <a:spAutoFit/>
          </a:bodyPr>
          <a:lstStyle/>
          <a:p>
            <a:r>
              <a:rPr lang="en-US" sz="7200" b="1" i="1" dirty="0">
                <a:latin typeface="Times New Roman" panose="02020603050405020304" pitchFamily="18" charset="0"/>
                <a:cs typeface="Times New Roman" panose="02020603050405020304" pitchFamily="18" charset="0"/>
              </a:rPr>
              <a:t>Introducing</a:t>
            </a:r>
          </a:p>
        </p:txBody>
      </p:sp>
      <p:pic>
        <p:nvPicPr>
          <p:cNvPr id="6" name="Picture 5">
            <a:extLst>
              <a:ext uri="{FF2B5EF4-FFF2-40B4-BE49-F238E27FC236}">
                <a16:creationId xmlns:a16="http://schemas.microsoft.com/office/drawing/2014/main" id="{78FC4FB1-7486-4485-847E-8A9B03DE7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52" y="238949"/>
            <a:ext cx="1852864" cy="1852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CC4FCA1C-0697-4987-90DE-3FD53D049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551918" y="56916"/>
            <a:ext cx="2269066" cy="26331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74752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7BFE0-30A4-4071-B87F-49D486311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4800"/>
            <a:ext cx="11582400" cy="5638800"/>
          </a:xfrm>
          <a:prstGeom prst="rect">
            <a:avLst/>
          </a:prstGeom>
          <a:ln w="2286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val="5951234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C2D6D3-336F-474B-AA8E-D0981CD92132}"/>
              </a:ext>
            </a:extLst>
          </p:cNvPr>
          <p:cNvSpPr txBox="1"/>
          <p:nvPr/>
        </p:nvSpPr>
        <p:spPr>
          <a:xfrm>
            <a:off x="2895600" y="5867786"/>
            <a:ext cx="3048000" cy="646331"/>
          </a:xfrm>
          <a:prstGeom prst="rect">
            <a:avLst/>
          </a:prstGeom>
          <a:noFill/>
        </p:spPr>
        <p:txBody>
          <a:bodyPr wrap="square" rtlCol="0">
            <a:spAutoFit/>
          </a:bodyPr>
          <a:lstStyle/>
          <a:p>
            <a:r>
              <a:rPr lang="en-US" sz="3200" b="1" i="1" dirty="0">
                <a:latin typeface="Times New Roman" panose="02020603050405020304" pitchFamily="18" charset="0"/>
                <a:cs typeface="Times New Roman" panose="02020603050405020304" pitchFamily="18" charset="0"/>
              </a:rPr>
              <a:t>They are verbal</a:t>
            </a:r>
            <a:r>
              <a:rPr lang="en-US" sz="3600" b="1" i="1" dirty="0">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F749FF9B-DA82-486C-B992-FE81506BF9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0767" y="926952"/>
            <a:ext cx="3276598" cy="1411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497D7813-7C9B-4EBD-8AD7-A880ED0C89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0767" y="2494419"/>
            <a:ext cx="3276598"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a:extLst>
              <a:ext uri="{FF2B5EF4-FFF2-40B4-BE49-F238E27FC236}">
                <a16:creationId xmlns:a16="http://schemas.microsoft.com/office/drawing/2014/main" id="{1CF9446B-AAE9-41A2-8770-174C1F5BA720}"/>
              </a:ext>
            </a:extLst>
          </p:cNvPr>
          <p:cNvSpPr/>
          <p:nvPr/>
        </p:nvSpPr>
        <p:spPr>
          <a:xfrm>
            <a:off x="564596" y="1045947"/>
            <a:ext cx="5150404" cy="523220"/>
          </a:xfrm>
          <a:prstGeom prst="rect">
            <a:avLst/>
          </a:prstGeom>
        </p:spPr>
        <p:txBody>
          <a:bodyPr wrap="square">
            <a:spAutoFit/>
          </a:bodyPr>
          <a:lstStyle/>
          <a:p>
            <a:r>
              <a:rPr lang="en-US" sz="2800" b="1" i="1" dirty="0">
                <a:latin typeface="Times New Roman" panose="02020603050405020304" pitchFamily="18" charset="0"/>
                <a:cs typeface="Times New Roman" panose="02020603050405020304" pitchFamily="18" charset="0"/>
              </a:rPr>
              <a:t>(1) </a:t>
            </a:r>
            <a:r>
              <a:rPr lang="en-US" sz="2800" b="1" i="1" u="sng" dirty="0">
                <a:latin typeface="Times New Roman" panose="02020603050405020304" pitchFamily="18" charset="0"/>
                <a:cs typeface="Times New Roman" panose="02020603050405020304" pitchFamily="18" charset="0"/>
              </a:rPr>
              <a:t>Swimming</a:t>
            </a:r>
            <a:r>
              <a:rPr lang="en-US" sz="2800" b="1" i="1" dirty="0">
                <a:latin typeface="Times New Roman" panose="02020603050405020304" pitchFamily="18" charset="0"/>
                <a:cs typeface="Times New Roman" panose="02020603050405020304" pitchFamily="18" charset="0"/>
              </a:rPr>
              <a:t> is good for health.</a:t>
            </a:r>
          </a:p>
        </p:txBody>
      </p:sp>
      <p:sp>
        <p:nvSpPr>
          <p:cNvPr id="12" name="Rectangle 11">
            <a:extLst>
              <a:ext uri="{FF2B5EF4-FFF2-40B4-BE49-F238E27FC236}">
                <a16:creationId xmlns:a16="http://schemas.microsoft.com/office/drawing/2014/main" id="{5BC06D59-F92F-4DE4-A71A-2BA1CCAC4ED8}"/>
              </a:ext>
            </a:extLst>
          </p:cNvPr>
          <p:cNvSpPr/>
          <p:nvPr/>
        </p:nvSpPr>
        <p:spPr>
          <a:xfrm>
            <a:off x="385482" y="4808008"/>
            <a:ext cx="5837880" cy="523220"/>
          </a:xfrm>
          <a:prstGeom prst="rect">
            <a:avLst/>
          </a:prstGeom>
        </p:spPr>
        <p:txBody>
          <a:bodyPr wrap="none">
            <a:spAutoFit/>
          </a:bodyPr>
          <a:lstStyle/>
          <a:p>
            <a:r>
              <a:rPr lang="en-US" sz="2800" b="1" i="1" dirty="0">
                <a:latin typeface="Times New Roman" panose="02020603050405020304" pitchFamily="18" charset="0"/>
                <a:cs typeface="Times New Roman" panose="02020603050405020304" pitchFamily="18" charset="0"/>
              </a:rPr>
              <a:t>(3) Mr. Samad likes </a:t>
            </a:r>
            <a:r>
              <a:rPr lang="en-US" sz="2800" b="1" i="1" u="sng" dirty="0">
                <a:latin typeface="Times New Roman" panose="02020603050405020304" pitchFamily="18" charset="0"/>
                <a:cs typeface="Times New Roman" panose="02020603050405020304" pitchFamily="18" charset="0"/>
              </a:rPr>
              <a:t>to make </a:t>
            </a:r>
            <a:r>
              <a:rPr lang="en-US" sz="2800" b="1" i="1" dirty="0">
                <a:latin typeface="Times New Roman" panose="02020603050405020304" pitchFamily="18" charset="0"/>
                <a:cs typeface="Times New Roman" panose="02020603050405020304" pitchFamily="18" charset="0"/>
              </a:rPr>
              <a:t>a garden.</a:t>
            </a:r>
            <a:endParaRPr lang="en-US" sz="2800" dirty="0"/>
          </a:p>
        </p:txBody>
      </p:sp>
      <p:sp>
        <p:nvSpPr>
          <p:cNvPr id="13" name="Rectangle 12">
            <a:extLst>
              <a:ext uri="{FF2B5EF4-FFF2-40B4-BE49-F238E27FC236}">
                <a16:creationId xmlns:a16="http://schemas.microsoft.com/office/drawing/2014/main" id="{4BF9D86B-CC27-4446-ABE8-E2914A241ACD}"/>
              </a:ext>
            </a:extLst>
          </p:cNvPr>
          <p:cNvSpPr/>
          <p:nvPr/>
        </p:nvSpPr>
        <p:spPr>
          <a:xfrm>
            <a:off x="381000" y="2580728"/>
            <a:ext cx="4997824" cy="523220"/>
          </a:xfrm>
          <a:prstGeom prst="rect">
            <a:avLst/>
          </a:prstGeom>
        </p:spPr>
        <p:txBody>
          <a:bodyPr wrap="square">
            <a:spAutoFit/>
          </a:bodyPr>
          <a:lstStyle/>
          <a:p>
            <a:r>
              <a:rPr lang="en-US" sz="2800" b="1" i="1" dirty="0">
                <a:latin typeface="Times New Roman" panose="02020603050405020304" pitchFamily="18" charset="0"/>
                <a:cs typeface="Times New Roman" panose="02020603050405020304" pitchFamily="18" charset="0"/>
              </a:rPr>
              <a:t>(2) My hobby is </a:t>
            </a:r>
            <a:r>
              <a:rPr lang="en-US" sz="2800" b="1" i="1" u="sng" dirty="0">
                <a:latin typeface="Times New Roman" panose="02020603050405020304" pitchFamily="18" charset="0"/>
                <a:cs typeface="Times New Roman" panose="02020603050405020304" pitchFamily="18" charset="0"/>
              </a:rPr>
              <a:t>reading</a:t>
            </a:r>
            <a:r>
              <a:rPr lang="en-US" sz="2800" b="1" i="1" dirty="0">
                <a:latin typeface="Times New Roman" panose="02020603050405020304" pitchFamily="18" charset="0"/>
                <a:cs typeface="Times New Roman" panose="02020603050405020304" pitchFamily="18" charset="0"/>
              </a:rPr>
              <a:t> books.</a:t>
            </a:r>
            <a:endParaRPr lang="en-US" sz="28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8C08B90-7AB4-4BC9-AD95-9B6D13AD3B56}"/>
              </a:ext>
            </a:extLst>
          </p:cNvPr>
          <p:cNvSpPr/>
          <p:nvPr/>
        </p:nvSpPr>
        <p:spPr>
          <a:xfrm>
            <a:off x="2391586" y="309334"/>
            <a:ext cx="5609414" cy="584775"/>
          </a:xfrm>
          <a:prstGeom prst="rect">
            <a:avLst/>
          </a:prstGeom>
        </p:spPr>
        <p:txBody>
          <a:bodyPr wrap="square">
            <a:spAutoFit/>
          </a:bodyPr>
          <a:lstStyle/>
          <a:p>
            <a:r>
              <a:rPr lang="en-US" sz="3200" b="1" i="1" dirty="0">
                <a:solidFill>
                  <a:srgbClr val="FF0000"/>
                </a:solidFill>
                <a:latin typeface="Times New Roman" panose="02020603050405020304" pitchFamily="18" charset="0"/>
                <a:cs typeface="Times New Roman" panose="02020603050405020304" pitchFamily="18" charset="0"/>
              </a:rPr>
              <a:t>Look at the following examples:</a:t>
            </a:r>
          </a:p>
        </p:txBody>
      </p:sp>
      <p:pic>
        <p:nvPicPr>
          <p:cNvPr id="16" name="Picture 15">
            <a:extLst>
              <a:ext uri="{FF2B5EF4-FFF2-40B4-BE49-F238E27FC236}">
                <a16:creationId xmlns:a16="http://schemas.microsoft.com/office/drawing/2014/main" id="{DC932307-4D5E-47B2-9917-66FE495468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0767" y="4156519"/>
            <a:ext cx="3276598" cy="14822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1194033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C2D6D3-336F-474B-AA8E-D0981CD92132}"/>
              </a:ext>
            </a:extLst>
          </p:cNvPr>
          <p:cNvSpPr txBox="1"/>
          <p:nvPr/>
        </p:nvSpPr>
        <p:spPr>
          <a:xfrm>
            <a:off x="3429000" y="21372"/>
            <a:ext cx="5715000" cy="923330"/>
          </a:xfrm>
          <a:prstGeom prst="rect">
            <a:avLst/>
          </a:prstGeom>
          <a:noFill/>
        </p:spPr>
        <p:txBody>
          <a:bodyPr wrap="square" rtlCol="0">
            <a:spAutoFit/>
          </a:bodyPr>
          <a:lstStyle/>
          <a:p>
            <a:r>
              <a:rPr lang="en-US" sz="5400" b="1" i="1" dirty="0">
                <a:latin typeface="Times New Roman" panose="02020603050405020304" pitchFamily="18" charset="0"/>
                <a:cs typeface="Times New Roman" panose="02020603050405020304" pitchFamily="18" charset="0"/>
              </a:rPr>
              <a:t>Lesson declaration</a:t>
            </a:r>
          </a:p>
        </p:txBody>
      </p:sp>
      <p:sp>
        <p:nvSpPr>
          <p:cNvPr id="6" name="TextBox 5">
            <a:extLst>
              <a:ext uri="{FF2B5EF4-FFF2-40B4-BE49-F238E27FC236}">
                <a16:creationId xmlns:a16="http://schemas.microsoft.com/office/drawing/2014/main" id="{77085B13-FDAA-415A-BFCE-D68044CB304C}"/>
              </a:ext>
            </a:extLst>
          </p:cNvPr>
          <p:cNvSpPr txBox="1"/>
          <p:nvPr/>
        </p:nvSpPr>
        <p:spPr>
          <a:xfrm>
            <a:off x="5562600" y="6088559"/>
            <a:ext cx="1771650" cy="769441"/>
          </a:xfrm>
          <a:prstGeom prst="rect">
            <a:avLst/>
          </a:prstGeom>
          <a:noFill/>
        </p:spPr>
        <p:txBody>
          <a:bodyPr wrap="square" rtlCol="0">
            <a:spAutoFit/>
          </a:bodyPr>
          <a:lstStyle/>
          <a:p>
            <a:r>
              <a:rPr lang="en-US" sz="4400" b="1" i="1" dirty="0">
                <a:latin typeface="Times New Roman" panose="02020603050405020304" pitchFamily="18" charset="0"/>
                <a:cs typeface="Times New Roman" panose="02020603050405020304" pitchFamily="18" charset="0"/>
              </a:rPr>
              <a:t>Verbal</a:t>
            </a:r>
          </a:p>
        </p:txBody>
      </p:sp>
      <p:pic>
        <p:nvPicPr>
          <p:cNvPr id="8" name="Picture 7">
            <a:extLst>
              <a:ext uri="{FF2B5EF4-FFF2-40B4-BE49-F238E27FC236}">
                <a16:creationId xmlns:a16="http://schemas.microsoft.com/office/drawing/2014/main" id="{00FA0F11-0960-425A-A863-E70730307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944702"/>
            <a:ext cx="11887200" cy="49226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42735734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19200"/>
            <a:ext cx="11277600" cy="4524315"/>
          </a:xfrm>
          <a:prstGeom prst="rect">
            <a:avLst/>
          </a:prstGeom>
          <a:noFill/>
        </p:spPr>
        <p:txBody>
          <a:bodyPr wrap="square" rtlCol="0">
            <a:spAutoFit/>
          </a:bodyPr>
          <a:lstStyle/>
          <a:p>
            <a:r>
              <a:rPr lang="en-US" sz="3600" b="1" i="1" dirty="0">
                <a:latin typeface="Times New Roman" panose="02020603050405020304" pitchFamily="18" charset="0"/>
                <a:cs typeface="Times New Roman" panose="02020603050405020304" pitchFamily="18" charset="0"/>
              </a:rPr>
              <a:t>After finishing the lesson, learners will be able to-</a:t>
            </a:r>
          </a:p>
          <a:p>
            <a:pPr marL="457200" indent="-457200">
              <a:buFont typeface="Wingdings" panose="05000000000000000000" pitchFamily="2" charset="2"/>
              <a:buChar char="v"/>
            </a:pPr>
            <a:r>
              <a:rPr lang="bn-BD" sz="3600" b="1" i="1" dirty="0">
                <a:latin typeface="Times New Roman" panose="02020603050405020304" pitchFamily="18" charset="0"/>
              </a:rPr>
              <a:t> </a:t>
            </a:r>
            <a:r>
              <a:rPr lang="en-US" sz="3600" b="1" i="1" dirty="0">
                <a:latin typeface="Times New Roman" panose="02020603050405020304" pitchFamily="18" charset="0"/>
              </a:rPr>
              <a:t> </a:t>
            </a:r>
            <a:r>
              <a:rPr lang="en-US" sz="3600" b="1" i="1" dirty="0">
                <a:latin typeface="Times New Roman" panose="02020603050405020304" pitchFamily="18" charset="0"/>
                <a:cs typeface="Times New Roman" panose="02020603050405020304" pitchFamily="18" charset="0"/>
              </a:rPr>
              <a:t>define verbal. </a:t>
            </a:r>
            <a:endParaRPr lang="bn-BD" sz="3600" b="1" i="1" dirty="0">
              <a:latin typeface="Times New Roman" panose="02020603050405020304" pitchFamily="18" charset="0"/>
            </a:endParaRPr>
          </a:p>
          <a:p>
            <a:pPr marL="571500" indent="-571500">
              <a:buFont typeface="Wingdings" panose="05000000000000000000" pitchFamily="2" charset="2"/>
              <a:buChar char="v"/>
            </a:pPr>
            <a:r>
              <a:rPr lang="en-US" sz="3600" b="1" i="1" dirty="0">
                <a:latin typeface="Times New Roman" panose="02020603050405020304" pitchFamily="18" charset="0"/>
                <a:cs typeface="Times New Roman" panose="02020603050405020304" pitchFamily="18" charset="0"/>
              </a:rPr>
              <a:t>define infinitives, gerund, participle and verbal noun.</a:t>
            </a:r>
            <a:endParaRPr lang="bn-BD" sz="3600" b="1" i="1" dirty="0">
              <a:latin typeface="Times New Roman" panose="02020603050405020304" pitchFamily="18" charset="0"/>
            </a:endParaRPr>
          </a:p>
          <a:p>
            <a:pPr marL="571500" indent="-571500">
              <a:buFont typeface="Wingdings" panose="05000000000000000000" pitchFamily="2" charset="2"/>
              <a:buChar char="v"/>
            </a:pPr>
            <a:r>
              <a:rPr lang="en-US" sz="3600" b="1" i="1" dirty="0">
                <a:latin typeface="Times New Roman" panose="02020603050405020304" pitchFamily="18" charset="0"/>
                <a:cs typeface="Times New Roman" panose="02020603050405020304" pitchFamily="18" charset="0"/>
              </a:rPr>
              <a:t>choose the best answer.</a:t>
            </a:r>
          </a:p>
          <a:p>
            <a:pPr marL="457200" indent="-457200">
              <a:buFont typeface="Wingdings" panose="05000000000000000000" pitchFamily="2" charset="2"/>
              <a:buChar char="v"/>
            </a:pPr>
            <a:r>
              <a:rPr lang="en-US" sz="3600" b="1" i="1" dirty="0">
                <a:latin typeface="Times New Roman" panose="02020603050405020304" pitchFamily="18" charset="0"/>
                <a:cs typeface="Times New Roman" panose="02020603050405020304" pitchFamily="18" charset="0"/>
              </a:rPr>
              <a:t> write a paragraph using verbal.</a:t>
            </a:r>
          </a:p>
          <a:p>
            <a:pPr marL="457200" indent="-457200">
              <a:buFont typeface="Wingdings" panose="05000000000000000000" pitchFamily="2" charset="2"/>
              <a:buChar char="v"/>
            </a:pPr>
            <a:r>
              <a:rPr lang="en-US" sz="3600" b="1" i="1" dirty="0">
                <a:latin typeface="Times New Roman" panose="02020603050405020304" pitchFamily="18" charset="0"/>
                <a:cs typeface="Times New Roman" panose="02020603050405020304" pitchFamily="18" charset="0"/>
              </a:rPr>
              <a:t> fill in the gaps. </a:t>
            </a:r>
          </a:p>
          <a:p>
            <a:pPr marL="457200" indent="-457200">
              <a:buFont typeface="Wingdings" panose="05000000000000000000" pitchFamily="2" charset="2"/>
              <a:buChar char="v"/>
            </a:pPr>
            <a:r>
              <a:rPr lang="en-US" sz="3600" b="1" i="1" dirty="0">
                <a:latin typeface="Times New Roman" panose="02020603050405020304" pitchFamily="18" charset="0"/>
                <a:cs typeface="Times New Roman" panose="02020603050405020304" pitchFamily="18" charset="0"/>
              </a:rPr>
              <a:t> answer the questions.</a:t>
            </a:r>
          </a:p>
          <a:p>
            <a:endParaRPr lang="en-US" sz="3600" b="1"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C8CB2EC-A0DC-4E51-9588-C24C01D8E113}"/>
              </a:ext>
            </a:extLst>
          </p:cNvPr>
          <p:cNvSpPr txBox="1"/>
          <p:nvPr/>
        </p:nvSpPr>
        <p:spPr>
          <a:xfrm>
            <a:off x="2971800" y="228600"/>
            <a:ext cx="5257800" cy="769441"/>
          </a:xfrm>
          <a:prstGeom prst="rect">
            <a:avLst/>
          </a:prstGeom>
          <a:noFill/>
        </p:spPr>
        <p:txBody>
          <a:bodyPr wrap="square" rtlCol="0">
            <a:spAutoFit/>
          </a:bodyPr>
          <a:lstStyle/>
          <a:p>
            <a:r>
              <a:rPr lang="en-US" sz="4400" b="1" i="1" dirty="0">
                <a:solidFill>
                  <a:srgbClr val="002060"/>
                </a:solidFill>
                <a:latin typeface="Times New Roman" panose="02020603050405020304" pitchFamily="18" charset="0"/>
                <a:cs typeface="Times New Roman" panose="02020603050405020304" pitchFamily="18" charset="0"/>
              </a:rPr>
              <a:t>Learning outcomes:</a:t>
            </a:r>
          </a:p>
        </p:txBody>
      </p:sp>
    </p:spTree>
    <p:custDataLst>
      <p:tags r:id="rId1"/>
    </p:custDataLst>
    <p:extLst>
      <p:ext uri="{BB962C8B-B14F-4D97-AF65-F5344CB8AC3E}">
        <p14:creationId xmlns:p14="http://schemas.microsoft.com/office/powerpoint/2010/main" val="19296598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A26FF2-A8B7-4293-88B0-4C2DB17F0D1A}"/>
              </a:ext>
            </a:extLst>
          </p:cNvPr>
          <p:cNvSpPr/>
          <p:nvPr/>
        </p:nvSpPr>
        <p:spPr>
          <a:xfrm>
            <a:off x="354106" y="555653"/>
            <a:ext cx="11483788" cy="530594"/>
          </a:xfrm>
          <a:prstGeom prst="rect">
            <a:avLst/>
          </a:prstGeom>
        </p:spPr>
        <p:txBody>
          <a:bodyPr wrap="square">
            <a:spAutoFit/>
          </a:bodyPr>
          <a:lstStyle/>
          <a:p>
            <a:pPr>
              <a:lnSpc>
                <a:spcPct val="107000"/>
              </a:lnSpc>
              <a:spcAft>
                <a:spcPts val="800"/>
              </a:spcAft>
            </a:pPr>
            <a:r>
              <a:rPr lang="en-US"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 form of verb which does not follow its subject and tense is called verbal.</a:t>
            </a:r>
            <a:endParaRPr lang="en-US" sz="2800" b="1"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EBDDE68-5F80-419A-99FE-09CEEED43E3D}"/>
              </a:ext>
            </a:extLst>
          </p:cNvPr>
          <p:cNvSpPr/>
          <p:nvPr/>
        </p:nvSpPr>
        <p:spPr>
          <a:xfrm>
            <a:off x="104109" y="5777718"/>
            <a:ext cx="11983782" cy="983283"/>
          </a:xfrm>
          <a:prstGeom prst="rect">
            <a:avLst/>
          </a:prstGeom>
        </p:spPr>
        <p:txBody>
          <a:bodyPr wrap="square">
            <a:spAutoFit/>
          </a:bodyPr>
          <a:lstStyle/>
          <a:p>
            <a:pPr>
              <a:lnSpc>
                <a:spcPct val="107000"/>
              </a:lnSpc>
              <a:spcAft>
                <a:spcPts val="800"/>
              </a:spcAft>
            </a:pP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In the above sentences the underlined words do not follow their subject and tense, so they are verbal.]</a:t>
            </a:r>
          </a:p>
        </p:txBody>
      </p:sp>
      <p:sp>
        <p:nvSpPr>
          <p:cNvPr id="6" name="Rectangle 5">
            <a:extLst>
              <a:ext uri="{FF2B5EF4-FFF2-40B4-BE49-F238E27FC236}">
                <a16:creationId xmlns:a16="http://schemas.microsoft.com/office/drawing/2014/main" id="{59C3AF85-4499-4085-BC22-B91F704DA9F5}"/>
              </a:ext>
            </a:extLst>
          </p:cNvPr>
          <p:cNvSpPr/>
          <p:nvPr/>
        </p:nvSpPr>
        <p:spPr>
          <a:xfrm>
            <a:off x="3906581" y="64694"/>
            <a:ext cx="2895600" cy="593304"/>
          </a:xfrm>
          <a:prstGeom prst="rect">
            <a:avLst/>
          </a:prstGeom>
        </p:spPr>
        <p:txBody>
          <a:bodyPr wrap="square">
            <a:spAutoFit/>
          </a:bodyPr>
          <a:lstStyle/>
          <a:p>
            <a:pPr>
              <a:lnSpc>
                <a:spcPct val="107000"/>
              </a:lnSpc>
              <a:spcAft>
                <a:spcPts val="800"/>
              </a:spcAft>
            </a:pP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What is verbal?</a:t>
            </a:r>
            <a:endParaRPr lang="en-US"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40E6E60-088B-4190-B795-BFA158BEFD7D}"/>
              </a:ext>
            </a:extLst>
          </p:cNvPr>
          <p:cNvSpPr/>
          <p:nvPr/>
        </p:nvSpPr>
        <p:spPr>
          <a:xfrm>
            <a:off x="320239" y="1286954"/>
            <a:ext cx="3424335" cy="523220"/>
          </a:xfrm>
          <a:prstGeom prst="rect">
            <a:avLst/>
          </a:prstGeom>
        </p:spPr>
        <p:txBody>
          <a:bodyPr wrap="none">
            <a:spAutoFit/>
          </a:bodyPr>
          <a:lstStyle/>
          <a:p>
            <a:r>
              <a:rPr lang="en-US" sz="2800" b="1" i="1" dirty="0">
                <a:latin typeface="Times New Roman" panose="02020603050405020304" pitchFamily="18" charset="0"/>
                <a:ea typeface="Calibri" panose="020F0502020204030204" pitchFamily="34" charset="0"/>
                <a:cs typeface="Times New Roman" panose="02020603050405020304" pitchFamily="18" charset="0"/>
              </a:rPr>
              <a:t>(a) I like </a:t>
            </a:r>
            <a:r>
              <a:rPr lang="en-US" sz="2800" b="1" i="1" u="sng" dirty="0">
                <a:latin typeface="Times New Roman" panose="02020603050405020304" pitchFamily="18" charset="0"/>
                <a:ea typeface="Calibri" panose="020F0502020204030204" pitchFamily="34" charset="0"/>
                <a:cs typeface="Times New Roman" panose="02020603050405020304" pitchFamily="18" charset="0"/>
              </a:rPr>
              <a:t>to drink</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tea. </a:t>
            </a:r>
            <a:endParaRPr lang="en-US" sz="2800" i="1" dirty="0"/>
          </a:p>
        </p:txBody>
      </p:sp>
      <p:sp>
        <p:nvSpPr>
          <p:cNvPr id="9" name="Rectangle 8">
            <a:extLst>
              <a:ext uri="{FF2B5EF4-FFF2-40B4-BE49-F238E27FC236}">
                <a16:creationId xmlns:a16="http://schemas.microsoft.com/office/drawing/2014/main" id="{EF860524-0104-4CC6-BC90-9E0FCF93FF1E}"/>
              </a:ext>
            </a:extLst>
          </p:cNvPr>
          <p:cNvSpPr/>
          <p:nvPr/>
        </p:nvSpPr>
        <p:spPr>
          <a:xfrm>
            <a:off x="320239" y="2280474"/>
            <a:ext cx="4201791" cy="522259"/>
          </a:xfrm>
          <a:prstGeom prst="rect">
            <a:avLst/>
          </a:prstGeom>
        </p:spPr>
        <p:txBody>
          <a:bodyPr wrap="none">
            <a:spAutoFit/>
          </a:bodyPr>
          <a:lstStyle/>
          <a:p>
            <a:pPr>
              <a:lnSpc>
                <a:spcPct val="107000"/>
              </a:lnSpc>
              <a:spcAft>
                <a:spcPts val="800"/>
              </a:spcAft>
            </a:pPr>
            <a:r>
              <a:rPr lang="en-US" sz="2800" b="1" i="1" dirty="0">
                <a:latin typeface="Times New Roman" panose="02020603050405020304" pitchFamily="18" charset="0"/>
                <a:ea typeface="Calibri" panose="020F0502020204030204" pitchFamily="34" charset="0"/>
                <a:cs typeface="Times New Roman" panose="02020603050405020304" pitchFamily="18" charset="0"/>
              </a:rPr>
              <a:t>(b) I saw them  </a:t>
            </a:r>
            <a:r>
              <a:rPr lang="en-US" sz="2800" b="1" i="1" u="sng" dirty="0">
                <a:latin typeface="Times New Roman" panose="02020603050405020304" pitchFamily="18" charset="0"/>
                <a:ea typeface="Calibri" panose="020F0502020204030204" pitchFamily="34" charset="0"/>
                <a:cs typeface="Times New Roman" panose="02020603050405020304" pitchFamily="18" charset="0"/>
              </a:rPr>
              <a:t>flying</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kites.</a:t>
            </a:r>
          </a:p>
        </p:txBody>
      </p:sp>
      <p:sp>
        <p:nvSpPr>
          <p:cNvPr id="10" name="Rectangle 9">
            <a:extLst>
              <a:ext uri="{FF2B5EF4-FFF2-40B4-BE49-F238E27FC236}">
                <a16:creationId xmlns:a16="http://schemas.microsoft.com/office/drawing/2014/main" id="{0661ED70-B4FD-4DFD-A6F4-AFB118F74DFE}"/>
              </a:ext>
            </a:extLst>
          </p:cNvPr>
          <p:cNvSpPr/>
          <p:nvPr/>
        </p:nvSpPr>
        <p:spPr>
          <a:xfrm>
            <a:off x="320239" y="3833146"/>
            <a:ext cx="5376793" cy="523220"/>
          </a:xfrm>
          <a:prstGeom prst="rect">
            <a:avLst/>
          </a:prstGeom>
        </p:spPr>
        <p:txBody>
          <a:bodyPr wrap="none">
            <a:spAutoFit/>
          </a:bodyPr>
          <a:lstStyle/>
          <a:p>
            <a:r>
              <a:rPr lang="en-US" sz="2800" b="1" i="1" dirty="0">
                <a:latin typeface="Times New Roman" panose="02020603050405020304" pitchFamily="18" charset="0"/>
                <a:ea typeface="Calibri" panose="020F0502020204030204" pitchFamily="34" charset="0"/>
                <a:cs typeface="Times New Roman" panose="02020603050405020304" pitchFamily="18" charset="0"/>
              </a:rPr>
              <a:t>(c) </a:t>
            </a:r>
            <a:r>
              <a:rPr lang="en-US" sz="2800" b="1" i="1" u="sng" dirty="0">
                <a:latin typeface="Times New Roman" panose="02020603050405020304" pitchFamily="18" charset="0"/>
                <a:ea typeface="Calibri" panose="020F0502020204030204" pitchFamily="34" charset="0"/>
                <a:cs typeface="Times New Roman" panose="02020603050405020304" pitchFamily="18" charset="0"/>
              </a:rPr>
              <a:t>Smoking</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is injurious to health.</a:t>
            </a:r>
            <a:endParaRPr lang="en-US" sz="2800" i="1" dirty="0"/>
          </a:p>
        </p:txBody>
      </p:sp>
      <p:pic>
        <p:nvPicPr>
          <p:cNvPr id="13" name="Picture 12">
            <a:extLst>
              <a:ext uri="{FF2B5EF4-FFF2-40B4-BE49-F238E27FC236}">
                <a16:creationId xmlns:a16="http://schemas.microsoft.com/office/drawing/2014/main" id="{68EFCCA8-2CFE-4194-8C16-5A9928421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3165" y="1056601"/>
            <a:ext cx="3684494" cy="21201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F359AD4E-6A1E-491D-A665-F1DA68396B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7032" y="3258997"/>
            <a:ext cx="3650627" cy="2319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1754966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B232E9-4FD5-4BC0-9F9E-B158ACD35B37}"/>
              </a:ext>
            </a:extLst>
          </p:cNvPr>
          <p:cNvSpPr/>
          <p:nvPr/>
        </p:nvSpPr>
        <p:spPr>
          <a:xfrm>
            <a:off x="457200" y="1043392"/>
            <a:ext cx="9448800" cy="718466"/>
          </a:xfrm>
          <a:prstGeom prst="rect">
            <a:avLst/>
          </a:prstGeom>
        </p:spPr>
        <p:txBody>
          <a:bodyPr wrap="square">
            <a:spAutoFit/>
          </a:bodyPr>
          <a:lstStyle/>
          <a:p>
            <a:pPr algn="ctr">
              <a:lnSpc>
                <a:spcPct val="107000"/>
              </a:lnSpc>
              <a:spcAft>
                <a:spcPts val="800"/>
              </a:spcAft>
            </a:pPr>
            <a:r>
              <a:rPr lang="en-US" sz="4000" b="1" i="1" dirty="0">
                <a:latin typeface="Times New Roman" panose="02020603050405020304" pitchFamily="18" charset="0"/>
                <a:ea typeface="Calibri" panose="020F0502020204030204" pitchFamily="34" charset="0"/>
                <a:cs typeface="Times New Roman" panose="02020603050405020304" pitchFamily="18" charset="0"/>
              </a:rPr>
              <a:t>There are three kinds of verbal. They are: </a:t>
            </a:r>
            <a:endParaRPr lang="en-US" sz="40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87118A60-47C7-4C15-BDF6-1D83C16516F3}"/>
              </a:ext>
            </a:extLst>
          </p:cNvPr>
          <p:cNvSpPr/>
          <p:nvPr/>
        </p:nvSpPr>
        <p:spPr>
          <a:xfrm>
            <a:off x="3886199" y="239502"/>
            <a:ext cx="4419600" cy="768031"/>
          </a:xfrm>
          <a:prstGeom prst="rect">
            <a:avLst/>
          </a:prstGeom>
        </p:spPr>
        <p:txBody>
          <a:bodyPr wrap="square">
            <a:spAutoFit/>
          </a:bodyPr>
          <a:lstStyle/>
          <a:p>
            <a:pPr algn="ctr">
              <a:lnSpc>
                <a:spcPct val="107000"/>
              </a:lnSpc>
              <a:spcAft>
                <a:spcPts val="800"/>
              </a:spcAft>
            </a:pPr>
            <a:r>
              <a:rPr lang="en-US"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Kinds of verbal:</a:t>
            </a:r>
          </a:p>
        </p:txBody>
      </p:sp>
      <p:graphicFrame>
        <p:nvGraphicFramePr>
          <p:cNvPr id="6" name="Diagram 5">
            <a:extLst>
              <a:ext uri="{FF2B5EF4-FFF2-40B4-BE49-F238E27FC236}">
                <a16:creationId xmlns:a16="http://schemas.microsoft.com/office/drawing/2014/main" id="{91F9E959-C4EA-4916-AA11-43C04A1F539A}"/>
              </a:ext>
            </a:extLst>
          </p:cNvPr>
          <p:cNvGraphicFramePr/>
          <p:nvPr>
            <p:extLst>
              <p:ext uri="{D42A27DB-BD31-4B8C-83A1-F6EECF244321}">
                <p14:modId xmlns:p14="http://schemas.microsoft.com/office/powerpoint/2010/main" val="538520515"/>
              </p:ext>
            </p:extLst>
          </p:nvPr>
        </p:nvGraphicFramePr>
        <p:xfrm>
          <a:off x="2286000" y="1646041"/>
          <a:ext cx="7874001" cy="4558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720804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style.rotation</p:attrName>
                                        </p:attrNameLst>
                                      </p:cBhvr>
                                      <p:tavLst>
                                        <p:tav tm="0">
                                          <p:val>
                                            <p:fltVal val="720"/>
                                          </p:val>
                                        </p:tav>
                                        <p:tav tm="100000">
                                          <p:val>
                                            <p:fltVal val="0"/>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 calcmode="lin" valueType="num">
                                      <p:cBhvr>
                                        <p:cTn id="22"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3CA9DB-288A-46EA-B57B-9CB6CAA33200}"/>
              </a:ext>
            </a:extLst>
          </p:cNvPr>
          <p:cNvSpPr/>
          <p:nvPr/>
        </p:nvSpPr>
        <p:spPr>
          <a:xfrm>
            <a:off x="47995" y="5383270"/>
            <a:ext cx="11851343" cy="1248675"/>
          </a:xfrm>
          <a:prstGeom prst="rect">
            <a:avLst/>
          </a:prstGeom>
        </p:spPr>
        <p:txBody>
          <a:bodyPr wrap="square">
            <a:spAutoFit/>
          </a:bodyPr>
          <a:lstStyle/>
          <a:p>
            <a:pPr>
              <a:lnSpc>
                <a:spcPct val="107000"/>
              </a:lnSpc>
              <a:spcAft>
                <a:spcPts val="800"/>
              </a:spcAft>
            </a:pP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a:latin typeface="Times New Roman" panose="02020603050405020304" pitchFamily="18" charset="0"/>
                <a:ea typeface="Calibri" panose="020F0502020204030204" pitchFamily="34" charset="0"/>
              </a:rPr>
              <a:t>[</a:t>
            </a:r>
            <a:r>
              <a:rPr lang="en-US" sz="3600" b="1" i="1" dirty="0">
                <a:latin typeface="Times New Roman" panose="02020603050405020304" pitchFamily="18" charset="0"/>
                <a:ea typeface="Calibri" panose="020F0502020204030204" pitchFamily="34" charset="0"/>
              </a:rPr>
              <a:t>In the above sentences, the underlined words are gerund because they do the function of both verb and noun.]</a:t>
            </a:r>
            <a:endParaRPr lang="en-US" sz="3600" b="1" i="1" dirty="0"/>
          </a:p>
        </p:txBody>
      </p:sp>
      <p:sp>
        <p:nvSpPr>
          <p:cNvPr id="3" name="Rectangle 2">
            <a:extLst>
              <a:ext uri="{FF2B5EF4-FFF2-40B4-BE49-F238E27FC236}">
                <a16:creationId xmlns:a16="http://schemas.microsoft.com/office/drawing/2014/main" id="{249FFD4F-9F10-4E8F-87A0-EAD28C4B2A64}"/>
              </a:ext>
            </a:extLst>
          </p:cNvPr>
          <p:cNvSpPr/>
          <p:nvPr/>
        </p:nvSpPr>
        <p:spPr>
          <a:xfrm>
            <a:off x="3962400" y="0"/>
            <a:ext cx="2362200" cy="707886"/>
          </a:xfrm>
          <a:prstGeom prst="rect">
            <a:avLst/>
          </a:prstGeom>
        </p:spPr>
        <p:txBody>
          <a:bodyPr wrap="square">
            <a:spAutoFit/>
          </a:bodyPr>
          <a:lstStyle/>
          <a:p>
            <a:r>
              <a:rPr lang="en-US" sz="4000" b="1" i="1" dirty="0">
                <a:latin typeface="Times New Roman" panose="02020603050405020304" pitchFamily="18" charset="0"/>
                <a:ea typeface="Calibri" panose="020F0502020204030204" pitchFamily="34" charset="0"/>
                <a:cs typeface="Times New Roman" panose="02020603050405020304" pitchFamily="18" charset="0"/>
              </a:rPr>
              <a:t>Gerund: </a:t>
            </a:r>
            <a:endParaRPr lang="en-US" sz="4000" dirty="0"/>
          </a:p>
        </p:txBody>
      </p:sp>
      <p:sp>
        <p:nvSpPr>
          <p:cNvPr id="4" name="Rectangle 3">
            <a:extLst>
              <a:ext uri="{FF2B5EF4-FFF2-40B4-BE49-F238E27FC236}">
                <a16:creationId xmlns:a16="http://schemas.microsoft.com/office/drawing/2014/main" id="{33618455-8C4B-4673-923A-5F1386C06D02}"/>
              </a:ext>
            </a:extLst>
          </p:cNvPr>
          <p:cNvSpPr/>
          <p:nvPr/>
        </p:nvSpPr>
        <p:spPr>
          <a:xfrm>
            <a:off x="17928" y="850392"/>
            <a:ext cx="12174071" cy="522259"/>
          </a:xfrm>
          <a:prstGeom prst="rect">
            <a:avLst/>
          </a:prstGeom>
        </p:spPr>
        <p:txBody>
          <a:bodyPr wrap="square">
            <a:spAutoFit/>
          </a:bodyPr>
          <a:lstStyle/>
          <a:p>
            <a:pPr>
              <a:lnSpc>
                <a:spcPct val="107000"/>
              </a:lnSpc>
              <a:spcAft>
                <a:spcPts val="800"/>
              </a:spcAft>
            </a:pPr>
            <a:r>
              <a:rPr lang="en-US" sz="2800" b="1" i="1" dirty="0">
                <a:latin typeface="Times New Roman" panose="02020603050405020304" pitchFamily="18" charset="0"/>
                <a:ea typeface="Calibri" panose="020F0502020204030204" pitchFamily="34" charset="0"/>
                <a:cs typeface="Times New Roman" panose="02020603050405020304" pitchFamily="18" charset="0"/>
              </a:rPr>
              <a:t>The form of verb which does the function of both verb and noun is called gerund.</a:t>
            </a:r>
          </a:p>
        </p:txBody>
      </p:sp>
      <p:sp>
        <p:nvSpPr>
          <p:cNvPr id="5" name="Rectangle 4">
            <a:extLst>
              <a:ext uri="{FF2B5EF4-FFF2-40B4-BE49-F238E27FC236}">
                <a16:creationId xmlns:a16="http://schemas.microsoft.com/office/drawing/2014/main" id="{FCFCBAA0-5AA5-488D-B04A-A3C184F73D3B}"/>
              </a:ext>
            </a:extLst>
          </p:cNvPr>
          <p:cNvSpPr/>
          <p:nvPr/>
        </p:nvSpPr>
        <p:spPr>
          <a:xfrm>
            <a:off x="47995" y="2046621"/>
            <a:ext cx="6276605" cy="523220"/>
          </a:xfrm>
          <a:prstGeom prst="rect">
            <a:avLst/>
          </a:prstGeom>
        </p:spPr>
        <p:txBody>
          <a:bodyPr wrap="square">
            <a:spAutoFit/>
          </a:bodyPr>
          <a:lstStyle/>
          <a:p>
            <a:r>
              <a:rPr lang="en-US" sz="2800" b="1" i="1" dirty="0">
                <a:latin typeface="Times New Roman" panose="02020603050405020304" pitchFamily="18" charset="0"/>
                <a:ea typeface="Calibri" panose="020F0502020204030204" pitchFamily="34" charset="0"/>
                <a:cs typeface="Times New Roman" panose="02020603050405020304" pitchFamily="18" charset="0"/>
              </a:rPr>
              <a:t>(a) </a:t>
            </a:r>
            <a:r>
              <a:rPr lang="en-US" sz="2800" b="1" i="1" u="sng" dirty="0">
                <a:latin typeface="Times New Roman" panose="02020603050405020304" pitchFamily="18" charset="0"/>
                <a:ea typeface="Calibri" panose="020F0502020204030204" pitchFamily="34" charset="0"/>
                <a:cs typeface="Times New Roman" panose="02020603050405020304" pitchFamily="18" charset="0"/>
              </a:rPr>
              <a:t>Walking</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is a good form of exercise. </a:t>
            </a:r>
            <a:endParaRPr lang="en-US" sz="2800" dirty="0"/>
          </a:p>
        </p:txBody>
      </p:sp>
      <p:sp>
        <p:nvSpPr>
          <p:cNvPr id="6" name="Rectangle 5">
            <a:extLst>
              <a:ext uri="{FF2B5EF4-FFF2-40B4-BE49-F238E27FC236}">
                <a16:creationId xmlns:a16="http://schemas.microsoft.com/office/drawing/2014/main" id="{4397555A-B15B-4C67-B2B1-9DFF51A52DD6}"/>
              </a:ext>
            </a:extLst>
          </p:cNvPr>
          <p:cNvSpPr/>
          <p:nvPr/>
        </p:nvSpPr>
        <p:spPr>
          <a:xfrm>
            <a:off x="0" y="3771907"/>
            <a:ext cx="4524005" cy="523220"/>
          </a:xfrm>
          <a:prstGeom prst="rect">
            <a:avLst/>
          </a:prstGeom>
        </p:spPr>
        <p:txBody>
          <a:bodyPr wrap="square">
            <a:spAutoFit/>
          </a:bodyPr>
          <a:lstStyle/>
          <a:p>
            <a:r>
              <a:rPr lang="en-US" sz="2800" b="1" i="1" dirty="0">
                <a:latin typeface="Times New Roman" panose="02020603050405020304" pitchFamily="18" charset="0"/>
                <a:ea typeface="Calibri" panose="020F0502020204030204" pitchFamily="34" charset="0"/>
                <a:cs typeface="Times New Roman" panose="02020603050405020304" pitchFamily="18" charset="0"/>
              </a:rPr>
              <a:t>(b) The girl started </a:t>
            </a:r>
            <a:r>
              <a:rPr lang="en-US" sz="2800" b="1" i="1" u="sng" dirty="0">
                <a:latin typeface="Times New Roman" panose="02020603050405020304" pitchFamily="18" charset="0"/>
                <a:ea typeface="Calibri" panose="020F0502020204030204" pitchFamily="34" charset="0"/>
                <a:cs typeface="Times New Roman" panose="02020603050405020304" pitchFamily="18" charset="0"/>
              </a:rPr>
              <a:t>reading.</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
        <p:nvSpPr>
          <p:cNvPr id="7" name="Rectangle 6">
            <a:extLst>
              <a:ext uri="{FF2B5EF4-FFF2-40B4-BE49-F238E27FC236}">
                <a16:creationId xmlns:a16="http://schemas.microsoft.com/office/drawing/2014/main" id="{BDF6EE1D-69F3-41D7-9010-AA3519295CF7}"/>
              </a:ext>
            </a:extLst>
          </p:cNvPr>
          <p:cNvSpPr/>
          <p:nvPr/>
        </p:nvSpPr>
        <p:spPr>
          <a:xfrm>
            <a:off x="47995" y="2817094"/>
            <a:ext cx="4524005" cy="523220"/>
          </a:xfrm>
          <a:prstGeom prst="rect">
            <a:avLst/>
          </a:prstGeom>
        </p:spPr>
        <p:txBody>
          <a:bodyPr wrap="square">
            <a:spAutoFit/>
          </a:bodyPr>
          <a:lstStyle/>
          <a:p>
            <a:r>
              <a:rPr lang="en-US" sz="2800" b="1" i="1" dirty="0">
                <a:latin typeface="Times New Roman" panose="02020603050405020304" pitchFamily="18" charset="0"/>
                <a:ea typeface="Calibri" panose="020F0502020204030204" pitchFamily="34" charset="0"/>
                <a:cs typeface="Times New Roman" panose="02020603050405020304" pitchFamily="18" charset="0"/>
              </a:rPr>
              <a:t>(c) </a:t>
            </a:r>
            <a:r>
              <a:rPr lang="en-US" sz="2800" b="1" i="1" u="sng" dirty="0">
                <a:latin typeface="Times New Roman" panose="02020603050405020304" pitchFamily="18" charset="0"/>
                <a:ea typeface="Calibri" panose="020F0502020204030204" pitchFamily="34" charset="0"/>
                <a:cs typeface="Times New Roman" panose="02020603050405020304" pitchFamily="18" charset="0"/>
              </a:rPr>
              <a:t>Fishing</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is very enjoyable. </a:t>
            </a:r>
            <a:endParaRPr lang="en-US" sz="2800" dirty="0"/>
          </a:p>
        </p:txBody>
      </p:sp>
      <p:sp>
        <p:nvSpPr>
          <p:cNvPr id="8" name="Rectangle 7">
            <a:extLst>
              <a:ext uri="{FF2B5EF4-FFF2-40B4-BE49-F238E27FC236}">
                <a16:creationId xmlns:a16="http://schemas.microsoft.com/office/drawing/2014/main" id="{6B62E12B-48EB-45E7-B676-901428DD8B95}"/>
              </a:ext>
            </a:extLst>
          </p:cNvPr>
          <p:cNvSpPr/>
          <p:nvPr/>
        </p:nvSpPr>
        <p:spPr>
          <a:xfrm>
            <a:off x="0" y="1396760"/>
            <a:ext cx="10040472" cy="530594"/>
          </a:xfrm>
          <a:prstGeom prst="rect">
            <a:avLst/>
          </a:prstGeom>
        </p:spPr>
        <p:txBody>
          <a:bodyPr wrap="square">
            <a:spAutoFit/>
          </a:bodyPr>
          <a:lstStyle/>
          <a:p>
            <a:pPr>
              <a:lnSpc>
                <a:spcPct val="107000"/>
              </a:lnSpc>
              <a:spcAft>
                <a:spcPts val="800"/>
              </a:spcAft>
            </a:pPr>
            <a:r>
              <a:rPr lang="en-US" sz="2800" b="1" i="1" dirty="0">
                <a:latin typeface="Times New Roman" panose="02020603050405020304" pitchFamily="18" charset="0"/>
                <a:ea typeface="Calibri" panose="020F0502020204030204" pitchFamily="34" charset="0"/>
                <a:cs typeface="Times New Roman" panose="02020603050405020304" pitchFamily="18" charset="0"/>
              </a:rPr>
              <a:t>The formation of gerund: Base form of verb + </a:t>
            </a:r>
            <a:r>
              <a:rPr lang="en-US" sz="2800" b="1" i="1" dirty="0" err="1">
                <a:latin typeface="Times New Roman" panose="02020603050405020304" pitchFamily="18" charset="0"/>
                <a:ea typeface="Calibri" panose="020F0502020204030204" pitchFamily="34" charset="0"/>
                <a:cs typeface="Times New Roman" panose="02020603050405020304" pitchFamily="18" charset="0"/>
              </a:rPr>
              <a:t>ing</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 extension.</a:t>
            </a:r>
            <a:endParaRPr lang="en-US" sz="2800" b="1"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10DF1DA6-D9A8-4198-B046-432CE7917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2046621"/>
            <a:ext cx="4050738" cy="3134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301895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B1538B-DEBD-4ED1-AD3A-03F2FFCFDB52}"/>
              </a:ext>
            </a:extLst>
          </p:cNvPr>
          <p:cNvSpPr txBox="1"/>
          <p:nvPr/>
        </p:nvSpPr>
        <p:spPr>
          <a:xfrm>
            <a:off x="-4706" y="3008637"/>
            <a:ext cx="6364941"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 </a:t>
            </a:r>
            <a:r>
              <a:rPr lang="en-US" sz="2800" b="1" i="1" u="sng" dirty="0">
                <a:latin typeface="Times New Roman" panose="02020603050405020304" pitchFamily="18" charset="0"/>
                <a:cs typeface="Times New Roman" panose="02020603050405020304" pitchFamily="18" charset="0"/>
              </a:rPr>
              <a:t>Closing</a:t>
            </a:r>
            <a:r>
              <a:rPr lang="en-US" sz="2800" b="1" i="1" dirty="0">
                <a:latin typeface="Times New Roman" panose="02020603050405020304" pitchFamily="18" charset="0"/>
                <a:cs typeface="Times New Roman" panose="02020603050405020304" pitchFamily="18" charset="0"/>
              </a:rPr>
              <a:t> the door, Karim went to the field. </a:t>
            </a:r>
          </a:p>
        </p:txBody>
      </p:sp>
      <p:sp>
        <p:nvSpPr>
          <p:cNvPr id="4" name="TextBox 3">
            <a:extLst>
              <a:ext uri="{FF2B5EF4-FFF2-40B4-BE49-F238E27FC236}">
                <a16:creationId xmlns:a16="http://schemas.microsoft.com/office/drawing/2014/main" id="{6EF0E9A1-47FA-4D6F-9304-445AC45EE83B}"/>
              </a:ext>
            </a:extLst>
          </p:cNvPr>
          <p:cNvSpPr txBox="1"/>
          <p:nvPr/>
        </p:nvSpPr>
        <p:spPr>
          <a:xfrm>
            <a:off x="0" y="5660018"/>
            <a:ext cx="11762054" cy="954107"/>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 In the above sentences, the underlined words are participle because they do the functions of both verb and adjective.]</a:t>
            </a:r>
          </a:p>
        </p:txBody>
      </p:sp>
      <p:sp>
        <p:nvSpPr>
          <p:cNvPr id="6" name="Rectangle 5">
            <a:extLst>
              <a:ext uri="{FF2B5EF4-FFF2-40B4-BE49-F238E27FC236}">
                <a16:creationId xmlns:a16="http://schemas.microsoft.com/office/drawing/2014/main" id="{023EDC14-369C-4181-A5D1-9DE43EDA163A}"/>
              </a:ext>
            </a:extLst>
          </p:cNvPr>
          <p:cNvSpPr/>
          <p:nvPr/>
        </p:nvSpPr>
        <p:spPr>
          <a:xfrm>
            <a:off x="82802" y="5090378"/>
            <a:ext cx="7705443" cy="523220"/>
          </a:xfrm>
          <a:prstGeom prst="rect">
            <a:avLst/>
          </a:prstGeom>
        </p:spPr>
        <p:txBody>
          <a:bodyPr wrap="none">
            <a:spAutoFit/>
          </a:bodyPr>
          <a:lstStyle/>
          <a:p>
            <a:r>
              <a:rPr lang="en-US" sz="2800" b="1" i="1" u="sng" dirty="0">
                <a:latin typeface="Times New Roman" panose="02020603050405020304" pitchFamily="18" charset="0"/>
                <a:cs typeface="Times New Roman" panose="02020603050405020304" pitchFamily="18" charset="0"/>
              </a:rPr>
              <a:t>Having taken</a:t>
            </a:r>
            <a:r>
              <a:rPr lang="en-US" sz="2800" b="1" i="1" dirty="0">
                <a:latin typeface="Times New Roman" panose="02020603050405020304" pitchFamily="18" charset="0"/>
                <a:cs typeface="Times New Roman" panose="02020603050405020304" pitchFamily="18" charset="0"/>
              </a:rPr>
              <a:t> the passengers, the plane flew away. </a:t>
            </a:r>
          </a:p>
        </p:txBody>
      </p:sp>
      <p:sp>
        <p:nvSpPr>
          <p:cNvPr id="7" name="Rectangle 6">
            <a:extLst>
              <a:ext uri="{FF2B5EF4-FFF2-40B4-BE49-F238E27FC236}">
                <a16:creationId xmlns:a16="http://schemas.microsoft.com/office/drawing/2014/main" id="{FD35E07D-4830-4C69-88A3-D4833AF36EEF}"/>
              </a:ext>
            </a:extLst>
          </p:cNvPr>
          <p:cNvSpPr/>
          <p:nvPr/>
        </p:nvSpPr>
        <p:spPr>
          <a:xfrm>
            <a:off x="139984" y="4122544"/>
            <a:ext cx="4486598" cy="523220"/>
          </a:xfrm>
          <a:prstGeom prst="rect">
            <a:avLst/>
          </a:prstGeom>
        </p:spPr>
        <p:txBody>
          <a:bodyPr wrap="square">
            <a:spAutoFit/>
          </a:bodyPr>
          <a:lstStyle/>
          <a:p>
            <a:r>
              <a:rPr lang="en-US" sz="2800" b="1" i="1" dirty="0">
                <a:latin typeface="Times New Roman" panose="02020603050405020304" pitchFamily="18" charset="0"/>
                <a:cs typeface="Times New Roman" panose="02020603050405020304" pitchFamily="18" charset="0"/>
              </a:rPr>
              <a:t>Give me the </a:t>
            </a:r>
            <a:r>
              <a:rPr lang="en-US" sz="2800" b="1" i="1" u="sng" dirty="0">
                <a:latin typeface="Times New Roman" panose="02020603050405020304" pitchFamily="18" charset="0"/>
                <a:cs typeface="Times New Roman" panose="02020603050405020304" pitchFamily="18" charset="0"/>
              </a:rPr>
              <a:t>promised</a:t>
            </a:r>
            <a:r>
              <a:rPr lang="en-US" sz="2800" b="1" i="1" dirty="0">
                <a:latin typeface="Times New Roman" panose="02020603050405020304" pitchFamily="18" charset="0"/>
                <a:cs typeface="Times New Roman" panose="02020603050405020304" pitchFamily="18" charset="0"/>
              </a:rPr>
              <a:t> money.</a:t>
            </a:r>
            <a:endParaRPr lang="en-US" sz="2800" dirty="0"/>
          </a:p>
        </p:txBody>
      </p:sp>
      <p:sp>
        <p:nvSpPr>
          <p:cNvPr id="8" name="Rectangle 7">
            <a:extLst>
              <a:ext uri="{FF2B5EF4-FFF2-40B4-BE49-F238E27FC236}">
                <a16:creationId xmlns:a16="http://schemas.microsoft.com/office/drawing/2014/main" id="{5532150C-138E-4B4B-8051-30A273AECB9F}"/>
              </a:ext>
            </a:extLst>
          </p:cNvPr>
          <p:cNvSpPr/>
          <p:nvPr/>
        </p:nvSpPr>
        <p:spPr>
          <a:xfrm>
            <a:off x="30191" y="4579832"/>
            <a:ext cx="9192782" cy="523220"/>
          </a:xfrm>
          <a:prstGeom prst="rect">
            <a:avLst/>
          </a:prstGeom>
        </p:spPr>
        <p:txBody>
          <a:bodyPr wrap="square">
            <a:spAutoFit/>
          </a:bodyPr>
          <a:lstStyle/>
          <a:p>
            <a:r>
              <a:rPr lang="en-US" sz="2800" b="1" i="1" dirty="0">
                <a:latin typeface="Times New Roman" panose="02020603050405020304" pitchFamily="18" charset="0"/>
                <a:cs typeface="Times New Roman" panose="02020603050405020304" pitchFamily="18" charset="0"/>
              </a:rPr>
              <a:t>Perfect participle: Having + the past participle form of verb.</a:t>
            </a:r>
          </a:p>
        </p:txBody>
      </p:sp>
      <p:sp>
        <p:nvSpPr>
          <p:cNvPr id="9" name="Rectangle 8">
            <a:extLst>
              <a:ext uri="{FF2B5EF4-FFF2-40B4-BE49-F238E27FC236}">
                <a16:creationId xmlns:a16="http://schemas.microsoft.com/office/drawing/2014/main" id="{36DD0BEC-D54C-4A37-AAB3-B2F6468DFEFE}"/>
              </a:ext>
            </a:extLst>
          </p:cNvPr>
          <p:cNvSpPr/>
          <p:nvPr/>
        </p:nvSpPr>
        <p:spPr>
          <a:xfrm>
            <a:off x="-22412" y="3549892"/>
            <a:ext cx="8441735" cy="523220"/>
          </a:xfrm>
          <a:prstGeom prst="rect">
            <a:avLst/>
          </a:prstGeom>
        </p:spPr>
        <p:txBody>
          <a:bodyPr wrap="none">
            <a:spAutoFit/>
          </a:bodyPr>
          <a:lstStyle/>
          <a:p>
            <a:r>
              <a:rPr lang="en-US" sz="2800" b="1" i="1" dirty="0">
                <a:solidFill>
                  <a:srgbClr val="FF0000"/>
                </a:solidFill>
                <a:latin typeface="Times New Roman" panose="02020603050405020304" pitchFamily="18" charset="0"/>
                <a:cs typeface="Times New Roman" panose="02020603050405020304" pitchFamily="18" charset="0"/>
              </a:rPr>
              <a:t>Past participle:  the base form of verb + d, ed, t , </a:t>
            </a:r>
            <a:r>
              <a:rPr lang="en-US" sz="2800" b="1" i="1" dirty="0" err="1">
                <a:solidFill>
                  <a:srgbClr val="FF0000"/>
                </a:solidFill>
                <a:latin typeface="Times New Roman" panose="02020603050405020304" pitchFamily="18" charset="0"/>
                <a:cs typeface="Times New Roman" panose="02020603050405020304" pitchFamily="18" charset="0"/>
              </a:rPr>
              <a:t>en</a:t>
            </a:r>
            <a:r>
              <a:rPr lang="en-US" sz="2800" b="1" i="1" dirty="0">
                <a:solidFill>
                  <a:srgbClr val="FF0000"/>
                </a:solidFill>
                <a:latin typeface="Times New Roman" panose="02020603050405020304" pitchFamily="18" charset="0"/>
                <a:cs typeface="Times New Roman" panose="02020603050405020304" pitchFamily="18" charset="0"/>
              </a:rPr>
              <a:t> , ne.</a:t>
            </a:r>
          </a:p>
        </p:txBody>
      </p:sp>
      <p:sp>
        <p:nvSpPr>
          <p:cNvPr id="10" name="Rectangle 9">
            <a:extLst>
              <a:ext uri="{FF2B5EF4-FFF2-40B4-BE49-F238E27FC236}">
                <a16:creationId xmlns:a16="http://schemas.microsoft.com/office/drawing/2014/main" id="{B722BD3E-F0B2-445B-865C-49C5608579B8}"/>
              </a:ext>
            </a:extLst>
          </p:cNvPr>
          <p:cNvSpPr/>
          <p:nvPr/>
        </p:nvSpPr>
        <p:spPr>
          <a:xfrm>
            <a:off x="8010" y="2484652"/>
            <a:ext cx="7078590" cy="523220"/>
          </a:xfrm>
          <a:prstGeom prst="rect">
            <a:avLst/>
          </a:prstGeom>
        </p:spPr>
        <p:txBody>
          <a:bodyPr wrap="square">
            <a:spAutoFit/>
          </a:bodyPr>
          <a:lstStyle/>
          <a:p>
            <a:r>
              <a:rPr lang="en-US" sz="2800" b="1" i="1" dirty="0">
                <a:latin typeface="Times New Roman" panose="02020603050405020304" pitchFamily="18" charset="0"/>
                <a:cs typeface="Times New Roman" panose="02020603050405020304" pitchFamily="18" charset="0"/>
              </a:rPr>
              <a:t>Present participle: the base form of verb + </a:t>
            </a:r>
            <a:r>
              <a:rPr lang="en-US" sz="2800" b="1" i="1" dirty="0" err="1">
                <a:latin typeface="Times New Roman" panose="02020603050405020304" pitchFamily="18" charset="0"/>
                <a:cs typeface="Times New Roman" panose="02020603050405020304" pitchFamily="18" charset="0"/>
              </a:rPr>
              <a:t>ing</a:t>
            </a:r>
            <a:r>
              <a:rPr lang="en-US" sz="2800" b="1" i="1" dirty="0">
                <a:latin typeface="Times New Roman" panose="02020603050405020304" pitchFamily="18" charset="0"/>
                <a:cs typeface="Times New Roman" panose="02020603050405020304" pitchFamily="18" charset="0"/>
              </a:rPr>
              <a:t>.</a:t>
            </a:r>
            <a:endParaRPr lang="en-US" sz="2800" dirty="0"/>
          </a:p>
        </p:txBody>
      </p:sp>
      <p:sp>
        <p:nvSpPr>
          <p:cNvPr id="11" name="Rectangle 10">
            <a:extLst>
              <a:ext uri="{FF2B5EF4-FFF2-40B4-BE49-F238E27FC236}">
                <a16:creationId xmlns:a16="http://schemas.microsoft.com/office/drawing/2014/main" id="{A75E0EE9-795A-4E12-B5FE-CE714B9B3C5B}"/>
              </a:ext>
            </a:extLst>
          </p:cNvPr>
          <p:cNvSpPr/>
          <p:nvPr/>
        </p:nvSpPr>
        <p:spPr>
          <a:xfrm>
            <a:off x="139984" y="1946043"/>
            <a:ext cx="4486598" cy="523220"/>
          </a:xfrm>
          <a:prstGeom prst="rect">
            <a:avLst/>
          </a:prstGeom>
        </p:spPr>
        <p:txBody>
          <a:bodyPr wrap="square">
            <a:spAutoFit/>
          </a:bodyPr>
          <a:lstStyle/>
          <a:p>
            <a:r>
              <a:rPr lang="en-US" sz="2800" b="1" i="1" dirty="0">
                <a:solidFill>
                  <a:srgbClr val="FF0000"/>
                </a:solidFill>
                <a:latin typeface="Times New Roman" panose="02020603050405020304" pitchFamily="18" charset="0"/>
                <a:cs typeface="Times New Roman" panose="02020603050405020304" pitchFamily="18" charset="0"/>
              </a:rPr>
              <a:t>The formation of   participle: </a:t>
            </a:r>
            <a:endParaRPr lang="en-US" sz="2800" b="1" i="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5D52603-A9F4-4340-97D3-184858B50638}"/>
              </a:ext>
            </a:extLst>
          </p:cNvPr>
          <p:cNvSpPr/>
          <p:nvPr/>
        </p:nvSpPr>
        <p:spPr>
          <a:xfrm>
            <a:off x="-13371" y="1036282"/>
            <a:ext cx="11894104" cy="830997"/>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There are three kinds of participle: (1) present participle (2) Past participle (3) Perfect participle.</a:t>
            </a:r>
          </a:p>
        </p:txBody>
      </p:sp>
      <p:sp>
        <p:nvSpPr>
          <p:cNvPr id="13" name="Rectangle 12">
            <a:extLst>
              <a:ext uri="{FF2B5EF4-FFF2-40B4-BE49-F238E27FC236}">
                <a16:creationId xmlns:a16="http://schemas.microsoft.com/office/drawing/2014/main" id="{15267D55-B9BD-4B8F-93C7-84F5BF119CEA}"/>
              </a:ext>
            </a:extLst>
          </p:cNvPr>
          <p:cNvSpPr/>
          <p:nvPr/>
        </p:nvSpPr>
        <p:spPr>
          <a:xfrm>
            <a:off x="-22412" y="553998"/>
            <a:ext cx="11300012" cy="461665"/>
          </a:xfrm>
          <a:prstGeom prst="rect">
            <a:avLst/>
          </a:prstGeom>
        </p:spPr>
        <p:txBody>
          <a:bodyPr wrap="square">
            <a:spAutoFit/>
          </a:bodyPr>
          <a:lstStyle/>
          <a:p>
            <a:r>
              <a:rPr lang="en-US" sz="2400" b="1" i="1" dirty="0">
                <a:solidFill>
                  <a:srgbClr val="7030A0"/>
                </a:solidFill>
                <a:latin typeface="Times New Roman" panose="02020603050405020304" pitchFamily="18" charset="0"/>
                <a:cs typeface="Times New Roman" panose="02020603050405020304" pitchFamily="18" charset="0"/>
              </a:rPr>
              <a:t>The form of verb which does the function of both verb and adjective is called  participle.</a:t>
            </a:r>
            <a:endParaRPr lang="en-US" sz="2400" dirty="0">
              <a:solidFill>
                <a:srgbClr val="7030A0"/>
              </a:solidFill>
            </a:endParaRPr>
          </a:p>
        </p:txBody>
      </p:sp>
      <p:sp>
        <p:nvSpPr>
          <p:cNvPr id="14" name="Rectangle 13">
            <a:extLst>
              <a:ext uri="{FF2B5EF4-FFF2-40B4-BE49-F238E27FC236}">
                <a16:creationId xmlns:a16="http://schemas.microsoft.com/office/drawing/2014/main" id="{377F5120-970D-4955-A48A-BCFFFFF82F02}"/>
              </a:ext>
            </a:extLst>
          </p:cNvPr>
          <p:cNvSpPr/>
          <p:nvPr/>
        </p:nvSpPr>
        <p:spPr>
          <a:xfrm>
            <a:off x="4653476" y="-28168"/>
            <a:ext cx="2307618" cy="646331"/>
          </a:xfrm>
          <a:prstGeom prst="rect">
            <a:avLst/>
          </a:prstGeom>
        </p:spPr>
        <p:txBody>
          <a:bodyPr wrap="square">
            <a:spAutoFit/>
          </a:bodyPr>
          <a:lstStyle/>
          <a:p>
            <a:r>
              <a:rPr lang="en-US" sz="3600" b="1" i="1" dirty="0">
                <a:solidFill>
                  <a:srgbClr val="002060"/>
                </a:solidFill>
                <a:latin typeface="Times New Roman" panose="02020603050405020304" pitchFamily="18" charset="0"/>
                <a:cs typeface="Times New Roman" panose="02020603050405020304" pitchFamily="18" charset="0"/>
              </a:rPr>
              <a:t>Participle: </a:t>
            </a:r>
          </a:p>
        </p:txBody>
      </p:sp>
      <p:pic>
        <p:nvPicPr>
          <p:cNvPr id="16" name="Picture 15">
            <a:extLst>
              <a:ext uri="{FF2B5EF4-FFF2-40B4-BE49-F238E27FC236}">
                <a16:creationId xmlns:a16="http://schemas.microsoft.com/office/drawing/2014/main" id="{1F56A605-CED7-4D95-832A-460AAD989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324" y="1447801"/>
            <a:ext cx="3641838" cy="3132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959976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3|14.7|4.6|3.8|4.7"/>
</p:tagLst>
</file>

<file path=ppt/tags/tag10.xml><?xml version="1.0" encoding="utf-8"?>
<p:tagLst xmlns:a="http://schemas.openxmlformats.org/drawingml/2006/main" xmlns:r="http://schemas.openxmlformats.org/officeDocument/2006/relationships" xmlns:p="http://schemas.openxmlformats.org/presentationml/2006/main">
  <p:tag name="TIMING" val="|2.8|1.7"/>
</p:tagLst>
</file>

<file path=ppt/tags/tag2.xml><?xml version="1.0" encoding="utf-8"?>
<p:tagLst xmlns:a="http://schemas.openxmlformats.org/drawingml/2006/main" xmlns:r="http://schemas.openxmlformats.org/officeDocument/2006/relationships" xmlns:p="http://schemas.openxmlformats.org/presentationml/2006/main">
  <p:tag name="TIMING" val="|2|2.3|14.7|4.6|3.8|4.7"/>
</p:tagLst>
</file>

<file path=ppt/tags/tag3.xml><?xml version="1.0" encoding="utf-8"?>
<p:tagLst xmlns:a="http://schemas.openxmlformats.org/drawingml/2006/main" xmlns:r="http://schemas.openxmlformats.org/officeDocument/2006/relationships" xmlns:p="http://schemas.openxmlformats.org/presentationml/2006/main">
  <p:tag name="TIMING" val="|1|2.8|4.5|3.8|3.7"/>
</p:tagLst>
</file>

<file path=ppt/tags/tag4.xml><?xml version="1.0" encoding="utf-8"?>
<p:tagLst xmlns:a="http://schemas.openxmlformats.org/drawingml/2006/main" xmlns:r="http://schemas.openxmlformats.org/officeDocument/2006/relationships" xmlns:p="http://schemas.openxmlformats.org/presentationml/2006/main">
  <p:tag name="TIMING" val="|0.8|2.9|8.6|22.4"/>
</p:tagLst>
</file>

<file path=ppt/tags/tag5.xml><?xml version="1.0" encoding="utf-8"?>
<p:tagLst xmlns:a="http://schemas.openxmlformats.org/drawingml/2006/main" xmlns:r="http://schemas.openxmlformats.org/officeDocument/2006/relationships" xmlns:p="http://schemas.openxmlformats.org/presentationml/2006/main">
  <p:tag name="TIMING" val="|0.6|2.5|8.7|9.6|8.3|13.1"/>
</p:tagLst>
</file>

<file path=ppt/tags/tag6.xml><?xml version="1.0" encoding="utf-8"?>
<p:tagLst xmlns:a="http://schemas.openxmlformats.org/drawingml/2006/main" xmlns:r="http://schemas.openxmlformats.org/officeDocument/2006/relationships" xmlns:p="http://schemas.openxmlformats.org/presentationml/2006/main">
  <p:tag name="TIMING" val="|1.5|1.9|7.6"/>
</p:tagLst>
</file>

<file path=ppt/tags/tag7.xml><?xml version="1.0" encoding="utf-8"?>
<p:tagLst xmlns:a="http://schemas.openxmlformats.org/drawingml/2006/main" xmlns:r="http://schemas.openxmlformats.org/officeDocument/2006/relationships" xmlns:p="http://schemas.openxmlformats.org/presentationml/2006/main">
  <p:tag name="TIMING" val="|1.4|10.4"/>
</p:tagLst>
</file>

<file path=ppt/tags/tag8.xml><?xml version="1.0" encoding="utf-8"?>
<p:tagLst xmlns:a="http://schemas.openxmlformats.org/drawingml/2006/main" xmlns:r="http://schemas.openxmlformats.org/officeDocument/2006/relationships" xmlns:p="http://schemas.openxmlformats.org/presentationml/2006/main">
  <p:tag name="TIMING" val="|1.4|10.4"/>
</p:tagLst>
</file>

<file path=ppt/tags/tag9.xml><?xml version="1.0" encoding="utf-8"?>
<p:tagLst xmlns:a="http://schemas.openxmlformats.org/drawingml/2006/main" xmlns:r="http://schemas.openxmlformats.org/officeDocument/2006/relationships" xmlns:p="http://schemas.openxmlformats.org/presentationml/2006/main">
  <p:tag name="TIMING" val="|1.4|1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6.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2019</Words>
  <Application>Microsoft Office PowerPoint</Application>
  <PresentationFormat>Widescreen</PresentationFormat>
  <Paragraphs>180</Paragraphs>
  <Slides>20</Slides>
  <Notes>20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20</vt:i4>
      </vt:variant>
    </vt:vector>
  </HeadingPairs>
  <TitlesOfParts>
    <vt:vector size="34" baseType="lpstr">
      <vt:lpstr>Arial</vt:lpstr>
      <vt:lpstr>Bodoni MT Black</vt:lpstr>
      <vt:lpstr>Calibri</vt:lpstr>
      <vt:lpstr>Calibri Light</vt:lpstr>
      <vt:lpstr>Corbel</vt:lpstr>
      <vt:lpstr>Times New Roman</vt:lpstr>
      <vt:lpstr>Wingdings</vt:lpstr>
      <vt:lpstr>Office Theme</vt:lpstr>
      <vt:lpstr>Retrospect</vt:lpstr>
      <vt:lpstr>2_Office Theme</vt:lpstr>
      <vt:lpstr>3_Office Theme</vt:lpstr>
      <vt:lpstr>1_Basis</vt:lpstr>
      <vt:lpstr>1_Retrospect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161</cp:revision>
  <dcterms:created xsi:type="dcterms:W3CDTF">2020-04-17T14:00:09Z</dcterms:created>
  <dcterms:modified xsi:type="dcterms:W3CDTF">2020-06-19T15:49:46Z</dcterms:modified>
</cp:coreProperties>
</file>