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79" r:id="rId9"/>
    <p:sldId id="280" r:id="rId10"/>
    <p:sldId id="281" r:id="rId11"/>
    <p:sldId id="283" r:id="rId12"/>
    <p:sldId id="284" r:id="rId13"/>
    <p:sldId id="285" r:id="rId14"/>
    <p:sldId id="268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sr06HRr4w5oy07Q1QEUHA==" hashData="5tDpXKlMxi/95sXFl0CEHJsv0zUbRckc6tmG7km2ZQvnGU/VBUdQLNozYQmTro5SeyGQ0v9RGYRMz9GhTl+Tq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7T21:29:10.266" idx="1">
    <p:pos x="768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BBF0-E676-47B5-9491-57928C6401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E48D-CA4B-4FC0-8E79-7A2C977B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3235-59EC-4D04-B526-288863A6C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DA1D1-EDF3-4314-967B-6362DDEA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0653B-B7ED-490A-9EAE-6E6A168D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1024-B011-47CF-AD36-DAB74FD1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05FF6-B4F4-4BEA-B900-F1CE4C0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8B26-9CFB-4D94-9469-B52C3C42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42ECF-F051-4D06-B24C-A6668014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7602-914D-4B26-AB27-89C667DA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CEBA-A8B2-4175-B861-A63D28CB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4DA9-C2C5-46E7-891D-668B4977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A200E-0836-4776-A66C-2422E54EA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2027F-9D72-4D3C-B641-3F13A347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4A74-EEEE-464F-BFF8-0234EB20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7242-FAC6-4DB7-B10B-24513D10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0DFA9-FF65-4A95-8E1B-5361A55D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70AF-C35F-44B5-B840-4AC5E2F0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803E-4AFA-41BB-8480-5D81F691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4F37-5F58-4D77-ABDF-E25551F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F9E8-438B-4212-8D45-D6FB1B6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D7C5E-5499-47F6-BB65-9341FFAC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F7A-D808-42CA-A01B-A77C09F8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A23EC-427C-48DB-9DA6-156D8156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5046-D833-4128-B0B1-8202B0E6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A26F-2ED5-428F-AC2C-C30602D2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FA89-B37A-4F4E-908F-CBBC4C0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D87A-DDF6-40A0-B42C-6B4DD3F4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CB53-4B77-4428-B605-8111FB154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B663F-C4C7-4F9E-8612-9EE83DB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31AF0-9638-4969-9453-4E1DAD9B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B0DA-26CC-4796-9252-B2F6F591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D65D7-4A57-4391-9EA4-DE912999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2E61-67F8-47FB-A85E-4D31C900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38CAC-4E96-4382-B287-6F3D837C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B46AD-9A80-428F-9347-EDEF849FB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2EBDC-76C5-47F8-AD7F-E2D2575EA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ED0F2-E043-4218-961A-16AA704B3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9EDF1-C26B-470C-895D-31FEBBD8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AC54-1D30-4222-96A2-66C1105E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AF0EA-017D-4E48-A1C3-C4AFB63C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2D67-5219-42D8-9796-18DC18D8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9E137-AAE2-435C-9B06-A932BE5C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AB10F-36D1-45CD-A1D3-9C39FD2E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E7DF-CFF6-488F-81AD-C757A096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6438E-7D56-4F02-A612-593066CA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5C5C7-F1BA-4EC3-8182-F33D0992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D768-22DD-4620-9F81-8C0B4FA9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70D1-ABCF-4DC7-B884-8A67431B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78F0-BDF9-4726-BF3F-9D4A7195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BC0F7-7A4F-4EAE-B94B-6A8A7638A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B586B-545B-4313-AE72-0950DD7A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EF3C2-1219-4D18-9420-F0CB5722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F4A55-A233-4E28-BF67-B823BCA6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51C3-A0E6-4C8D-B20E-82787A77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31DD8-2C0F-411F-8EE9-FAB8CD656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6B8A2-69FB-45FA-8DFB-4558192D5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5042D-9852-4E7C-B37A-BF9FFFCF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9E9EB-6449-42DC-87E8-688101BD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365CF-5D77-4AF9-8EB5-CE43682C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C43CE-3969-4E34-A2C4-7BD0A0A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450F7-D495-4086-93B2-AB64FA13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1938-3DE9-4533-B374-90293CCE0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1B9B-FE1B-48E7-A7D9-5FF1813F6D9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4F5C-4195-4E44-9654-2D1FECA48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3750-EAD2-467B-A1F6-98946202C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AEDA-8DEC-41BC-9D7D-DFC087EB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10.tm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tmp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5" Type="http://schemas.microsoft.com/office/2007/relationships/media" Target="../media/media3.mp4"/><Relationship Id="rId10" Type="http://schemas.openxmlformats.org/officeDocument/2006/relationships/comments" Target="../comments/comment1.xml"/><Relationship Id="rId4" Type="http://schemas.openxmlformats.org/officeDocument/2006/relationships/audio" Target="../media/media2.mp4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38B0C8C-B3B1-4279-9E11-78005A92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19795" r="23179" b="1998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753FA8-AD05-4BCD-AED4-C95C01DEF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 t="30276" r="37321" b="31801"/>
          <a:stretch/>
        </p:blipFill>
        <p:spPr>
          <a:xfrm>
            <a:off x="389164" y="376842"/>
            <a:ext cx="11413671" cy="6087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61F58-6521-4733-BC83-35D4702D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10" y="6464134"/>
            <a:ext cx="491380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2CDC6-04E5-41DC-882D-EF8B339E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9166" r="21842" b="21155"/>
          <a:stretch/>
        </p:blipFill>
        <p:spPr>
          <a:xfrm>
            <a:off x="-1" y="-128337"/>
            <a:ext cx="12416589" cy="7017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031E4-A073-42F5-BF7E-CF17A2BAE4DF}"/>
              </a:ext>
            </a:extLst>
          </p:cNvPr>
          <p:cNvSpPr txBox="1"/>
          <p:nvPr/>
        </p:nvSpPr>
        <p:spPr>
          <a:xfrm>
            <a:off x="703594" y="505159"/>
            <a:ext cx="550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ঊ</a:t>
            </a:r>
            <a:r>
              <a:rPr lang="bn-IN" sz="9600" b="1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র্মিমালা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6ACDE-DDC3-4FE3-95B5-A050802D760B}"/>
              </a:ext>
            </a:extLst>
          </p:cNvPr>
          <p:cNvSpPr txBox="1"/>
          <p:nvPr/>
        </p:nvSpPr>
        <p:spPr>
          <a:xfrm>
            <a:off x="578932" y="3213522"/>
            <a:ext cx="2839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rmala UI" panose="020B0502040204020203" pitchFamily="34" charset="0"/>
                <a:cs typeface="Nirmala UI" panose="020B0502040204020203" pitchFamily="34" charset="0"/>
              </a:rPr>
              <a:t>ঊ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1D268A30-6516-4088-8F8C-3A74227AD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74819"/>
            <a:ext cx="6202868" cy="356454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pic>
        <p:nvPicPr>
          <p:cNvPr id="9" name="ঊ">
            <a:hlinkClick r:id="" action="ppaction://media"/>
            <a:extLst>
              <a:ext uri="{FF2B5EF4-FFF2-40B4-BE49-F238E27FC236}">
                <a16:creationId xmlns:a16="http://schemas.microsoft.com/office/drawing/2014/main" id="{CF0E471A-052F-4266-9493-FB2DEC709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1295" y="4025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2CDC6-04E5-41DC-882D-EF8B339E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9166" r="21842" b="21155"/>
          <a:stretch/>
        </p:blipFill>
        <p:spPr>
          <a:xfrm>
            <a:off x="-1" y="-128337"/>
            <a:ext cx="12416589" cy="7017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F0A19F-3432-480E-84BE-158B050B12E5}"/>
              </a:ext>
            </a:extLst>
          </p:cNvPr>
          <p:cNvSpPr txBox="1"/>
          <p:nvPr/>
        </p:nvSpPr>
        <p:spPr>
          <a:xfrm>
            <a:off x="561475" y="994611"/>
            <a:ext cx="308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bn-IN" sz="1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 </a:t>
            </a:r>
            <a:endParaRPr lang="en-US" sz="1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F79D9-89F1-419B-862F-3ADC282264F4}"/>
              </a:ext>
            </a:extLst>
          </p:cNvPr>
          <p:cNvSpPr txBox="1"/>
          <p:nvPr/>
        </p:nvSpPr>
        <p:spPr>
          <a:xfrm>
            <a:off x="938465" y="3532088"/>
            <a:ext cx="2045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1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ঋ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9C9EF-2EFB-49D7-88B5-398E95BA6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64" y="613839"/>
            <a:ext cx="3887161" cy="5630321"/>
          </a:xfrm>
          <a:prstGeom prst="rect">
            <a:avLst/>
          </a:prstGeom>
        </p:spPr>
      </p:pic>
      <p:pic>
        <p:nvPicPr>
          <p:cNvPr id="11" name="ঋ">
            <a:hlinkClick r:id="" action="ppaction://media"/>
            <a:extLst>
              <a:ext uri="{FF2B5EF4-FFF2-40B4-BE49-F238E27FC236}">
                <a16:creationId xmlns:a16="http://schemas.microsoft.com/office/drawing/2014/main" id="{ACC70E7F-8BBC-4677-8F6A-9B9B75AA0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6636" y="4979881"/>
            <a:ext cx="487363" cy="487363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F5DD732D-AFF0-456A-960C-514AC9390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5" y="613839"/>
            <a:ext cx="3887161" cy="563032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4619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0" y="-208366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74BA1-942A-4633-B505-96D4BABEEB3B}"/>
              </a:ext>
            </a:extLst>
          </p:cNvPr>
          <p:cNvSpPr txBox="1"/>
          <p:nvPr/>
        </p:nvSpPr>
        <p:spPr>
          <a:xfrm>
            <a:off x="1639427" y="624880"/>
            <a:ext cx="855884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6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>
              <a:solidFill>
                <a:prstClr val="black"/>
              </a:solidFill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F50F9674-A926-4539-B05A-536841945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0559"/>
              </p:ext>
            </p:extLst>
          </p:nvPr>
        </p:nvGraphicFramePr>
        <p:xfrm>
          <a:off x="1138990" y="1995335"/>
          <a:ext cx="1042737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1">
                  <a:extLst>
                    <a:ext uri="{9D8B030D-6E8A-4147-A177-3AD203B41FA5}">
                      <a16:colId xmlns:a16="http://schemas.microsoft.com/office/drawing/2014/main" val="515990816"/>
                    </a:ext>
                  </a:extLst>
                </a:gridCol>
                <a:gridCol w="2983832">
                  <a:extLst>
                    <a:ext uri="{9D8B030D-6E8A-4147-A177-3AD203B41FA5}">
                      <a16:colId xmlns:a16="http://schemas.microsoft.com/office/drawing/2014/main" val="1282513712"/>
                    </a:ext>
                  </a:extLst>
                </a:gridCol>
                <a:gridCol w="4989097">
                  <a:extLst>
                    <a:ext uri="{9D8B030D-6E8A-4147-A177-3AD203B41FA5}">
                      <a16:colId xmlns:a16="http://schemas.microsoft.com/office/drawing/2014/main" val="160818607"/>
                    </a:ext>
                  </a:extLst>
                </a:gridCol>
              </a:tblGrid>
              <a:tr h="115053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79792"/>
                  </a:ext>
                </a:extLst>
              </a:tr>
              <a:tr h="1288602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78742"/>
                  </a:ext>
                </a:extLst>
              </a:tr>
              <a:tr h="120666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94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12FFE0-B8DD-4B85-99BD-2E9F91C608C2}"/>
              </a:ext>
            </a:extLst>
          </p:cNvPr>
          <p:cNvSpPr txBox="1"/>
          <p:nvPr/>
        </p:nvSpPr>
        <p:spPr>
          <a:xfrm>
            <a:off x="-1876922" y="1979513"/>
            <a:ext cx="229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E04D7-F74B-449B-AD7C-D2E2604E1AD8}"/>
              </a:ext>
            </a:extLst>
          </p:cNvPr>
          <p:cNvSpPr txBox="1"/>
          <p:nvPr/>
        </p:nvSpPr>
        <p:spPr>
          <a:xfrm>
            <a:off x="-1347536" y="1872224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5A481-617D-49F1-8C1B-F34343C0B664}"/>
              </a:ext>
            </a:extLst>
          </p:cNvPr>
          <p:cNvSpPr txBox="1"/>
          <p:nvPr/>
        </p:nvSpPr>
        <p:spPr>
          <a:xfrm>
            <a:off x="-1864536" y="4755025"/>
            <a:ext cx="1624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FC845-98F3-4E4D-A6F0-EE1DA869DFDD}"/>
              </a:ext>
            </a:extLst>
          </p:cNvPr>
          <p:cNvSpPr txBox="1"/>
          <p:nvPr/>
        </p:nvSpPr>
        <p:spPr>
          <a:xfrm>
            <a:off x="-5277848" y="1979512"/>
            <a:ext cx="41228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ড়োজাহাজ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0652F-7F78-4EE1-BE62-D20BDF71F787}"/>
              </a:ext>
            </a:extLst>
          </p:cNvPr>
          <p:cNvSpPr txBox="1"/>
          <p:nvPr/>
        </p:nvSpPr>
        <p:spPr>
          <a:xfrm>
            <a:off x="-1010650" y="3179841"/>
            <a:ext cx="11550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D245D-4842-445D-92B0-9FB5F7479418}"/>
              </a:ext>
            </a:extLst>
          </p:cNvPr>
          <p:cNvSpPr txBox="1"/>
          <p:nvPr/>
        </p:nvSpPr>
        <p:spPr>
          <a:xfrm>
            <a:off x="-2632372" y="3192099"/>
            <a:ext cx="15356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7079C-40A0-4D1E-B09D-F72E86A4B4AA}"/>
              </a:ext>
            </a:extLst>
          </p:cNvPr>
          <p:cNvSpPr txBox="1"/>
          <p:nvPr/>
        </p:nvSpPr>
        <p:spPr>
          <a:xfrm>
            <a:off x="-5757813" y="3192098"/>
            <a:ext cx="30410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র্মিমালা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6952D-BF57-4DF4-B601-42BB6BB1AD1E}"/>
              </a:ext>
            </a:extLst>
          </p:cNvPr>
          <p:cNvSpPr txBox="1"/>
          <p:nvPr/>
        </p:nvSpPr>
        <p:spPr>
          <a:xfrm>
            <a:off x="-3444503" y="4759538"/>
            <a:ext cx="162426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ঋ</a:t>
            </a: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2.22222E-6 L 0.22513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47292 0.01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98919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301 L 0.2319 0.0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0.55651 0.0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1.06758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6628 -0.00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6086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0" y="-208366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74BA1-942A-4633-B505-96D4BABEEB3B}"/>
              </a:ext>
            </a:extLst>
          </p:cNvPr>
          <p:cNvSpPr txBox="1"/>
          <p:nvPr/>
        </p:nvSpPr>
        <p:spPr>
          <a:xfrm>
            <a:off x="1639427" y="624880"/>
            <a:ext cx="855884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6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 বলি/ চর্চা করি  </a:t>
            </a:r>
            <a:endParaRPr lang="en-US" sz="6500" dirty="0">
              <a:solidFill>
                <a:prstClr val="black"/>
              </a:solidFill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F50F9674-A926-4539-B05A-536841945D65}"/>
              </a:ext>
            </a:extLst>
          </p:cNvPr>
          <p:cNvGraphicFramePr>
            <a:graphicFrameLocks noGrp="1"/>
          </p:cNvGraphicFramePr>
          <p:nvPr/>
        </p:nvGraphicFramePr>
        <p:xfrm>
          <a:off x="1138990" y="1995335"/>
          <a:ext cx="1042737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1">
                  <a:extLst>
                    <a:ext uri="{9D8B030D-6E8A-4147-A177-3AD203B41FA5}">
                      <a16:colId xmlns:a16="http://schemas.microsoft.com/office/drawing/2014/main" val="515990816"/>
                    </a:ext>
                  </a:extLst>
                </a:gridCol>
                <a:gridCol w="2983832">
                  <a:extLst>
                    <a:ext uri="{9D8B030D-6E8A-4147-A177-3AD203B41FA5}">
                      <a16:colId xmlns:a16="http://schemas.microsoft.com/office/drawing/2014/main" val="1282513712"/>
                    </a:ext>
                  </a:extLst>
                </a:gridCol>
                <a:gridCol w="4989097">
                  <a:extLst>
                    <a:ext uri="{9D8B030D-6E8A-4147-A177-3AD203B41FA5}">
                      <a16:colId xmlns:a16="http://schemas.microsoft.com/office/drawing/2014/main" val="160818607"/>
                    </a:ext>
                  </a:extLst>
                </a:gridCol>
              </a:tblGrid>
              <a:tr h="115053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2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79792"/>
                  </a:ext>
                </a:extLst>
              </a:tr>
              <a:tr h="1288602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78742"/>
                  </a:ext>
                </a:extLst>
              </a:tr>
              <a:tr h="120666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94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12FFE0-B8DD-4B85-99BD-2E9F91C608C2}"/>
              </a:ext>
            </a:extLst>
          </p:cNvPr>
          <p:cNvSpPr txBox="1"/>
          <p:nvPr/>
        </p:nvSpPr>
        <p:spPr>
          <a:xfrm>
            <a:off x="-1876922" y="1979513"/>
            <a:ext cx="229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E04D7-F74B-449B-AD7C-D2E2604E1AD8}"/>
              </a:ext>
            </a:extLst>
          </p:cNvPr>
          <p:cNvSpPr txBox="1"/>
          <p:nvPr/>
        </p:nvSpPr>
        <p:spPr>
          <a:xfrm>
            <a:off x="-1347536" y="1872224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5A481-617D-49F1-8C1B-F34343C0B664}"/>
              </a:ext>
            </a:extLst>
          </p:cNvPr>
          <p:cNvSpPr txBox="1"/>
          <p:nvPr/>
        </p:nvSpPr>
        <p:spPr>
          <a:xfrm>
            <a:off x="-1864536" y="4755025"/>
            <a:ext cx="1624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FC845-98F3-4E4D-A6F0-EE1DA869DFDD}"/>
              </a:ext>
            </a:extLst>
          </p:cNvPr>
          <p:cNvSpPr txBox="1"/>
          <p:nvPr/>
        </p:nvSpPr>
        <p:spPr>
          <a:xfrm>
            <a:off x="-5277848" y="1979512"/>
            <a:ext cx="41228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ড়োজাহাজ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0652F-7F78-4EE1-BE62-D20BDF71F787}"/>
              </a:ext>
            </a:extLst>
          </p:cNvPr>
          <p:cNvSpPr txBox="1"/>
          <p:nvPr/>
        </p:nvSpPr>
        <p:spPr>
          <a:xfrm>
            <a:off x="-1010650" y="3179841"/>
            <a:ext cx="11550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D245D-4842-445D-92B0-9FB5F7479418}"/>
              </a:ext>
            </a:extLst>
          </p:cNvPr>
          <p:cNvSpPr txBox="1"/>
          <p:nvPr/>
        </p:nvSpPr>
        <p:spPr>
          <a:xfrm>
            <a:off x="-2632372" y="3192099"/>
            <a:ext cx="15356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7079C-40A0-4D1E-B09D-F72E86A4B4AA}"/>
              </a:ext>
            </a:extLst>
          </p:cNvPr>
          <p:cNvSpPr txBox="1"/>
          <p:nvPr/>
        </p:nvSpPr>
        <p:spPr>
          <a:xfrm>
            <a:off x="-5757813" y="3192098"/>
            <a:ext cx="30410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ঊ</a:t>
            </a: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র্মিমালা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6952D-BF57-4DF4-B601-42BB6BB1AD1E}"/>
              </a:ext>
            </a:extLst>
          </p:cNvPr>
          <p:cNvSpPr txBox="1"/>
          <p:nvPr/>
        </p:nvSpPr>
        <p:spPr>
          <a:xfrm>
            <a:off x="-3444503" y="4759538"/>
            <a:ext cx="162426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ঋ</a:t>
            </a: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2.22222E-6 L 0.22513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47292 0.01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98919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301 L 0.2319 0.0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0.55651 0.0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1.06758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6628 -0.00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6086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0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D9776-1796-4D13-8557-12A61C8DE89E}"/>
              </a:ext>
            </a:extLst>
          </p:cNvPr>
          <p:cNvSpPr txBox="1"/>
          <p:nvPr/>
        </p:nvSpPr>
        <p:spPr>
          <a:xfrm>
            <a:off x="2761893" y="447458"/>
            <a:ext cx="6668214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F4CC-6C48-4134-874F-6EF0151F740F}"/>
              </a:ext>
            </a:extLst>
          </p:cNvPr>
          <p:cNvSpPr txBox="1"/>
          <p:nvPr/>
        </p:nvSpPr>
        <p:spPr>
          <a:xfrm>
            <a:off x="914401" y="1983147"/>
            <a:ext cx="110149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073D1-BF28-45BB-B7BB-805AE23B4104}"/>
              </a:ext>
            </a:extLst>
          </p:cNvPr>
          <p:cNvSpPr txBox="1"/>
          <p:nvPr/>
        </p:nvSpPr>
        <p:spPr>
          <a:xfrm>
            <a:off x="3973746" y="3011631"/>
            <a:ext cx="99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3CD83-05A4-43B2-974E-A715D15F33B1}"/>
              </a:ext>
            </a:extLst>
          </p:cNvPr>
          <p:cNvSpPr txBox="1"/>
          <p:nvPr/>
        </p:nvSpPr>
        <p:spPr>
          <a:xfrm>
            <a:off x="3843849" y="4183915"/>
            <a:ext cx="139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A72EE-14AC-4A9B-82C7-544F0A671F21}"/>
              </a:ext>
            </a:extLst>
          </p:cNvPr>
          <p:cNvSpPr txBox="1"/>
          <p:nvPr/>
        </p:nvSpPr>
        <p:spPr>
          <a:xfrm>
            <a:off x="6937427" y="3050660"/>
            <a:ext cx="27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FD592-058E-41CA-AB8A-669AEDE65054}"/>
              </a:ext>
            </a:extLst>
          </p:cNvPr>
          <p:cNvSpPr txBox="1"/>
          <p:nvPr/>
        </p:nvSpPr>
        <p:spPr>
          <a:xfrm>
            <a:off x="6950531" y="5190959"/>
            <a:ext cx="206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উট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4C6DCF6C-4DDE-459B-B9A3-A7C254EBDB28}"/>
              </a:ext>
            </a:extLst>
          </p:cNvPr>
          <p:cNvSpPr/>
          <p:nvPr/>
        </p:nvSpPr>
        <p:spPr>
          <a:xfrm rot="12486304">
            <a:off x="3821405" y="4499041"/>
            <a:ext cx="4130993" cy="55098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6226E039-30FE-4F16-BBC3-887917E044FD}"/>
              </a:ext>
            </a:extLst>
          </p:cNvPr>
          <p:cNvSpPr/>
          <p:nvPr/>
        </p:nvSpPr>
        <p:spPr>
          <a:xfrm rot="8601802">
            <a:off x="3775563" y="3972187"/>
            <a:ext cx="4109638" cy="458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40E6A-AD11-45BE-BA19-4939DBF58F8E}"/>
              </a:ext>
            </a:extLst>
          </p:cNvPr>
          <p:cNvSpPr txBox="1"/>
          <p:nvPr/>
        </p:nvSpPr>
        <p:spPr>
          <a:xfrm>
            <a:off x="3812130" y="5169090"/>
            <a:ext cx="179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9EB41-2809-4F5C-9A51-7236FBC902F0}"/>
              </a:ext>
            </a:extLst>
          </p:cNvPr>
          <p:cNvSpPr txBox="1"/>
          <p:nvPr/>
        </p:nvSpPr>
        <p:spPr>
          <a:xfrm>
            <a:off x="6818288" y="4041051"/>
            <a:ext cx="170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D813B320-13E2-4111-9873-BCD42E468FD2}"/>
              </a:ext>
            </a:extLst>
          </p:cNvPr>
          <p:cNvSpPr/>
          <p:nvPr/>
        </p:nvSpPr>
        <p:spPr>
          <a:xfrm rot="20032978">
            <a:off x="3889001" y="5393109"/>
            <a:ext cx="3862362" cy="190792"/>
          </a:xfrm>
          <a:prstGeom prst="mathMinus">
            <a:avLst>
              <a:gd name="adj1" fmla="val 40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2" grpId="0"/>
      <p:bldP spid="6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2084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7F508-183F-4BBE-BB26-D5818F7DF9B5}"/>
              </a:ext>
            </a:extLst>
          </p:cNvPr>
          <p:cNvSpPr txBox="1"/>
          <p:nvPr/>
        </p:nvSpPr>
        <p:spPr>
          <a:xfrm>
            <a:off x="1909010" y="3733800"/>
            <a:ext cx="39808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র্মিমালা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EE5AB-46E3-47CB-AD74-4E0E8336D81C}"/>
              </a:ext>
            </a:extLst>
          </p:cNvPr>
          <p:cNvSpPr txBox="1"/>
          <p:nvPr/>
        </p:nvSpPr>
        <p:spPr>
          <a:xfrm>
            <a:off x="2667000" y="19050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6E625-351D-4E35-98B6-668B32841C03}"/>
              </a:ext>
            </a:extLst>
          </p:cNvPr>
          <p:cNvSpPr txBox="1"/>
          <p:nvPr/>
        </p:nvSpPr>
        <p:spPr>
          <a:xfrm>
            <a:off x="7239000" y="1905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96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71ED8-CDF1-41FF-9D39-50952C3024E9}"/>
              </a:ext>
            </a:extLst>
          </p:cNvPr>
          <p:cNvSpPr txBox="1"/>
          <p:nvPr/>
        </p:nvSpPr>
        <p:spPr>
          <a:xfrm>
            <a:off x="7467600" y="3594847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96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র্মিমালা</a:t>
            </a:r>
            <a:endParaRPr lang="en-US" sz="9600" b="1" dirty="0">
              <a:ln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89E3A-844D-46AC-A161-0CE333EB4CC3}"/>
              </a:ext>
            </a:extLst>
          </p:cNvPr>
          <p:cNvSpPr txBox="1"/>
          <p:nvPr/>
        </p:nvSpPr>
        <p:spPr>
          <a:xfrm>
            <a:off x="2667000" y="191452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9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C0A80-6A4B-46AA-A7B3-D607904A032E}"/>
              </a:ext>
            </a:extLst>
          </p:cNvPr>
          <p:cNvSpPr txBox="1"/>
          <p:nvPr/>
        </p:nvSpPr>
        <p:spPr>
          <a:xfrm>
            <a:off x="1653436" y="419578"/>
            <a:ext cx="102880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ABD5F-9341-4236-B984-3F7EE9A5EF75}"/>
              </a:ext>
            </a:extLst>
          </p:cNvPr>
          <p:cNvSpPr txBox="1"/>
          <p:nvPr/>
        </p:nvSpPr>
        <p:spPr>
          <a:xfrm>
            <a:off x="898358" y="4283242"/>
            <a:ext cx="1010652" cy="102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09FB4-C48A-47F1-B9BC-A307BC4C2CD4}"/>
              </a:ext>
            </a:extLst>
          </p:cNvPr>
          <p:cNvSpPr txBox="1"/>
          <p:nvPr/>
        </p:nvSpPr>
        <p:spPr>
          <a:xfrm>
            <a:off x="1920412" y="3743320"/>
            <a:ext cx="104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/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145C9-676A-4042-B370-F84ACA44B756}"/>
              </a:ext>
            </a:extLst>
          </p:cNvPr>
          <p:cNvSpPr txBox="1"/>
          <p:nvPr/>
        </p:nvSpPr>
        <p:spPr>
          <a:xfrm>
            <a:off x="2180542" y="4847963"/>
            <a:ext cx="224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0329A-9A47-4B06-B05F-79A1A72BE231}"/>
              </a:ext>
            </a:extLst>
          </p:cNvPr>
          <p:cNvSpPr txBox="1"/>
          <p:nvPr/>
        </p:nvSpPr>
        <p:spPr>
          <a:xfrm>
            <a:off x="2211157" y="4838443"/>
            <a:ext cx="2102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77735-79B6-49D3-B5A5-070A5B08FAEF}"/>
              </a:ext>
            </a:extLst>
          </p:cNvPr>
          <p:cNvSpPr txBox="1"/>
          <p:nvPr/>
        </p:nvSpPr>
        <p:spPr>
          <a:xfrm>
            <a:off x="7239000" y="5049434"/>
            <a:ext cx="437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2.96296E-6 L 0.45456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1029 -0.035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47851 0.0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52926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F157D-B40B-444C-88E7-F508721CB4EF}"/>
              </a:ext>
            </a:extLst>
          </p:cNvPr>
          <p:cNvSpPr txBox="1"/>
          <p:nvPr/>
        </p:nvSpPr>
        <p:spPr>
          <a:xfrm rot="21020148">
            <a:off x="2446036" y="1458081"/>
            <a:ext cx="6369484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bn-IN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খিক</a:t>
            </a:r>
            <a:r>
              <a:rPr lang="bn-IN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IN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য়ন</a:t>
            </a:r>
            <a:r>
              <a:rPr lang="bn-IN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1C194-3C33-4741-ABAA-82876C064DFF}"/>
              </a:ext>
            </a:extLst>
          </p:cNvPr>
          <p:cNvSpPr txBox="1"/>
          <p:nvPr/>
        </p:nvSpPr>
        <p:spPr>
          <a:xfrm>
            <a:off x="4098566" y="3816408"/>
            <a:ext cx="3641942" cy="10926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63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52926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8C921-2901-43BB-9283-0B8720B4C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20102" r="35658" b="20219"/>
          <a:stretch/>
        </p:blipFill>
        <p:spPr>
          <a:xfrm>
            <a:off x="2085474" y="617709"/>
            <a:ext cx="7074568" cy="4355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F36FB-4745-414D-9CA1-57CE4C979B80}"/>
              </a:ext>
            </a:extLst>
          </p:cNvPr>
          <p:cNvSpPr txBox="1"/>
          <p:nvPr/>
        </p:nvSpPr>
        <p:spPr>
          <a:xfrm>
            <a:off x="3505200" y="4349405"/>
            <a:ext cx="6400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ন্য</a:t>
            </a: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1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8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8D3042-6738-4AF7-91F3-DF753B1F1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8043" r="36441" b="32755"/>
          <a:stretch/>
        </p:blipFill>
        <p:spPr>
          <a:xfrm>
            <a:off x="443345" y="2558714"/>
            <a:ext cx="11305309" cy="3906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17B21C-8E87-4F72-9D8A-FD9CE94E353C}"/>
              </a:ext>
            </a:extLst>
          </p:cNvPr>
          <p:cNvSpPr txBox="1"/>
          <p:nvPr/>
        </p:nvSpPr>
        <p:spPr>
          <a:xfrm>
            <a:off x="5638800" y="3248344"/>
            <a:ext cx="914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FB7B9B-5F8D-4AA6-9CB7-3BF55F40D832}"/>
              </a:ext>
            </a:extLst>
          </p:cNvPr>
          <p:cNvSpPr txBox="1"/>
          <p:nvPr/>
        </p:nvSpPr>
        <p:spPr>
          <a:xfrm>
            <a:off x="5144021" y="2052480"/>
            <a:ext cx="951979" cy="641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39DDC-755A-43B5-AA2B-B2558FB344F7}"/>
              </a:ext>
            </a:extLst>
          </p:cNvPr>
          <p:cNvSpPr txBox="1"/>
          <p:nvPr/>
        </p:nvSpPr>
        <p:spPr>
          <a:xfrm>
            <a:off x="3640975" y="1663294"/>
            <a:ext cx="8427122" cy="31700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</a:t>
            </a: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69476-D8B7-46A9-85DC-7AE10E25745F}"/>
              </a:ext>
            </a:extLst>
          </p:cNvPr>
          <p:cNvSpPr txBox="1"/>
          <p:nvPr/>
        </p:nvSpPr>
        <p:spPr>
          <a:xfrm>
            <a:off x="5638800" y="2735580"/>
            <a:ext cx="914400" cy="914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C3E24C-1259-468A-BFC5-EFF6821B0BAE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E721CF-821E-4841-BAAA-4884874BE649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78321-DDFB-43BC-B764-082F31C667CF}"/>
              </a:ext>
            </a:extLst>
          </p:cNvPr>
          <p:cNvSpPr txBox="1"/>
          <p:nvPr/>
        </p:nvSpPr>
        <p:spPr>
          <a:xfrm>
            <a:off x="-105137" y="-395352"/>
            <a:ext cx="108083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0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20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20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0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1042737" y="6226198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F6F3A-6A59-46E2-A8F7-C8D44374F2D0}"/>
              </a:ext>
            </a:extLst>
          </p:cNvPr>
          <p:cNvSpPr/>
          <p:nvPr/>
        </p:nvSpPr>
        <p:spPr>
          <a:xfrm>
            <a:off x="0" y="283463"/>
            <a:ext cx="10559441" cy="24006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sunrise" dir="t"/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p3d extrusionH="57150">
              <a:bevelT w="50800" h="38100" prst="riblet"/>
            </a:sp3d>
          </a:bodyPr>
          <a:lstStyle/>
          <a:p>
            <a:pPr algn="ctr"/>
            <a:endParaRPr lang="en-US" sz="15000" b="1" cap="none" spc="0" dirty="0">
              <a:ln w="22225">
                <a:solidFill>
                  <a:schemeClr val="accent2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E9BD3-8541-40B4-96BC-1ED8D2DD1628}"/>
              </a:ext>
            </a:extLst>
          </p:cNvPr>
          <p:cNvSpPr txBox="1"/>
          <p:nvPr/>
        </p:nvSpPr>
        <p:spPr>
          <a:xfrm>
            <a:off x="2943497" y="2547408"/>
            <a:ext cx="6016248" cy="34163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হেমা মনি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৯নং সালথা মডেল সপ্রাবি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সালথা, ফরিদপুর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EB9A8-78AD-4FCE-84A5-0C0845AB0658}"/>
              </a:ext>
            </a:extLst>
          </p:cNvPr>
          <p:cNvSpPr txBox="1"/>
          <p:nvPr/>
        </p:nvSpPr>
        <p:spPr>
          <a:xfrm>
            <a:off x="1080109" y="282030"/>
            <a:ext cx="1055944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15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52926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7CC2D-D0A4-4535-BC19-45050CE071B1}"/>
              </a:ext>
            </a:extLst>
          </p:cNvPr>
          <p:cNvSpPr txBox="1"/>
          <p:nvPr/>
        </p:nvSpPr>
        <p:spPr>
          <a:xfrm>
            <a:off x="989556" y="645171"/>
            <a:ext cx="10616193" cy="17851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89E7E-85F5-416C-8CE3-5096B0676A89}"/>
              </a:ext>
            </a:extLst>
          </p:cNvPr>
          <p:cNvSpPr txBox="1"/>
          <p:nvPr/>
        </p:nvSpPr>
        <p:spPr>
          <a:xfrm>
            <a:off x="3561348" y="2761033"/>
            <a:ext cx="74515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endParaRPr lang="en-US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 ঊ ঋ 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২৫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72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52926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E5D6F-B394-469E-8566-7C3E64332710}"/>
              </a:ext>
            </a:extLst>
          </p:cNvPr>
          <p:cNvSpPr txBox="1"/>
          <p:nvPr/>
        </p:nvSpPr>
        <p:spPr>
          <a:xfrm>
            <a:off x="349135" y="504812"/>
            <a:ext cx="10806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AAD2B-8BB9-4883-9ACF-D3E209316F99}"/>
              </a:ext>
            </a:extLst>
          </p:cNvPr>
          <p:cNvSpPr txBox="1"/>
          <p:nvPr/>
        </p:nvSpPr>
        <p:spPr>
          <a:xfrm>
            <a:off x="1058487" y="3213869"/>
            <a:ext cx="10075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86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176463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358AE-DC4C-4CC6-920B-A4B8DB70BC9C}"/>
              </a:ext>
            </a:extLst>
          </p:cNvPr>
          <p:cNvSpPr txBox="1"/>
          <p:nvPr/>
        </p:nvSpPr>
        <p:spPr>
          <a:xfrm>
            <a:off x="864296" y="761846"/>
            <a:ext cx="9732723" cy="101566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60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  <a:extLst>
              <a:ext uri="{FF2B5EF4-FFF2-40B4-BE49-F238E27FC236}">
                <a16:creationId xmlns:a16="http://schemas.microsoft.com/office/drawing/2014/main" id="{09F0AE38-BF87-41AC-9A1D-539367EC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2737"/>
              </p:ext>
            </p:extLst>
          </p:nvPr>
        </p:nvGraphicFramePr>
        <p:xfrm>
          <a:off x="1047750" y="3151188"/>
          <a:ext cx="100980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4" imgW="10098000" imgH="554760" progId="Package">
                  <p:embed/>
                </p:oleObj>
              </mc:Choice>
              <mc:Fallback>
                <p:oleObj name="Packager Shell Object" showAsIcon="1" r:id="rId4" imgW="1009800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750" y="3151188"/>
                        <a:ext cx="1009808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3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AC69-731C-41A9-ADCE-9385138734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t="19868" r="23026" b="19517"/>
          <a:stretch/>
        </p:blipFill>
        <p:spPr>
          <a:xfrm>
            <a:off x="-352926" y="0"/>
            <a:ext cx="12544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8E298-8942-4A33-AA8C-634986047A39}"/>
              </a:ext>
            </a:extLst>
          </p:cNvPr>
          <p:cNvSpPr txBox="1"/>
          <p:nvPr/>
        </p:nvSpPr>
        <p:spPr>
          <a:xfrm>
            <a:off x="721895" y="6280302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D3FE7-82D5-47C4-B2FF-81A30C00AD77}"/>
              </a:ext>
            </a:extLst>
          </p:cNvPr>
          <p:cNvSpPr txBox="1"/>
          <p:nvPr/>
        </p:nvSpPr>
        <p:spPr>
          <a:xfrm>
            <a:off x="1132974" y="609199"/>
            <a:ext cx="9573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F9C7A-9DBD-486D-A39B-1D6768061FF7}"/>
              </a:ext>
            </a:extLst>
          </p:cNvPr>
          <p:cNvSpPr txBox="1"/>
          <p:nvPr/>
        </p:nvSpPr>
        <p:spPr>
          <a:xfrm>
            <a:off x="981862" y="2376126"/>
            <a:ext cx="310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20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84D88-72FD-4D4E-A2A7-AD5C4B30D95B}"/>
              </a:ext>
            </a:extLst>
          </p:cNvPr>
          <p:cNvSpPr txBox="1"/>
          <p:nvPr/>
        </p:nvSpPr>
        <p:spPr>
          <a:xfrm>
            <a:off x="4671110" y="2601721"/>
            <a:ext cx="24968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2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CE000-77A0-40AA-A453-A1930D9D3EDB}"/>
              </a:ext>
            </a:extLst>
          </p:cNvPr>
          <p:cNvSpPr txBox="1"/>
          <p:nvPr/>
        </p:nvSpPr>
        <p:spPr>
          <a:xfrm>
            <a:off x="8350876" y="2471776"/>
            <a:ext cx="2951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20000" b="1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উ">
            <a:hlinkClick r:id="" action="ppaction://media"/>
            <a:extLst>
              <a:ext uri="{FF2B5EF4-FFF2-40B4-BE49-F238E27FC236}">
                <a16:creationId xmlns:a16="http://schemas.microsoft.com/office/drawing/2014/main" id="{F694D341-3709-42C8-BE84-0BEBAEC0E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1408" y="3961175"/>
            <a:ext cx="487363" cy="487363"/>
          </a:xfrm>
          <a:prstGeom prst="rect">
            <a:avLst/>
          </a:prstGeom>
        </p:spPr>
      </p:pic>
      <p:pic>
        <p:nvPicPr>
          <p:cNvPr id="17" name="ঊ">
            <a:hlinkClick r:id="" action="ppaction://media"/>
            <a:extLst>
              <a:ext uri="{FF2B5EF4-FFF2-40B4-BE49-F238E27FC236}">
                <a16:creationId xmlns:a16="http://schemas.microsoft.com/office/drawing/2014/main" id="{C4FE3DE6-5770-4BD1-BBF0-1B5F89B3A6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76553" y="4031066"/>
            <a:ext cx="487363" cy="487363"/>
          </a:xfrm>
          <a:prstGeom prst="rect">
            <a:avLst/>
          </a:prstGeom>
        </p:spPr>
      </p:pic>
      <p:pic>
        <p:nvPicPr>
          <p:cNvPr id="18" name="ঋ">
            <a:hlinkClick r:id="" action="ppaction://media"/>
            <a:extLst>
              <a:ext uri="{FF2B5EF4-FFF2-40B4-BE49-F238E27FC236}">
                <a16:creationId xmlns:a16="http://schemas.microsoft.com/office/drawing/2014/main" id="{E40ECA4E-40CD-4ABA-B3DC-84D0ABA50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32143" y="39858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2CDC6-04E5-41DC-882D-EF8B339E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9166" r="21842" b="21155"/>
          <a:stretch/>
        </p:blipFill>
        <p:spPr>
          <a:xfrm>
            <a:off x="0" y="128337"/>
            <a:ext cx="12416589" cy="7017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0CAE4-C91A-4502-8A70-40504FB2C1E9}"/>
              </a:ext>
            </a:extLst>
          </p:cNvPr>
          <p:cNvSpPr txBox="1"/>
          <p:nvPr/>
        </p:nvSpPr>
        <p:spPr>
          <a:xfrm>
            <a:off x="914400" y="1138989"/>
            <a:ext cx="4094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1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18000" dirty="0"/>
              <a:t> </a:t>
            </a:r>
            <a:endParaRPr lang="en-US" sz="1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3238F-B47E-42E8-9F56-AF1353247E83}"/>
              </a:ext>
            </a:extLst>
          </p:cNvPr>
          <p:cNvSpPr txBox="1"/>
          <p:nvPr/>
        </p:nvSpPr>
        <p:spPr>
          <a:xfrm>
            <a:off x="1219200" y="4001311"/>
            <a:ext cx="2951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18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12F63-8ACB-4121-9608-E69038126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44" y="1185110"/>
            <a:ext cx="6268856" cy="5263815"/>
          </a:xfrm>
          <a:prstGeom prst="rect">
            <a:avLst/>
          </a:prstGeom>
        </p:spPr>
      </p:pic>
      <p:pic>
        <p:nvPicPr>
          <p:cNvPr id="7" name="উ">
            <a:hlinkClick r:id="" action="ppaction://media"/>
            <a:extLst>
              <a:ext uri="{FF2B5EF4-FFF2-40B4-BE49-F238E27FC236}">
                <a16:creationId xmlns:a16="http://schemas.microsoft.com/office/drawing/2014/main" id="{7A41953E-7BA7-4CF1-9090-3EF5F15ED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0528" y="5925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2CDC6-04E5-41DC-882D-EF8B339E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9166" r="21842" b="21155"/>
          <a:stretch/>
        </p:blipFill>
        <p:spPr>
          <a:xfrm>
            <a:off x="-1" y="-128337"/>
            <a:ext cx="12416589" cy="7017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757D5A-8A86-4DBE-8678-430778288F7B}"/>
              </a:ext>
            </a:extLst>
          </p:cNvPr>
          <p:cNvSpPr txBox="1"/>
          <p:nvPr/>
        </p:nvSpPr>
        <p:spPr>
          <a:xfrm>
            <a:off x="1034716" y="3757808"/>
            <a:ext cx="224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0D7CA-B3D5-4102-8C04-2E5A4B77473A}"/>
              </a:ext>
            </a:extLst>
          </p:cNvPr>
          <p:cNvSpPr txBox="1"/>
          <p:nvPr/>
        </p:nvSpPr>
        <p:spPr>
          <a:xfrm>
            <a:off x="545432" y="1026695"/>
            <a:ext cx="6208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ড়োজাহাজ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40178-537B-4F0E-91EB-04C44D716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48" y="606300"/>
            <a:ext cx="5684520" cy="4572000"/>
          </a:xfrm>
          <a:prstGeom prst="rect">
            <a:avLst/>
          </a:prstGeom>
        </p:spPr>
      </p:pic>
      <p:pic>
        <p:nvPicPr>
          <p:cNvPr id="2" name="উ">
            <a:hlinkClick r:id="" action="ppaction://media"/>
            <a:extLst>
              <a:ext uri="{FF2B5EF4-FFF2-40B4-BE49-F238E27FC236}">
                <a16:creationId xmlns:a16="http://schemas.microsoft.com/office/drawing/2014/main" id="{3D33F4E1-8B38-4FB0-A2EE-DB3E394FB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9512" y="55876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212</Words>
  <Application>Microsoft Office PowerPoint</Application>
  <PresentationFormat>Widescreen</PresentationFormat>
  <Paragraphs>81</Paragraphs>
  <Slides>17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Nirmala UI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65</cp:revision>
  <dcterms:created xsi:type="dcterms:W3CDTF">2020-06-17T14:10:54Z</dcterms:created>
  <dcterms:modified xsi:type="dcterms:W3CDTF">2020-06-19T05:20:56Z</dcterms:modified>
</cp:coreProperties>
</file>