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comments/comment2.xml" ContentType="application/vnd.openxmlformats-officedocument.presentationml.comment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7" r:id="rId3"/>
    <p:sldId id="275" r:id="rId4"/>
    <p:sldId id="263" r:id="rId5"/>
    <p:sldId id="264" r:id="rId6"/>
    <p:sldId id="280" r:id="rId7"/>
    <p:sldId id="271" r:id="rId8"/>
    <p:sldId id="266" r:id="rId9"/>
    <p:sldId id="272" r:id="rId10"/>
    <p:sldId id="276" r:id="rId11"/>
    <p:sldId id="281" r:id="rId12"/>
    <p:sldId id="279" r:id="rId13"/>
    <p:sldId id="268" r:id="rId14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ia Sir" initials="Z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17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1T10:17:26.261" idx="1">
    <p:pos x="6144" y="252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1T10:17:26.261" idx="2">
    <p:pos x="6144" y="2520"/>
    <p:text/>
  </p:cm>
</p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4B952-C9C6-4E51-A19D-DB6364002BA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B8AF48-E523-40EA-BCD8-7BED21C3AF27}">
      <dgm:prSet phldrT="[Text]" custT="1"/>
      <dgm:spPr/>
      <dgm:t>
        <a:bodyPr/>
        <a:lstStyle/>
        <a:p>
          <a:r>
            <a:rPr lang="bn-BD" sz="4400" b="1" dirty="0" smtClean="0">
              <a:solidFill>
                <a:schemeClr val="tx1"/>
              </a:solidFill>
            </a:rPr>
            <a:t>কারণসমূহ </a:t>
          </a:r>
          <a:endParaRPr lang="en-US" sz="4400" b="1" dirty="0">
            <a:solidFill>
              <a:schemeClr val="tx1"/>
            </a:solidFill>
          </a:endParaRPr>
        </a:p>
      </dgm:t>
    </dgm:pt>
    <dgm:pt modelId="{5000758D-D14F-4FF2-9A82-663FB7A1ACE4}" type="parTrans" cxnId="{2B1C3B83-24B4-4C4F-9BEF-3EB37A78F2D2}">
      <dgm:prSet/>
      <dgm:spPr/>
      <dgm:t>
        <a:bodyPr/>
        <a:lstStyle/>
        <a:p>
          <a:endParaRPr lang="en-US"/>
        </a:p>
      </dgm:t>
    </dgm:pt>
    <dgm:pt modelId="{34538D1A-4806-457C-B905-62EA570C48D3}" type="sibTrans" cxnId="{2B1C3B83-24B4-4C4F-9BEF-3EB37A78F2D2}">
      <dgm:prSet/>
      <dgm:spPr/>
      <dgm:t>
        <a:bodyPr/>
        <a:lstStyle/>
        <a:p>
          <a:endParaRPr lang="en-US"/>
        </a:p>
      </dgm:t>
    </dgm:pt>
    <dgm:pt modelId="{3C5071FC-5888-482A-A6DC-BEC2CB34B3B2}">
      <dgm:prSet phldrT="[Text]" custT="1"/>
      <dgm:spPr/>
      <dgm:t>
        <a:bodyPr/>
        <a:lstStyle/>
        <a:p>
          <a:r>
            <a:rPr lang="en-US" sz="2800" b="1" dirty="0" err="1" smtClean="0"/>
            <a:t>ওহুদের</a:t>
          </a:r>
          <a:r>
            <a:rPr lang="en-US" sz="2800" b="1" dirty="0" smtClean="0"/>
            <a:t> </a:t>
          </a:r>
          <a:r>
            <a:rPr lang="en-US" sz="2800" b="1" dirty="0" err="1" smtClean="0"/>
            <a:t>যুদ্ধে</a:t>
          </a:r>
          <a:r>
            <a:rPr lang="en-US" sz="2800" b="1" dirty="0" smtClean="0"/>
            <a:t> </a:t>
          </a:r>
          <a:r>
            <a:rPr lang="en-US" sz="2800" b="1" dirty="0" err="1" smtClean="0"/>
            <a:t>পরাজয়ের</a:t>
          </a:r>
          <a:r>
            <a:rPr lang="en-US" sz="2800" b="1" dirty="0" smtClean="0"/>
            <a:t> </a:t>
          </a:r>
          <a:r>
            <a:rPr lang="en-US" sz="2800" b="1" dirty="0" err="1" smtClean="0"/>
            <a:t>পরেও</a:t>
          </a:r>
          <a:r>
            <a:rPr lang="en-US" sz="2800" b="1" dirty="0" smtClean="0"/>
            <a:t> </a:t>
          </a:r>
          <a:r>
            <a:rPr lang="en-US" sz="2800" b="1" dirty="0" err="1" smtClean="0"/>
            <a:t>মুসলমানদের</a:t>
          </a:r>
          <a:r>
            <a:rPr lang="en-US" sz="2800" b="1" dirty="0" smtClean="0"/>
            <a:t> </a:t>
          </a:r>
          <a:r>
            <a:rPr lang="en-US" sz="2800" b="1" dirty="0" err="1" smtClean="0"/>
            <a:t>অগ্রযাত্রা</a:t>
          </a:r>
          <a:r>
            <a:rPr lang="en-US" sz="2800" b="1" dirty="0" smtClean="0"/>
            <a:t> </a:t>
          </a:r>
          <a:r>
            <a:rPr lang="en-US" sz="2800" b="1" dirty="0" err="1" smtClean="0"/>
            <a:t>অব্যাহত</a:t>
          </a:r>
          <a:r>
            <a:rPr lang="bn-BD" sz="2800" b="1" dirty="0" smtClean="0"/>
            <a:t> থা</a:t>
          </a:r>
          <a:r>
            <a:rPr lang="bn-BD" sz="2400" b="1" dirty="0" smtClean="0"/>
            <a:t>কা</a:t>
          </a:r>
          <a:endParaRPr lang="en-US" sz="2400" b="1" dirty="0">
            <a:solidFill>
              <a:schemeClr val="bg1"/>
            </a:solidFill>
          </a:endParaRPr>
        </a:p>
      </dgm:t>
    </dgm:pt>
    <dgm:pt modelId="{C1162772-F0D3-4D02-B18A-452BAE37E8F6}" type="parTrans" cxnId="{BF605AF1-8302-4A07-B1A2-FB172E98BA2C}">
      <dgm:prSet/>
      <dgm:spPr/>
      <dgm:t>
        <a:bodyPr/>
        <a:lstStyle/>
        <a:p>
          <a:endParaRPr lang="en-US"/>
        </a:p>
      </dgm:t>
    </dgm:pt>
    <dgm:pt modelId="{478223DB-DB73-4477-863E-8C483669F76D}" type="sibTrans" cxnId="{BF605AF1-8302-4A07-B1A2-FB172E98BA2C}">
      <dgm:prSet/>
      <dgm:spPr/>
      <dgm:t>
        <a:bodyPr/>
        <a:lstStyle/>
        <a:p>
          <a:endParaRPr lang="en-US"/>
        </a:p>
      </dgm:t>
    </dgm:pt>
    <dgm:pt modelId="{70715DAF-F965-41B6-BC2D-BC25B6AC846E}">
      <dgm:prSet custT="1"/>
      <dgm:spPr/>
      <dgm:t>
        <a:bodyPr/>
        <a:lstStyle/>
        <a:p>
          <a:r>
            <a:rPr lang="bn-BD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কুরাইশ</a:t>
          </a:r>
          <a:r>
            <a:rPr lang="en-US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b="1" dirty="0" err="1" smtClean="0">
              <a:latin typeface="Kalpurush" panose="02000600000000000000" pitchFamily="2" charset="0"/>
              <a:cs typeface="Kalpurush" panose="02000600000000000000" pitchFamily="2" charset="0"/>
            </a:rPr>
            <a:t>কর্তৃক</a:t>
          </a:r>
          <a:r>
            <a:rPr lang="en-US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bn-BD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 মদিনা ধ্বংসের পরিকল্পনা </a:t>
          </a:r>
        </a:p>
      </dgm:t>
    </dgm:pt>
    <dgm:pt modelId="{1436D4D9-14D0-4322-BAFA-8E12A7A1A84A}" type="parTrans" cxnId="{15AE14E8-5504-487D-B307-4F33E80EEB42}">
      <dgm:prSet/>
      <dgm:spPr/>
      <dgm:t>
        <a:bodyPr/>
        <a:lstStyle/>
        <a:p>
          <a:endParaRPr lang="en-US"/>
        </a:p>
      </dgm:t>
    </dgm:pt>
    <dgm:pt modelId="{F22BF70D-7133-4DAE-9B1A-A0D3459CA418}" type="sibTrans" cxnId="{15AE14E8-5504-487D-B307-4F33E80EEB42}">
      <dgm:prSet/>
      <dgm:spPr/>
      <dgm:t>
        <a:bodyPr/>
        <a:lstStyle/>
        <a:p>
          <a:endParaRPr lang="en-US"/>
        </a:p>
      </dgm:t>
    </dgm:pt>
    <dgm:pt modelId="{548376BA-B780-4B21-8604-BF67F16AA576}">
      <dgm:prSet custT="1"/>
      <dgm:spPr/>
      <dgm:t>
        <a:bodyPr/>
        <a:lstStyle/>
        <a:p>
          <a:r>
            <a:rPr lang="bn-BD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মদিনা রাষ্ট্রের শক্তিবৃদ্ধিতে কুরাইশদের ঈর্ষা  </a:t>
          </a:r>
        </a:p>
      </dgm:t>
    </dgm:pt>
    <dgm:pt modelId="{4FED8BF0-8162-4D0F-B31D-49A04AFDF97E}" type="parTrans" cxnId="{DA6BCF16-F3FC-4C1A-BF02-53F6E05607B2}">
      <dgm:prSet/>
      <dgm:spPr/>
      <dgm:t>
        <a:bodyPr/>
        <a:lstStyle/>
        <a:p>
          <a:endParaRPr lang="en-US"/>
        </a:p>
      </dgm:t>
    </dgm:pt>
    <dgm:pt modelId="{7F4C35CC-A6A8-4FA7-8865-6CE5E84983A7}" type="sibTrans" cxnId="{DA6BCF16-F3FC-4C1A-BF02-53F6E05607B2}">
      <dgm:prSet/>
      <dgm:spPr/>
      <dgm:t>
        <a:bodyPr/>
        <a:lstStyle/>
        <a:p>
          <a:endParaRPr lang="en-US"/>
        </a:p>
      </dgm:t>
    </dgm:pt>
    <dgm:pt modelId="{4B9F6149-B2BA-44B8-B452-88E611B1FE0D}">
      <dgm:prSet custT="1"/>
      <dgm:spPr/>
      <dgm:t>
        <a:bodyPr/>
        <a:lstStyle/>
        <a:p>
          <a:r>
            <a:rPr lang="bn-BD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আরব বেদুইনদের মুসলমানদের শত্রুতা</a:t>
          </a:r>
        </a:p>
      </dgm:t>
    </dgm:pt>
    <dgm:pt modelId="{9AAF25E1-FBD1-4A10-BA55-5F07AA77FB8A}" type="parTrans" cxnId="{B40AD382-FB64-44C6-8A07-FB9BA01073E9}">
      <dgm:prSet/>
      <dgm:spPr/>
      <dgm:t>
        <a:bodyPr/>
        <a:lstStyle/>
        <a:p>
          <a:endParaRPr lang="en-US"/>
        </a:p>
      </dgm:t>
    </dgm:pt>
    <dgm:pt modelId="{31A41FE7-A781-488A-B470-CFA33CCB8CFD}" type="sibTrans" cxnId="{B40AD382-FB64-44C6-8A07-FB9BA01073E9}">
      <dgm:prSet/>
      <dgm:spPr/>
      <dgm:t>
        <a:bodyPr/>
        <a:lstStyle/>
        <a:p>
          <a:endParaRPr lang="en-US"/>
        </a:p>
      </dgm:t>
    </dgm:pt>
    <dgm:pt modelId="{E070EA31-298F-492F-B7F2-53E835665735}">
      <dgm:prSet custT="1"/>
      <dgm:spPr/>
      <dgm:t>
        <a:bodyPr/>
        <a:lstStyle/>
        <a:p>
          <a:r>
            <a:rPr lang="bn-BD" sz="2400" b="1" dirty="0" smtClean="0">
              <a:latin typeface="Kalpurush" panose="02000600000000000000" pitchFamily="2" charset="0"/>
              <a:cs typeface="Kalpurush" panose="02000600000000000000" pitchFamily="2" charset="0"/>
            </a:rPr>
            <a:t>মুসলিম বণিক কাফেলাকে দুমাতুল জন্দাল নামক স্থানে  হয়রানি</a:t>
          </a:r>
        </a:p>
      </dgm:t>
    </dgm:pt>
    <dgm:pt modelId="{C9943B32-9285-4C27-9879-6A72A0BDCF25}" type="parTrans" cxnId="{228C27EF-8AF5-434B-BA03-838DA4160804}">
      <dgm:prSet/>
      <dgm:spPr/>
      <dgm:t>
        <a:bodyPr/>
        <a:lstStyle/>
        <a:p>
          <a:endParaRPr lang="en-US"/>
        </a:p>
      </dgm:t>
    </dgm:pt>
    <dgm:pt modelId="{FB6A22DD-236E-4F22-B1B8-7156254C3DF3}" type="sibTrans" cxnId="{228C27EF-8AF5-434B-BA03-838DA4160804}">
      <dgm:prSet/>
      <dgm:spPr/>
      <dgm:t>
        <a:bodyPr/>
        <a:lstStyle/>
        <a:p>
          <a:endParaRPr lang="en-US"/>
        </a:p>
      </dgm:t>
    </dgm:pt>
    <dgm:pt modelId="{3A3DE891-64B0-4F82-8EE2-5F9B8A667B0F}">
      <dgm:prSet/>
      <dgm:spPr/>
      <dgm:t>
        <a:bodyPr/>
        <a:lstStyle/>
        <a:p>
          <a:r>
            <a:rPr lang="bn-BD" b="1" dirty="0" smtClean="0">
              <a:latin typeface="Kalpurush" panose="02000600000000000000" pitchFamily="2" charset="0"/>
              <a:cs typeface="Kalpurush" panose="02000600000000000000" pitchFamily="2" charset="0"/>
            </a:rPr>
            <a:t>মদিনা থেকে বহিষ্কৃত ইহুদি গোত্র বনু নাজিরের  </a:t>
          </a:r>
          <a:r>
            <a:rPr lang="bn-BD" dirty="0" smtClean="0">
              <a:latin typeface="Kalpurush" panose="02000600000000000000" pitchFamily="2" charset="0"/>
              <a:cs typeface="Kalpurush" panose="02000600000000000000" pitchFamily="2" charset="0"/>
            </a:rPr>
            <a:t>উসকানি </a:t>
          </a:r>
        </a:p>
      </dgm:t>
    </dgm:pt>
    <dgm:pt modelId="{A77273C7-D2D9-42B1-9228-F09E6888D27A}" type="parTrans" cxnId="{68815597-5AC5-4DD0-8960-1335E87A398E}">
      <dgm:prSet/>
      <dgm:spPr/>
      <dgm:t>
        <a:bodyPr/>
        <a:lstStyle/>
        <a:p>
          <a:endParaRPr lang="en-US"/>
        </a:p>
      </dgm:t>
    </dgm:pt>
    <dgm:pt modelId="{C4DE2BD0-935E-405F-BC49-7343CE16FE65}" type="sibTrans" cxnId="{68815597-5AC5-4DD0-8960-1335E87A398E}">
      <dgm:prSet/>
      <dgm:spPr/>
      <dgm:t>
        <a:bodyPr/>
        <a:lstStyle/>
        <a:p>
          <a:endParaRPr lang="en-US"/>
        </a:p>
      </dgm:t>
    </dgm:pt>
    <dgm:pt modelId="{973092D9-7B89-45CE-BF12-C3AAF5736F99}" type="pres">
      <dgm:prSet presAssocID="{BDA4B952-C9C6-4E51-A19D-DB6364002BA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9A675B-DA21-4DCA-8FFC-D1281FE85878}" type="pres">
      <dgm:prSet presAssocID="{5CB8AF48-E523-40EA-BCD8-7BED21C3AF27}" presName="vertOne" presStyleCnt="0"/>
      <dgm:spPr/>
      <dgm:t>
        <a:bodyPr/>
        <a:lstStyle/>
        <a:p>
          <a:endParaRPr lang="en-US"/>
        </a:p>
      </dgm:t>
    </dgm:pt>
    <dgm:pt modelId="{ACC84469-9C17-4679-9AE6-1CED3328EE2D}" type="pres">
      <dgm:prSet presAssocID="{5CB8AF48-E523-40EA-BCD8-7BED21C3AF27}" presName="txOne" presStyleLbl="node0" presStyleIdx="0" presStyleCnt="1" custScaleX="99976" custScaleY="151286" custLinFactY="-21112" custLinFactNeighborX="-4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7755E-B9AF-47B7-BC06-C3D014E6F0DC}" type="pres">
      <dgm:prSet presAssocID="{5CB8AF48-E523-40EA-BCD8-7BED21C3AF27}" presName="parTransOne" presStyleCnt="0"/>
      <dgm:spPr/>
      <dgm:t>
        <a:bodyPr/>
        <a:lstStyle/>
        <a:p>
          <a:endParaRPr lang="en-US"/>
        </a:p>
      </dgm:t>
    </dgm:pt>
    <dgm:pt modelId="{410A6714-0C31-42CF-AF50-232CF7AA8779}" type="pres">
      <dgm:prSet presAssocID="{5CB8AF48-E523-40EA-BCD8-7BED21C3AF27}" presName="horzOne" presStyleCnt="0"/>
      <dgm:spPr/>
      <dgm:t>
        <a:bodyPr/>
        <a:lstStyle/>
        <a:p>
          <a:endParaRPr lang="en-US"/>
        </a:p>
      </dgm:t>
    </dgm:pt>
    <dgm:pt modelId="{93F634F2-95AB-4BE3-90D0-A841D143B693}" type="pres">
      <dgm:prSet presAssocID="{3C5071FC-5888-482A-A6DC-BEC2CB34B3B2}" presName="vertTwo" presStyleCnt="0"/>
      <dgm:spPr/>
      <dgm:t>
        <a:bodyPr/>
        <a:lstStyle/>
        <a:p>
          <a:endParaRPr lang="en-US"/>
        </a:p>
      </dgm:t>
    </dgm:pt>
    <dgm:pt modelId="{BE9E6EED-42D1-4DF3-82C8-9CD48FC58AC5}" type="pres">
      <dgm:prSet presAssocID="{3C5071FC-5888-482A-A6DC-BEC2CB34B3B2}" presName="txTwo" presStyleLbl="node2" presStyleIdx="0" presStyleCnt="6" custFlipHor="1" custScaleX="195842" custScaleY="1267910" custLinFactNeighborX="6797" custLinFactNeighborY="10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98C54F-3349-4169-B52C-EA1E52DC372C}" type="pres">
      <dgm:prSet presAssocID="{3C5071FC-5888-482A-A6DC-BEC2CB34B3B2}" presName="horzTwo" presStyleCnt="0"/>
      <dgm:spPr/>
      <dgm:t>
        <a:bodyPr/>
        <a:lstStyle/>
        <a:p>
          <a:endParaRPr lang="en-US"/>
        </a:p>
      </dgm:t>
    </dgm:pt>
    <dgm:pt modelId="{C842F107-9DF8-47D4-B066-105F8F4BBCB3}" type="pres">
      <dgm:prSet presAssocID="{478223DB-DB73-4477-863E-8C483669F76D}" presName="sibSpaceTwo" presStyleCnt="0"/>
      <dgm:spPr/>
      <dgm:t>
        <a:bodyPr/>
        <a:lstStyle/>
        <a:p>
          <a:endParaRPr lang="en-US"/>
        </a:p>
      </dgm:t>
    </dgm:pt>
    <dgm:pt modelId="{6C73EA53-50C4-4BBB-8670-8B8293147C9B}" type="pres">
      <dgm:prSet presAssocID="{70715DAF-F965-41B6-BC2D-BC25B6AC846E}" presName="vertTwo" presStyleCnt="0"/>
      <dgm:spPr/>
    </dgm:pt>
    <dgm:pt modelId="{5B27F3CB-F3F1-47DD-8937-9E45B6CC7CA0}" type="pres">
      <dgm:prSet presAssocID="{70715DAF-F965-41B6-BC2D-BC25B6AC846E}" presName="txTwo" presStyleLbl="node2" presStyleIdx="1" presStyleCnt="6" custScaleX="137342" custScaleY="1222756" custLinFactNeighborX="3626" custLinFactNeighborY="10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ED0AE6-50A7-4479-8B9F-BE408DFD514A}" type="pres">
      <dgm:prSet presAssocID="{70715DAF-F965-41B6-BC2D-BC25B6AC846E}" presName="horzTwo" presStyleCnt="0"/>
      <dgm:spPr/>
    </dgm:pt>
    <dgm:pt modelId="{B26F4713-8B7E-4DD6-8C9C-63A9DB8B6CA6}" type="pres">
      <dgm:prSet presAssocID="{F22BF70D-7133-4DAE-9B1A-A0D3459CA418}" presName="sibSpaceTwo" presStyleCnt="0"/>
      <dgm:spPr/>
    </dgm:pt>
    <dgm:pt modelId="{2F6F738B-9E5E-4783-9A5D-DABFDC39DD42}" type="pres">
      <dgm:prSet presAssocID="{548376BA-B780-4B21-8604-BF67F16AA576}" presName="vertTwo" presStyleCnt="0"/>
      <dgm:spPr/>
    </dgm:pt>
    <dgm:pt modelId="{A9D335F9-16D3-481B-8BD2-527EB1D4C23A}" type="pres">
      <dgm:prSet presAssocID="{548376BA-B780-4B21-8604-BF67F16AA576}" presName="txTwo" presStyleLbl="node2" presStyleIdx="2" presStyleCnt="6" custScaleX="160944" custScaleY="1282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F6CA97-92D1-4434-9379-F75D0A9A892F}" type="pres">
      <dgm:prSet presAssocID="{548376BA-B780-4B21-8604-BF67F16AA576}" presName="horzTwo" presStyleCnt="0"/>
      <dgm:spPr/>
    </dgm:pt>
    <dgm:pt modelId="{A5E91A40-7AE9-4D47-A40D-AC7BC68429E3}" type="pres">
      <dgm:prSet presAssocID="{7F4C35CC-A6A8-4FA7-8865-6CE5E84983A7}" presName="sibSpaceTwo" presStyleCnt="0"/>
      <dgm:spPr/>
    </dgm:pt>
    <dgm:pt modelId="{3DD6F10A-9282-47AF-8E56-73618836A4AF}" type="pres">
      <dgm:prSet presAssocID="{4B9F6149-B2BA-44B8-B452-88E611B1FE0D}" presName="vertTwo" presStyleCnt="0"/>
      <dgm:spPr/>
    </dgm:pt>
    <dgm:pt modelId="{07E18BD3-B176-4292-8F71-821231D82515}" type="pres">
      <dgm:prSet presAssocID="{4B9F6149-B2BA-44B8-B452-88E611B1FE0D}" presName="txTwo" presStyleLbl="node2" presStyleIdx="3" presStyleCnt="6" custScaleX="131470" custScaleY="11119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B94B6C-BC27-4C28-9436-8CA45B923AC9}" type="pres">
      <dgm:prSet presAssocID="{4B9F6149-B2BA-44B8-B452-88E611B1FE0D}" presName="horzTwo" presStyleCnt="0"/>
      <dgm:spPr/>
    </dgm:pt>
    <dgm:pt modelId="{7ECBAE7A-7609-4881-B7A4-87D5F819FB15}" type="pres">
      <dgm:prSet presAssocID="{31A41FE7-A781-488A-B470-CFA33CCB8CFD}" presName="sibSpaceTwo" presStyleCnt="0"/>
      <dgm:spPr/>
    </dgm:pt>
    <dgm:pt modelId="{8CB65FFB-29BB-4DA8-BA81-0FCB6DA499D7}" type="pres">
      <dgm:prSet presAssocID="{E070EA31-298F-492F-B7F2-53E835665735}" presName="vertTwo" presStyleCnt="0"/>
      <dgm:spPr/>
    </dgm:pt>
    <dgm:pt modelId="{39432631-0CDD-49F8-B865-3D20506DA928}" type="pres">
      <dgm:prSet presAssocID="{E070EA31-298F-492F-B7F2-53E835665735}" presName="txTwo" presStyleLbl="node2" presStyleIdx="4" presStyleCnt="6" custScaleX="150630" custScaleY="1175896" custLinFactNeighborX="-3611" custLinFactNeighborY="10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AD58F1-C0B4-4360-A04F-E614B1FF648D}" type="pres">
      <dgm:prSet presAssocID="{E070EA31-298F-492F-B7F2-53E835665735}" presName="horzTwo" presStyleCnt="0"/>
      <dgm:spPr/>
    </dgm:pt>
    <dgm:pt modelId="{C8FDC4A6-6629-4968-85E7-EAFAC6AD1D32}" type="pres">
      <dgm:prSet presAssocID="{FB6A22DD-236E-4F22-B1B8-7156254C3DF3}" presName="sibSpaceTwo" presStyleCnt="0"/>
      <dgm:spPr/>
    </dgm:pt>
    <dgm:pt modelId="{C20F64CE-1ACA-4A46-8B13-C520D30EF7A3}" type="pres">
      <dgm:prSet presAssocID="{3A3DE891-64B0-4F82-8EE2-5F9B8A667B0F}" presName="vertTwo" presStyleCnt="0"/>
      <dgm:spPr/>
    </dgm:pt>
    <dgm:pt modelId="{C82E6107-C26C-4CE4-BE10-CD812DC68995}" type="pres">
      <dgm:prSet presAssocID="{3A3DE891-64B0-4F82-8EE2-5F9B8A667B0F}" presName="txTwo" presStyleLbl="node2" presStyleIdx="5" presStyleCnt="6" custScaleX="129234" custScaleY="11467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B510F2-3DBA-48A8-8522-C3D3C7EAE062}" type="pres">
      <dgm:prSet presAssocID="{3A3DE891-64B0-4F82-8EE2-5F9B8A667B0F}" presName="horzTwo" presStyleCnt="0"/>
      <dgm:spPr/>
    </dgm:pt>
  </dgm:ptLst>
  <dgm:cxnLst>
    <dgm:cxn modelId="{20E96DCC-2D9B-4752-8A72-E3453ADB0158}" type="presOf" srcId="{548376BA-B780-4B21-8604-BF67F16AA576}" destId="{A9D335F9-16D3-481B-8BD2-527EB1D4C23A}" srcOrd="0" destOrd="0" presId="urn:microsoft.com/office/officeart/2005/8/layout/hierarchy4"/>
    <dgm:cxn modelId="{FC866D88-26C5-411F-96DA-7D8EF6AFE576}" type="presOf" srcId="{E070EA31-298F-492F-B7F2-53E835665735}" destId="{39432631-0CDD-49F8-B865-3D20506DA928}" srcOrd="0" destOrd="0" presId="urn:microsoft.com/office/officeart/2005/8/layout/hierarchy4"/>
    <dgm:cxn modelId="{68254462-127E-4CAB-BD45-42B953D552BA}" type="presOf" srcId="{5CB8AF48-E523-40EA-BCD8-7BED21C3AF27}" destId="{ACC84469-9C17-4679-9AE6-1CED3328EE2D}" srcOrd="0" destOrd="0" presId="urn:microsoft.com/office/officeart/2005/8/layout/hierarchy4"/>
    <dgm:cxn modelId="{DA6BCF16-F3FC-4C1A-BF02-53F6E05607B2}" srcId="{5CB8AF48-E523-40EA-BCD8-7BED21C3AF27}" destId="{548376BA-B780-4B21-8604-BF67F16AA576}" srcOrd="2" destOrd="0" parTransId="{4FED8BF0-8162-4D0F-B31D-49A04AFDF97E}" sibTransId="{7F4C35CC-A6A8-4FA7-8865-6CE5E84983A7}"/>
    <dgm:cxn modelId="{18D127AA-086B-4D8A-8BCC-4E28F5BC056A}" type="presOf" srcId="{3A3DE891-64B0-4F82-8EE2-5F9B8A667B0F}" destId="{C82E6107-C26C-4CE4-BE10-CD812DC68995}" srcOrd="0" destOrd="0" presId="urn:microsoft.com/office/officeart/2005/8/layout/hierarchy4"/>
    <dgm:cxn modelId="{B40AD382-FB64-44C6-8A07-FB9BA01073E9}" srcId="{5CB8AF48-E523-40EA-BCD8-7BED21C3AF27}" destId="{4B9F6149-B2BA-44B8-B452-88E611B1FE0D}" srcOrd="3" destOrd="0" parTransId="{9AAF25E1-FBD1-4A10-BA55-5F07AA77FB8A}" sibTransId="{31A41FE7-A781-488A-B470-CFA33CCB8CFD}"/>
    <dgm:cxn modelId="{00FFEAFA-D533-4707-95ED-C7CF70BFBC27}" type="presOf" srcId="{4B9F6149-B2BA-44B8-B452-88E611B1FE0D}" destId="{07E18BD3-B176-4292-8F71-821231D82515}" srcOrd="0" destOrd="0" presId="urn:microsoft.com/office/officeart/2005/8/layout/hierarchy4"/>
    <dgm:cxn modelId="{780C8BE6-B42F-4BC6-B95A-A7FED690378D}" type="presOf" srcId="{BDA4B952-C9C6-4E51-A19D-DB6364002BAD}" destId="{973092D9-7B89-45CE-BF12-C3AAF5736F99}" srcOrd="0" destOrd="0" presId="urn:microsoft.com/office/officeart/2005/8/layout/hierarchy4"/>
    <dgm:cxn modelId="{2B1C3B83-24B4-4C4F-9BEF-3EB37A78F2D2}" srcId="{BDA4B952-C9C6-4E51-A19D-DB6364002BAD}" destId="{5CB8AF48-E523-40EA-BCD8-7BED21C3AF27}" srcOrd="0" destOrd="0" parTransId="{5000758D-D14F-4FF2-9A82-663FB7A1ACE4}" sibTransId="{34538D1A-4806-457C-B905-62EA570C48D3}"/>
    <dgm:cxn modelId="{FF55A78F-ADEF-40E5-9AA2-51AC7A6F1863}" type="presOf" srcId="{3C5071FC-5888-482A-A6DC-BEC2CB34B3B2}" destId="{BE9E6EED-42D1-4DF3-82C8-9CD48FC58AC5}" srcOrd="0" destOrd="0" presId="urn:microsoft.com/office/officeart/2005/8/layout/hierarchy4"/>
    <dgm:cxn modelId="{228C27EF-8AF5-434B-BA03-838DA4160804}" srcId="{5CB8AF48-E523-40EA-BCD8-7BED21C3AF27}" destId="{E070EA31-298F-492F-B7F2-53E835665735}" srcOrd="4" destOrd="0" parTransId="{C9943B32-9285-4C27-9879-6A72A0BDCF25}" sibTransId="{FB6A22DD-236E-4F22-B1B8-7156254C3DF3}"/>
    <dgm:cxn modelId="{68815597-5AC5-4DD0-8960-1335E87A398E}" srcId="{5CB8AF48-E523-40EA-BCD8-7BED21C3AF27}" destId="{3A3DE891-64B0-4F82-8EE2-5F9B8A667B0F}" srcOrd="5" destOrd="0" parTransId="{A77273C7-D2D9-42B1-9228-F09E6888D27A}" sibTransId="{C4DE2BD0-935E-405F-BC49-7343CE16FE65}"/>
    <dgm:cxn modelId="{BF605AF1-8302-4A07-B1A2-FB172E98BA2C}" srcId="{5CB8AF48-E523-40EA-BCD8-7BED21C3AF27}" destId="{3C5071FC-5888-482A-A6DC-BEC2CB34B3B2}" srcOrd="0" destOrd="0" parTransId="{C1162772-F0D3-4D02-B18A-452BAE37E8F6}" sibTransId="{478223DB-DB73-4477-863E-8C483669F76D}"/>
    <dgm:cxn modelId="{15AE14E8-5504-487D-B307-4F33E80EEB42}" srcId="{5CB8AF48-E523-40EA-BCD8-7BED21C3AF27}" destId="{70715DAF-F965-41B6-BC2D-BC25B6AC846E}" srcOrd="1" destOrd="0" parTransId="{1436D4D9-14D0-4322-BAFA-8E12A7A1A84A}" sibTransId="{F22BF70D-7133-4DAE-9B1A-A0D3459CA418}"/>
    <dgm:cxn modelId="{1FA1327A-AC5A-4291-8807-6FCB0E09CC2A}" type="presOf" srcId="{70715DAF-F965-41B6-BC2D-BC25B6AC846E}" destId="{5B27F3CB-F3F1-47DD-8937-9E45B6CC7CA0}" srcOrd="0" destOrd="0" presId="urn:microsoft.com/office/officeart/2005/8/layout/hierarchy4"/>
    <dgm:cxn modelId="{8A5DC51D-74E5-4E51-AD7E-B9502148D839}" type="presParOf" srcId="{973092D9-7B89-45CE-BF12-C3AAF5736F99}" destId="{F69A675B-DA21-4DCA-8FFC-D1281FE85878}" srcOrd="0" destOrd="0" presId="urn:microsoft.com/office/officeart/2005/8/layout/hierarchy4"/>
    <dgm:cxn modelId="{DC2800A3-3455-443B-841D-B85A2A03E837}" type="presParOf" srcId="{F69A675B-DA21-4DCA-8FFC-D1281FE85878}" destId="{ACC84469-9C17-4679-9AE6-1CED3328EE2D}" srcOrd="0" destOrd="0" presId="urn:microsoft.com/office/officeart/2005/8/layout/hierarchy4"/>
    <dgm:cxn modelId="{4C8251C3-761B-47A5-91F7-4DF04F972A2C}" type="presParOf" srcId="{F69A675B-DA21-4DCA-8FFC-D1281FE85878}" destId="{11D7755E-B9AF-47B7-BC06-C3D014E6F0DC}" srcOrd="1" destOrd="0" presId="urn:microsoft.com/office/officeart/2005/8/layout/hierarchy4"/>
    <dgm:cxn modelId="{BF412926-F75C-491C-8153-0E9FA0D992B9}" type="presParOf" srcId="{F69A675B-DA21-4DCA-8FFC-D1281FE85878}" destId="{410A6714-0C31-42CF-AF50-232CF7AA8779}" srcOrd="2" destOrd="0" presId="urn:microsoft.com/office/officeart/2005/8/layout/hierarchy4"/>
    <dgm:cxn modelId="{8F23A038-4781-461C-A33E-B7CAB0C624E1}" type="presParOf" srcId="{410A6714-0C31-42CF-AF50-232CF7AA8779}" destId="{93F634F2-95AB-4BE3-90D0-A841D143B693}" srcOrd="0" destOrd="0" presId="urn:microsoft.com/office/officeart/2005/8/layout/hierarchy4"/>
    <dgm:cxn modelId="{13A9F438-5BCB-40CB-946B-FBF915EA91FD}" type="presParOf" srcId="{93F634F2-95AB-4BE3-90D0-A841D143B693}" destId="{BE9E6EED-42D1-4DF3-82C8-9CD48FC58AC5}" srcOrd="0" destOrd="0" presId="urn:microsoft.com/office/officeart/2005/8/layout/hierarchy4"/>
    <dgm:cxn modelId="{54E95520-A03D-4AA6-8221-0B7CEDB92861}" type="presParOf" srcId="{93F634F2-95AB-4BE3-90D0-A841D143B693}" destId="{FC98C54F-3349-4169-B52C-EA1E52DC372C}" srcOrd="1" destOrd="0" presId="urn:microsoft.com/office/officeart/2005/8/layout/hierarchy4"/>
    <dgm:cxn modelId="{3933803F-A7CD-466C-9A2F-1AB162B613E0}" type="presParOf" srcId="{410A6714-0C31-42CF-AF50-232CF7AA8779}" destId="{C842F107-9DF8-47D4-B066-105F8F4BBCB3}" srcOrd="1" destOrd="0" presId="urn:microsoft.com/office/officeart/2005/8/layout/hierarchy4"/>
    <dgm:cxn modelId="{70C4D7E1-69FA-4DA1-9C98-91DEC7DB6A09}" type="presParOf" srcId="{410A6714-0C31-42CF-AF50-232CF7AA8779}" destId="{6C73EA53-50C4-4BBB-8670-8B8293147C9B}" srcOrd="2" destOrd="0" presId="urn:microsoft.com/office/officeart/2005/8/layout/hierarchy4"/>
    <dgm:cxn modelId="{7CB47276-54D5-4BE8-AADF-774B858606AD}" type="presParOf" srcId="{6C73EA53-50C4-4BBB-8670-8B8293147C9B}" destId="{5B27F3CB-F3F1-47DD-8937-9E45B6CC7CA0}" srcOrd="0" destOrd="0" presId="urn:microsoft.com/office/officeart/2005/8/layout/hierarchy4"/>
    <dgm:cxn modelId="{35577217-6530-4381-B4FE-8F56CC85757C}" type="presParOf" srcId="{6C73EA53-50C4-4BBB-8670-8B8293147C9B}" destId="{CAED0AE6-50A7-4479-8B9F-BE408DFD514A}" srcOrd="1" destOrd="0" presId="urn:microsoft.com/office/officeart/2005/8/layout/hierarchy4"/>
    <dgm:cxn modelId="{B87DC0E8-884D-4113-99A9-DA2811AF37EA}" type="presParOf" srcId="{410A6714-0C31-42CF-AF50-232CF7AA8779}" destId="{B26F4713-8B7E-4DD6-8C9C-63A9DB8B6CA6}" srcOrd="3" destOrd="0" presId="urn:microsoft.com/office/officeart/2005/8/layout/hierarchy4"/>
    <dgm:cxn modelId="{C4E669F8-743E-4806-9433-39A6F66B3681}" type="presParOf" srcId="{410A6714-0C31-42CF-AF50-232CF7AA8779}" destId="{2F6F738B-9E5E-4783-9A5D-DABFDC39DD42}" srcOrd="4" destOrd="0" presId="urn:microsoft.com/office/officeart/2005/8/layout/hierarchy4"/>
    <dgm:cxn modelId="{18F8E06D-4173-4B05-BF64-985552CEC4B4}" type="presParOf" srcId="{2F6F738B-9E5E-4783-9A5D-DABFDC39DD42}" destId="{A9D335F9-16D3-481B-8BD2-527EB1D4C23A}" srcOrd="0" destOrd="0" presId="urn:microsoft.com/office/officeart/2005/8/layout/hierarchy4"/>
    <dgm:cxn modelId="{BA0C886C-173B-4860-AD29-134D90D2D59A}" type="presParOf" srcId="{2F6F738B-9E5E-4783-9A5D-DABFDC39DD42}" destId="{78F6CA97-92D1-4434-9379-F75D0A9A892F}" srcOrd="1" destOrd="0" presId="urn:microsoft.com/office/officeart/2005/8/layout/hierarchy4"/>
    <dgm:cxn modelId="{7EE1C142-B23A-4C24-B208-0441312DF347}" type="presParOf" srcId="{410A6714-0C31-42CF-AF50-232CF7AA8779}" destId="{A5E91A40-7AE9-4D47-A40D-AC7BC68429E3}" srcOrd="5" destOrd="0" presId="urn:microsoft.com/office/officeart/2005/8/layout/hierarchy4"/>
    <dgm:cxn modelId="{6CE6E945-2F1D-4D36-8B3F-E7024A2508C5}" type="presParOf" srcId="{410A6714-0C31-42CF-AF50-232CF7AA8779}" destId="{3DD6F10A-9282-47AF-8E56-73618836A4AF}" srcOrd="6" destOrd="0" presId="urn:microsoft.com/office/officeart/2005/8/layout/hierarchy4"/>
    <dgm:cxn modelId="{C2E348AA-600F-4D1E-B16B-DBC285A86882}" type="presParOf" srcId="{3DD6F10A-9282-47AF-8E56-73618836A4AF}" destId="{07E18BD3-B176-4292-8F71-821231D82515}" srcOrd="0" destOrd="0" presId="urn:microsoft.com/office/officeart/2005/8/layout/hierarchy4"/>
    <dgm:cxn modelId="{619FAC8F-9319-487F-8EB5-A0DE86472DE8}" type="presParOf" srcId="{3DD6F10A-9282-47AF-8E56-73618836A4AF}" destId="{8DB94B6C-BC27-4C28-9436-8CA45B923AC9}" srcOrd="1" destOrd="0" presId="urn:microsoft.com/office/officeart/2005/8/layout/hierarchy4"/>
    <dgm:cxn modelId="{A98C5FCC-C838-4DEC-B510-AB639A45D39D}" type="presParOf" srcId="{410A6714-0C31-42CF-AF50-232CF7AA8779}" destId="{7ECBAE7A-7609-4881-B7A4-87D5F819FB15}" srcOrd="7" destOrd="0" presId="urn:microsoft.com/office/officeart/2005/8/layout/hierarchy4"/>
    <dgm:cxn modelId="{A940E5E3-A53C-4ABF-A6DB-E34DE6B66469}" type="presParOf" srcId="{410A6714-0C31-42CF-AF50-232CF7AA8779}" destId="{8CB65FFB-29BB-4DA8-BA81-0FCB6DA499D7}" srcOrd="8" destOrd="0" presId="urn:microsoft.com/office/officeart/2005/8/layout/hierarchy4"/>
    <dgm:cxn modelId="{E0346E46-C06C-4869-8CF0-E8C9FF28D251}" type="presParOf" srcId="{8CB65FFB-29BB-4DA8-BA81-0FCB6DA499D7}" destId="{39432631-0CDD-49F8-B865-3D20506DA928}" srcOrd="0" destOrd="0" presId="urn:microsoft.com/office/officeart/2005/8/layout/hierarchy4"/>
    <dgm:cxn modelId="{24F9F72B-4E18-4429-8E77-2ACD54CD0B2C}" type="presParOf" srcId="{8CB65FFB-29BB-4DA8-BA81-0FCB6DA499D7}" destId="{EEAD58F1-C0B4-4360-A04F-E614B1FF648D}" srcOrd="1" destOrd="0" presId="urn:microsoft.com/office/officeart/2005/8/layout/hierarchy4"/>
    <dgm:cxn modelId="{CD9281E9-1CE0-4AC3-B463-7EE7B59196DE}" type="presParOf" srcId="{410A6714-0C31-42CF-AF50-232CF7AA8779}" destId="{C8FDC4A6-6629-4968-85E7-EAFAC6AD1D32}" srcOrd="9" destOrd="0" presId="urn:microsoft.com/office/officeart/2005/8/layout/hierarchy4"/>
    <dgm:cxn modelId="{23018528-101D-4735-9DB1-74BFDF830AC1}" type="presParOf" srcId="{410A6714-0C31-42CF-AF50-232CF7AA8779}" destId="{C20F64CE-1ACA-4A46-8B13-C520D30EF7A3}" srcOrd="10" destOrd="0" presId="urn:microsoft.com/office/officeart/2005/8/layout/hierarchy4"/>
    <dgm:cxn modelId="{98BD6A3E-1DA5-426D-98CB-B806EC28E56A}" type="presParOf" srcId="{C20F64CE-1ACA-4A46-8B13-C520D30EF7A3}" destId="{C82E6107-C26C-4CE4-BE10-CD812DC68995}" srcOrd="0" destOrd="0" presId="urn:microsoft.com/office/officeart/2005/8/layout/hierarchy4"/>
    <dgm:cxn modelId="{FD198345-1DC8-473B-AF90-11A8FC7BCE33}" type="presParOf" srcId="{C20F64CE-1ACA-4A46-8B13-C520D30EF7A3}" destId="{B2B510F2-3DBA-48A8-8522-C3D3C7EAE0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4B952-C9C6-4E51-A19D-DB6364002BA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B8AF48-E523-40EA-BCD8-7BED21C3AF27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solidFill>
                <a:srgbClr val="FF0000"/>
              </a:solidFill>
            </a:rPr>
            <a:t>কুরাইশদের পরাজয়ের কারণ</a:t>
          </a:r>
          <a:r>
            <a:rPr lang="bn-IN" b="1" dirty="0" smtClean="0">
              <a:solidFill>
                <a:srgbClr val="FF0000"/>
              </a:solidFill>
            </a:rPr>
            <a:t>/ </a:t>
          </a:r>
          <a:endParaRPr lang="bn-BD" b="1" dirty="0" smtClean="0">
            <a:solidFill>
              <a:srgbClr val="FF0000"/>
            </a:solidFill>
          </a:endParaRPr>
        </a:p>
        <a:p>
          <a:r>
            <a:rPr lang="bn-BD" b="1" dirty="0" smtClean="0">
              <a:solidFill>
                <a:schemeClr val="tx1"/>
              </a:solidFill>
            </a:rPr>
            <a:t>মুসলমানদের জয়ের  কারণ</a:t>
          </a:r>
          <a:endParaRPr lang="en-US" dirty="0">
            <a:solidFill>
              <a:schemeClr val="tx1"/>
            </a:solidFill>
          </a:endParaRPr>
        </a:p>
      </dgm:t>
    </dgm:pt>
    <dgm:pt modelId="{5000758D-D14F-4FF2-9A82-663FB7A1ACE4}" type="parTrans" cxnId="{2B1C3B83-24B4-4C4F-9BEF-3EB37A78F2D2}">
      <dgm:prSet/>
      <dgm:spPr/>
      <dgm:t>
        <a:bodyPr/>
        <a:lstStyle/>
        <a:p>
          <a:endParaRPr lang="en-US"/>
        </a:p>
      </dgm:t>
    </dgm:pt>
    <dgm:pt modelId="{34538D1A-4806-457C-B905-62EA570C48D3}" type="sibTrans" cxnId="{2B1C3B83-24B4-4C4F-9BEF-3EB37A78F2D2}">
      <dgm:prSet/>
      <dgm:spPr/>
      <dgm:t>
        <a:bodyPr/>
        <a:lstStyle/>
        <a:p>
          <a:endParaRPr lang="en-US"/>
        </a:p>
      </dgm:t>
    </dgm:pt>
    <dgm:pt modelId="{281E3F29-2EF4-44AC-B3C5-2C3DB8787465}">
      <dgm:prSet phldrT="[Text]" custT="1"/>
      <dgm:spPr/>
      <dgm:t>
        <a:bodyPr/>
        <a:lstStyle/>
        <a:p>
          <a:r>
            <a:rPr lang="bn-BD" sz="2400" dirty="0" smtClean="0"/>
            <a:t>২৭ দিন অবরোধ করে রেখে কুরাইশদের  ধৈর্যহারা হয়ে পড়া </a:t>
          </a:r>
        </a:p>
      </dgm:t>
    </dgm:pt>
    <dgm:pt modelId="{F821710E-4C5B-4434-907A-8F41A5B09DD3}" type="parTrans" cxnId="{F414FC86-F3D6-45E6-AE22-4E909535056B}">
      <dgm:prSet/>
      <dgm:spPr/>
      <dgm:t>
        <a:bodyPr/>
        <a:lstStyle/>
        <a:p>
          <a:endParaRPr lang="en-US"/>
        </a:p>
      </dgm:t>
    </dgm:pt>
    <dgm:pt modelId="{1E879EF8-CE8B-43F8-B978-B7254AD57BC9}" type="sibTrans" cxnId="{F414FC86-F3D6-45E6-AE22-4E909535056B}">
      <dgm:prSet/>
      <dgm:spPr/>
      <dgm:t>
        <a:bodyPr/>
        <a:lstStyle/>
        <a:p>
          <a:endParaRPr lang="en-US"/>
        </a:p>
      </dgm:t>
    </dgm:pt>
    <dgm:pt modelId="{4EB6C9DD-01F1-4204-B512-B99B0236CBDC}">
      <dgm:prSet phldrT="[Text]" custT="1"/>
      <dgm:spPr/>
      <dgm:t>
        <a:bodyPr/>
        <a:lstStyle/>
        <a:p>
          <a:r>
            <a:rPr lang="bn-BD" sz="2400" dirty="0" smtClean="0"/>
            <a:t>মিত্রবাহিনীর মধ্যে কলহ  </a:t>
          </a:r>
        </a:p>
      </dgm:t>
    </dgm:pt>
    <dgm:pt modelId="{5E50F989-FA5A-46CD-9AB3-6D82A9C24DB4}" type="parTrans" cxnId="{479A40F0-C6A5-40E4-A985-75FB46145571}">
      <dgm:prSet/>
      <dgm:spPr/>
      <dgm:t>
        <a:bodyPr/>
        <a:lstStyle/>
        <a:p>
          <a:endParaRPr lang="en-US"/>
        </a:p>
      </dgm:t>
    </dgm:pt>
    <dgm:pt modelId="{3F8B03FA-0833-4718-BB0D-D8A063BAA542}" type="sibTrans" cxnId="{479A40F0-C6A5-40E4-A985-75FB46145571}">
      <dgm:prSet/>
      <dgm:spPr/>
      <dgm:t>
        <a:bodyPr/>
        <a:lstStyle/>
        <a:p>
          <a:endParaRPr lang="en-US"/>
        </a:p>
      </dgm:t>
    </dgm:pt>
    <dgm:pt modelId="{4246C72C-33F7-4C9F-861A-C63948A5C4E4}">
      <dgm:prSet phldrT="[Text]" custT="1"/>
      <dgm:spPr/>
      <dgm:t>
        <a:bodyPr/>
        <a:lstStyle/>
        <a:p>
          <a:r>
            <a:rPr lang="bn-BD" sz="2400" dirty="0" smtClean="0"/>
            <a:t>তীব্র শীত ও সাইমুম ঝড়ে কুরাইশদের ছন্দপতন </a:t>
          </a:r>
        </a:p>
      </dgm:t>
    </dgm:pt>
    <dgm:pt modelId="{24F471EF-6198-4C87-B548-FFFFF16920A8}" type="parTrans" cxnId="{408864F0-AF06-4D93-938B-A61FC4168CF0}">
      <dgm:prSet/>
      <dgm:spPr/>
      <dgm:t>
        <a:bodyPr/>
        <a:lstStyle/>
        <a:p>
          <a:endParaRPr lang="en-US"/>
        </a:p>
      </dgm:t>
    </dgm:pt>
    <dgm:pt modelId="{2623DF4E-B1EB-46FB-8404-BE1C1BD8E3E4}" type="sibTrans" cxnId="{408864F0-AF06-4D93-938B-A61FC4168CF0}">
      <dgm:prSet/>
      <dgm:spPr/>
      <dgm:t>
        <a:bodyPr/>
        <a:lstStyle/>
        <a:p>
          <a:endParaRPr lang="en-US"/>
        </a:p>
      </dgm:t>
    </dgm:pt>
    <dgm:pt modelId="{F2EF8D51-0789-463A-A2F6-6EF7555E62DB}">
      <dgm:prSet phldrT="[Text]" custT="1"/>
      <dgm:spPr/>
      <dgm:t>
        <a:bodyPr/>
        <a:lstStyle/>
        <a:p>
          <a:r>
            <a:rPr lang="bn-BD" sz="2400" dirty="0" smtClean="0"/>
            <a:t>মদিনার নিকটবর্তী  এলাকায় খাদ্য শস্য ও পশুখাদ্য মুসলমানরা আগেই কেটে নিলে কুরাইশরা খাদ্যাভাবে পড়ে।       </a:t>
          </a:r>
          <a:endParaRPr lang="en-US" sz="2400" dirty="0"/>
        </a:p>
      </dgm:t>
    </dgm:pt>
    <dgm:pt modelId="{E276DAB4-2589-4251-87E9-3891BBDEC04F}" type="parTrans" cxnId="{6E9B1ED4-75E2-4B91-B759-B50DABCE6D79}">
      <dgm:prSet/>
      <dgm:spPr/>
      <dgm:t>
        <a:bodyPr/>
        <a:lstStyle/>
        <a:p>
          <a:endParaRPr lang="en-US"/>
        </a:p>
      </dgm:t>
    </dgm:pt>
    <dgm:pt modelId="{2700B701-E91C-404C-89EF-FF9B1052F85B}" type="sibTrans" cxnId="{6E9B1ED4-75E2-4B91-B759-B50DABCE6D79}">
      <dgm:prSet/>
      <dgm:spPr/>
      <dgm:t>
        <a:bodyPr/>
        <a:lstStyle/>
        <a:p>
          <a:endParaRPr lang="en-US"/>
        </a:p>
      </dgm:t>
    </dgm:pt>
    <dgm:pt modelId="{8115A150-B4D3-41CE-A3D5-DE91E6DD0522}">
      <dgm:prSet phldrT="[Text]" custT="1"/>
      <dgm:spPr/>
      <dgm:t>
        <a:bodyPr/>
        <a:lstStyle/>
        <a:p>
          <a:r>
            <a:rPr lang="bn-BD" sz="2800" dirty="0" smtClean="0"/>
            <a:t>সঠিক রণকৌশল নির্ধারণ করে নিজস্ব পরিবেশে যুদ্ধ করা </a:t>
          </a:r>
        </a:p>
      </dgm:t>
    </dgm:pt>
    <dgm:pt modelId="{28AE857F-AA60-4C83-A715-61F8C8D18D29}" type="parTrans" cxnId="{88845814-D7DB-46C0-8F3A-6D33F0F177BA}">
      <dgm:prSet/>
      <dgm:spPr/>
      <dgm:t>
        <a:bodyPr/>
        <a:lstStyle/>
        <a:p>
          <a:endParaRPr lang="en-US"/>
        </a:p>
      </dgm:t>
    </dgm:pt>
    <dgm:pt modelId="{6A36026C-0ABC-4BD6-8B0F-A9FA735F2911}" type="sibTrans" cxnId="{88845814-D7DB-46C0-8F3A-6D33F0F177BA}">
      <dgm:prSet/>
      <dgm:spPr/>
      <dgm:t>
        <a:bodyPr/>
        <a:lstStyle/>
        <a:p>
          <a:endParaRPr lang="en-US"/>
        </a:p>
      </dgm:t>
    </dgm:pt>
    <dgm:pt modelId="{C29A7292-3D00-4863-B3BE-B8520D8BE3CA}" type="pres">
      <dgm:prSet presAssocID="{BDA4B952-C9C6-4E51-A19D-DB6364002BA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8632E7-E327-456A-BE17-CD757BC1527A}" type="pres">
      <dgm:prSet presAssocID="{5CB8AF48-E523-40EA-BCD8-7BED21C3AF27}" presName="root1" presStyleCnt="0"/>
      <dgm:spPr/>
    </dgm:pt>
    <dgm:pt modelId="{1499CCDC-027B-47CD-B257-2F8EB02910A9}" type="pres">
      <dgm:prSet presAssocID="{5CB8AF48-E523-40EA-BCD8-7BED21C3AF27}" presName="LevelOneTextNode" presStyleLbl="node0" presStyleIdx="0" presStyleCnt="1" custAng="0" custScaleX="155789" custScaleY="138048" custLinFactNeighborX="-33370" custLinFactNeighborY="-3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5A39F-DB05-478E-9F9C-68991F352D7C}" type="pres">
      <dgm:prSet presAssocID="{5CB8AF48-E523-40EA-BCD8-7BED21C3AF27}" presName="level2hierChild" presStyleCnt="0"/>
      <dgm:spPr/>
    </dgm:pt>
    <dgm:pt modelId="{3C7D1443-47DD-4E3C-AB3E-91040EDB27E8}" type="pres">
      <dgm:prSet presAssocID="{28AE857F-AA60-4C83-A715-61F8C8D18D29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1F7AD39-64E3-4A68-A466-DB31CE3E543E}" type="pres">
      <dgm:prSet presAssocID="{28AE857F-AA60-4C83-A715-61F8C8D18D2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DE831CE-B93B-4C29-99F5-89650105DAC9}" type="pres">
      <dgm:prSet presAssocID="{8115A150-B4D3-41CE-A3D5-DE91E6DD0522}" presName="root2" presStyleCnt="0"/>
      <dgm:spPr/>
    </dgm:pt>
    <dgm:pt modelId="{352408B3-379E-4B05-95BF-35835EA46C72}" type="pres">
      <dgm:prSet presAssocID="{8115A150-B4D3-41CE-A3D5-DE91E6DD0522}" presName="LevelTwoTextNode" presStyleLbl="node2" presStyleIdx="0" presStyleCnt="5" custScaleX="187640" custScaleY="142528" custLinFactNeighborX="28595" custLinFactNeighborY="2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E38E05-C7C3-48BD-8477-35B5014EB638}" type="pres">
      <dgm:prSet presAssocID="{8115A150-B4D3-41CE-A3D5-DE91E6DD0522}" presName="level3hierChild" presStyleCnt="0"/>
      <dgm:spPr/>
    </dgm:pt>
    <dgm:pt modelId="{31DFC5D7-2EA6-4023-B667-7E1A17BAF701}" type="pres">
      <dgm:prSet presAssocID="{F821710E-4C5B-4434-907A-8F41A5B09DD3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71A55F76-C0FA-408B-B570-F49DA3153207}" type="pres">
      <dgm:prSet presAssocID="{F821710E-4C5B-4434-907A-8F41A5B09DD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C04E304-9552-45AC-858A-785A3C99D36E}" type="pres">
      <dgm:prSet presAssocID="{281E3F29-2EF4-44AC-B3C5-2C3DB8787465}" presName="root2" presStyleCnt="0"/>
      <dgm:spPr/>
    </dgm:pt>
    <dgm:pt modelId="{00EC2796-FD8D-496E-9BD1-5CA7E5ECA9E0}" type="pres">
      <dgm:prSet presAssocID="{281E3F29-2EF4-44AC-B3C5-2C3DB8787465}" presName="LevelTwoTextNode" presStyleLbl="node2" presStyleIdx="1" presStyleCnt="5" custScaleX="189874" custLinFactNeighborX="65491" custLinFactNeighborY="7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38472B-7108-4C43-BA2F-DC57047EAA0A}" type="pres">
      <dgm:prSet presAssocID="{281E3F29-2EF4-44AC-B3C5-2C3DB8787465}" presName="level3hierChild" presStyleCnt="0"/>
      <dgm:spPr/>
    </dgm:pt>
    <dgm:pt modelId="{3F8BA892-DA73-4E39-A5B7-3105A89BE584}" type="pres">
      <dgm:prSet presAssocID="{5E50F989-FA5A-46CD-9AB3-6D82A9C24DB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E65FC0A6-46D5-4C1E-9743-696C114EBF88}" type="pres">
      <dgm:prSet presAssocID="{5E50F989-FA5A-46CD-9AB3-6D82A9C24DB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260CDEF-C0DD-47A8-BD1E-C974D6C3BD32}" type="pres">
      <dgm:prSet presAssocID="{4EB6C9DD-01F1-4204-B512-B99B0236CBDC}" presName="root2" presStyleCnt="0"/>
      <dgm:spPr/>
    </dgm:pt>
    <dgm:pt modelId="{C18915AC-D529-4EE0-AB25-600741DD779F}" type="pres">
      <dgm:prSet presAssocID="{4EB6C9DD-01F1-4204-B512-B99B0236CBDC}" presName="LevelTwoTextNode" presStyleLbl="node2" presStyleIdx="2" presStyleCnt="5" custScaleX="200517" custLinFactNeighborX="42786" custLinFactNeighborY="35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543ED-FD0E-42E8-9B52-62481253F6A2}" type="pres">
      <dgm:prSet presAssocID="{4EB6C9DD-01F1-4204-B512-B99B0236CBDC}" presName="level3hierChild" presStyleCnt="0"/>
      <dgm:spPr/>
    </dgm:pt>
    <dgm:pt modelId="{0BD2A9BC-0CC9-4F26-B134-24088621B0AD}" type="pres">
      <dgm:prSet presAssocID="{24F471EF-6198-4C87-B548-FFFFF16920A8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3D816F09-DB77-4399-BB3E-91B06D11D536}" type="pres">
      <dgm:prSet presAssocID="{24F471EF-6198-4C87-B548-FFFFF16920A8}" presName="connTx" presStyleLbl="parChTrans1D2" presStyleIdx="3" presStyleCnt="5"/>
      <dgm:spPr/>
      <dgm:t>
        <a:bodyPr/>
        <a:lstStyle/>
        <a:p>
          <a:endParaRPr lang="en-US"/>
        </a:p>
      </dgm:t>
    </dgm:pt>
    <dgm:pt modelId="{8178CE95-1362-4945-950C-07E835183DFF}" type="pres">
      <dgm:prSet presAssocID="{4246C72C-33F7-4C9F-861A-C63948A5C4E4}" presName="root2" presStyleCnt="0"/>
      <dgm:spPr/>
    </dgm:pt>
    <dgm:pt modelId="{746EA13A-4E15-4630-80EE-D00E27B2BD68}" type="pres">
      <dgm:prSet presAssocID="{4246C72C-33F7-4C9F-861A-C63948A5C4E4}" presName="LevelTwoTextNode" presStyleLbl="node2" presStyleIdx="3" presStyleCnt="5" custScaleX="168377" custLinFactNeighborX="45624" custLinFactNeighborY="-4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7F840E-AC0B-482C-A87B-D92664C003CB}" type="pres">
      <dgm:prSet presAssocID="{4246C72C-33F7-4C9F-861A-C63948A5C4E4}" presName="level3hierChild" presStyleCnt="0"/>
      <dgm:spPr/>
    </dgm:pt>
    <dgm:pt modelId="{3A0FE999-BDCD-4D0F-99B8-2318BA84D1AC}" type="pres">
      <dgm:prSet presAssocID="{E276DAB4-2589-4251-87E9-3891BBDEC04F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1C368FED-B568-4528-90EA-0D3FA6E193BC}" type="pres">
      <dgm:prSet presAssocID="{E276DAB4-2589-4251-87E9-3891BBDEC04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E4C065C-CE7F-4F2D-AD7E-5B23BD206197}" type="pres">
      <dgm:prSet presAssocID="{F2EF8D51-0789-463A-A2F6-6EF7555E62DB}" presName="root2" presStyleCnt="0"/>
      <dgm:spPr/>
    </dgm:pt>
    <dgm:pt modelId="{79F6D472-5A23-4116-8095-412FCD2B4068}" type="pres">
      <dgm:prSet presAssocID="{F2EF8D51-0789-463A-A2F6-6EF7555E62DB}" presName="LevelTwoTextNode" presStyleLbl="node2" presStyleIdx="4" presStyleCnt="5" custScaleX="212684" custScaleY="155614" custLinFactNeighborX="11566" custLinFactNeighborY="2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9233B-B88A-4857-8C4D-83D86000D9EE}" type="pres">
      <dgm:prSet presAssocID="{F2EF8D51-0789-463A-A2F6-6EF7555E62DB}" presName="level3hierChild" presStyleCnt="0"/>
      <dgm:spPr/>
    </dgm:pt>
  </dgm:ptLst>
  <dgm:cxnLst>
    <dgm:cxn modelId="{F414FC86-F3D6-45E6-AE22-4E909535056B}" srcId="{5CB8AF48-E523-40EA-BCD8-7BED21C3AF27}" destId="{281E3F29-2EF4-44AC-B3C5-2C3DB8787465}" srcOrd="1" destOrd="0" parTransId="{F821710E-4C5B-4434-907A-8F41A5B09DD3}" sibTransId="{1E879EF8-CE8B-43F8-B978-B7254AD57BC9}"/>
    <dgm:cxn modelId="{95329196-EB24-4C9A-ABCB-8160AA7684E9}" type="presOf" srcId="{24F471EF-6198-4C87-B548-FFFFF16920A8}" destId="{3D816F09-DB77-4399-BB3E-91B06D11D536}" srcOrd="1" destOrd="0" presId="urn:microsoft.com/office/officeart/2008/layout/HorizontalMultiLevelHierarchy"/>
    <dgm:cxn modelId="{4074EAC5-2788-44F6-B40F-DB260DF81CF3}" type="presOf" srcId="{4246C72C-33F7-4C9F-861A-C63948A5C4E4}" destId="{746EA13A-4E15-4630-80EE-D00E27B2BD68}" srcOrd="0" destOrd="0" presId="urn:microsoft.com/office/officeart/2008/layout/HorizontalMultiLevelHierarchy"/>
    <dgm:cxn modelId="{841F975C-438E-4EDF-8B17-FF5B916D6037}" type="presOf" srcId="{5E50F989-FA5A-46CD-9AB3-6D82A9C24DB4}" destId="{3F8BA892-DA73-4E39-A5B7-3105A89BE584}" srcOrd="0" destOrd="0" presId="urn:microsoft.com/office/officeart/2008/layout/HorizontalMultiLevelHierarchy"/>
    <dgm:cxn modelId="{2DD9A640-8BC3-47BA-A1C0-224BB4499BDA}" type="presOf" srcId="{5CB8AF48-E523-40EA-BCD8-7BED21C3AF27}" destId="{1499CCDC-027B-47CD-B257-2F8EB02910A9}" srcOrd="0" destOrd="0" presId="urn:microsoft.com/office/officeart/2008/layout/HorizontalMultiLevelHierarchy"/>
    <dgm:cxn modelId="{3D1FB46F-D99E-4B2C-A1CB-3BB3BC67111C}" type="presOf" srcId="{F821710E-4C5B-4434-907A-8F41A5B09DD3}" destId="{71A55F76-C0FA-408B-B570-F49DA3153207}" srcOrd="1" destOrd="0" presId="urn:microsoft.com/office/officeart/2008/layout/HorizontalMultiLevelHierarchy"/>
    <dgm:cxn modelId="{A6437BE4-5A2F-43B3-8F2D-859B5E9B93FC}" type="presOf" srcId="{F2EF8D51-0789-463A-A2F6-6EF7555E62DB}" destId="{79F6D472-5A23-4116-8095-412FCD2B4068}" srcOrd="0" destOrd="0" presId="urn:microsoft.com/office/officeart/2008/layout/HorizontalMultiLevelHierarchy"/>
    <dgm:cxn modelId="{B76348BA-8E88-4F56-9086-47BF391EF341}" type="presOf" srcId="{E276DAB4-2589-4251-87E9-3891BBDEC04F}" destId="{1C368FED-B568-4528-90EA-0D3FA6E193BC}" srcOrd="1" destOrd="0" presId="urn:microsoft.com/office/officeart/2008/layout/HorizontalMultiLevelHierarchy"/>
    <dgm:cxn modelId="{2BF1FA48-0393-43A8-82A6-3EEE6512973C}" type="presOf" srcId="{28AE857F-AA60-4C83-A715-61F8C8D18D29}" destId="{3C7D1443-47DD-4E3C-AB3E-91040EDB27E8}" srcOrd="0" destOrd="0" presId="urn:microsoft.com/office/officeart/2008/layout/HorizontalMultiLevelHierarchy"/>
    <dgm:cxn modelId="{5ABB73FF-D69D-40A2-A03E-0140F603B201}" type="presOf" srcId="{28AE857F-AA60-4C83-A715-61F8C8D18D29}" destId="{71F7AD39-64E3-4A68-A466-DB31CE3E543E}" srcOrd="1" destOrd="0" presId="urn:microsoft.com/office/officeart/2008/layout/HorizontalMultiLevelHierarchy"/>
    <dgm:cxn modelId="{2B1C3B83-24B4-4C4F-9BEF-3EB37A78F2D2}" srcId="{BDA4B952-C9C6-4E51-A19D-DB6364002BAD}" destId="{5CB8AF48-E523-40EA-BCD8-7BED21C3AF27}" srcOrd="0" destOrd="0" parTransId="{5000758D-D14F-4FF2-9A82-663FB7A1ACE4}" sibTransId="{34538D1A-4806-457C-B905-62EA570C48D3}"/>
    <dgm:cxn modelId="{88845814-D7DB-46C0-8F3A-6D33F0F177BA}" srcId="{5CB8AF48-E523-40EA-BCD8-7BED21C3AF27}" destId="{8115A150-B4D3-41CE-A3D5-DE91E6DD0522}" srcOrd="0" destOrd="0" parTransId="{28AE857F-AA60-4C83-A715-61F8C8D18D29}" sibTransId="{6A36026C-0ABC-4BD6-8B0F-A9FA735F2911}"/>
    <dgm:cxn modelId="{66CCFF69-9602-4949-8C8B-6365B7B4E03D}" type="presOf" srcId="{BDA4B952-C9C6-4E51-A19D-DB6364002BAD}" destId="{C29A7292-3D00-4863-B3BE-B8520D8BE3CA}" srcOrd="0" destOrd="0" presId="urn:microsoft.com/office/officeart/2008/layout/HorizontalMultiLevelHierarchy"/>
    <dgm:cxn modelId="{B0D3E2C5-2534-456A-B7E6-D5FE6F9006FE}" type="presOf" srcId="{E276DAB4-2589-4251-87E9-3891BBDEC04F}" destId="{3A0FE999-BDCD-4D0F-99B8-2318BA84D1AC}" srcOrd="0" destOrd="0" presId="urn:microsoft.com/office/officeart/2008/layout/HorizontalMultiLevelHierarchy"/>
    <dgm:cxn modelId="{6E9B1ED4-75E2-4B91-B759-B50DABCE6D79}" srcId="{5CB8AF48-E523-40EA-BCD8-7BED21C3AF27}" destId="{F2EF8D51-0789-463A-A2F6-6EF7555E62DB}" srcOrd="4" destOrd="0" parTransId="{E276DAB4-2589-4251-87E9-3891BBDEC04F}" sibTransId="{2700B701-E91C-404C-89EF-FF9B1052F85B}"/>
    <dgm:cxn modelId="{73E7DAD8-CFC1-4722-84F3-A31616389E4B}" type="presOf" srcId="{5E50F989-FA5A-46CD-9AB3-6D82A9C24DB4}" destId="{E65FC0A6-46D5-4C1E-9743-696C114EBF88}" srcOrd="1" destOrd="0" presId="urn:microsoft.com/office/officeart/2008/layout/HorizontalMultiLevelHierarchy"/>
    <dgm:cxn modelId="{AD2F313D-2870-4116-B601-2E1C4CA8F5AF}" type="presOf" srcId="{4EB6C9DD-01F1-4204-B512-B99B0236CBDC}" destId="{C18915AC-D529-4EE0-AB25-600741DD779F}" srcOrd="0" destOrd="0" presId="urn:microsoft.com/office/officeart/2008/layout/HorizontalMultiLevelHierarchy"/>
    <dgm:cxn modelId="{B24F3655-1945-4ABF-9DF1-F2391F7A8C5D}" type="presOf" srcId="{F821710E-4C5B-4434-907A-8F41A5B09DD3}" destId="{31DFC5D7-2EA6-4023-B667-7E1A17BAF701}" srcOrd="0" destOrd="0" presId="urn:microsoft.com/office/officeart/2008/layout/HorizontalMultiLevelHierarchy"/>
    <dgm:cxn modelId="{65856D8D-0D33-407F-8A6F-A60864DEDAAF}" type="presOf" srcId="{24F471EF-6198-4C87-B548-FFFFF16920A8}" destId="{0BD2A9BC-0CC9-4F26-B134-24088621B0AD}" srcOrd="0" destOrd="0" presId="urn:microsoft.com/office/officeart/2008/layout/HorizontalMultiLevelHierarchy"/>
    <dgm:cxn modelId="{479A40F0-C6A5-40E4-A985-75FB46145571}" srcId="{5CB8AF48-E523-40EA-BCD8-7BED21C3AF27}" destId="{4EB6C9DD-01F1-4204-B512-B99B0236CBDC}" srcOrd="2" destOrd="0" parTransId="{5E50F989-FA5A-46CD-9AB3-6D82A9C24DB4}" sibTransId="{3F8B03FA-0833-4718-BB0D-D8A063BAA542}"/>
    <dgm:cxn modelId="{35126124-658F-4EB7-B88F-3B5C8B3F3AFC}" type="presOf" srcId="{281E3F29-2EF4-44AC-B3C5-2C3DB8787465}" destId="{00EC2796-FD8D-496E-9BD1-5CA7E5ECA9E0}" srcOrd="0" destOrd="0" presId="urn:microsoft.com/office/officeart/2008/layout/HorizontalMultiLevelHierarchy"/>
    <dgm:cxn modelId="{408864F0-AF06-4D93-938B-A61FC4168CF0}" srcId="{5CB8AF48-E523-40EA-BCD8-7BED21C3AF27}" destId="{4246C72C-33F7-4C9F-861A-C63948A5C4E4}" srcOrd="3" destOrd="0" parTransId="{24F471EF-6198-4C87-B548-FFFFF16920A8}" sibTransId="{2623DF4E-B1EB-46FB-8404-BE1C1BD8E3E4}"/>
    <dgm:cxn modelId="{2B0ED03D-D1A5-4926-B917-964EF9B761E0}" type="presOf" srcId="{8115A150-B4D3-41CE-A3D5-DE91E6DD0522}" destId="{352408B3-379E-4B05-95BF-35835EA46C72}" srcOrd="0" destOrd="0" presId="urn:microsoft.com/office/officeart/2008/layout/HorizontalMultiLevelHierarchy"/>
    <dgm:cxn modelId="{D31E5EAD-2B09-4290-957A-3D3741B99B77}" type="presParOf" srcId="{C29A7292-3D00-4863-B3BE-B8520D8BE3CA}" destId="{EB8632E7-E327-456A-BE17-CD757BC1527A}" srcOrd="0" destOrd="0" presId="urn:microsoft.com/office/officeart/2008/layout/HorizontalMultiLevelHierarchy"/>
    <dgm:cxn modelId="{9738E76D-F682-401B-BF0F-A0BB24DF2410}" type="presParOf" srcId="{EB8632E7-E327-456A-BE17-CD757BC1527A}" destId="{1499CCDC-027B-47CD-B257-2F8EB02910A9}" srcOrd="0" destOrd="0" presId="urn:microsoft.com/office/officeart/2008/layout/HorizontalMultiLevelHierarchy"/>
    <dgm:cxn modelId="{30DAACB0-5128-4B68-8EC4-58F658664CFE}" type="presParOf" srcId="{EB8632E7-E327-456A-BE17-CD757BC1527A}" destId="{9205A39F-DB05-478E-9F9C-68991F352D7C}" srcOrd="1" destOrd="0" presId="urn:microsoft.com/office/officeart/2008/layout/HorizontalMultiLevelHierarchy"/>
    <dgm:cxn modelId="{C528C6FF-897A-4D95-82F6-1EAC100A349D}" type="presParOf" srcId="{9205A39F-DB05-478E-9F9C-68991F352D7C}" destId="{3C7D1443-47DD-4E3C-AB3E-91040EDB27E8}" srcOrd="0" destOrd="0" presId="urn:microsoft.com/office/officeart/2008/layout/HorizontalMultiLevelHierarchy"/>
    <dgm:cxn modelId="{AD24725F-F4BD-4908-AB96-5BF1A2A21B6A}" type="presParOf" srcId="{3C7D1443-47DD-4E3C-AB3E-91040EDB27E8}" destId="{71F7AD39-64E3-4A68-A466-DB31CE3E543E}" srcOrd="0" destOrd="0" presId="urn:microsoft.com/office/officeart/2008/layout/HorizontalMultiLevelHierarchy"/>
    <dgm:cxn modelId="{6E06E906-1133-4B35-9038-B52277AFE303}" type="presParOf" srcId="{9205A39F-DB05-478E-9F9C-68991F352D7C}" destId="{1DE831CE-B93B-4C29-99F5-89650105DAC9}" srcOrd="1" destOrd="0" presId="urn:microsoft.com/office/officeart/2008/layout/HorizontalMultiLevelHierarchy"/>
    <dgm:cxn modelId="{D99C45E9-238D-44F6-B114-E9F5793F0C2E}" type="presParOf" srcId="{1DE831CE-B93B-4C29-99F5-89650105DAC9}" destId="{352408B3-379E-4B05-95BF-35835EA46C72}" srcOrd="0" destOrd="0" presId="urn:microsoft.com/office/officeart/2008/layout/HorizontalMultiLevelHierarchy"/>
    <dgm:cxn modelId="{2B568880-0515-443A-BE31-4A26D1D56964}" type="presParOf" srcId="{1DE831CE-B93B-4C29-99F5-89650105DAC9}" destId="{8EE38E05-C7C3-48BD-8477-35B5014EB638}" srcOrd="1" destOrd="0" presId="urn:microsoft.com/office/officeart/2008/layout/HorizontalMultiLevelHierarchy"/>
    <dgm:cxn modelId="{165ED028-6D5E-491E-B97B-A7A8F352B689}" type="presParOf" srcId="{9205A39F-DB05-478E-9F9C-68991F352D7C}" destId="{31DFC5D7-2EA6-4023-B667-7E1A17BAF701}" srcOrd="2" destOrd="0" presId="urn:microsoft.com/office/officeart/2008/layout/HorizontalMultiLevelHierarchy"/>
    <dgm:cxn modelId="{76933FEB-0C55-4B54-9CCC-1CD53F402C97}" type="presParOf" srcId="{31DFC5D7-2EA6-4023-B667-7E1A17BAF701}" destId="{71A55F76-C0FA-408B-B570-F49DA3153207}" srcOrd="0" destOrd="0" presId="urn:microsoft.com/office/officeart/2008/layout/HorizontalMultiLevelHierarchy"/>
    <dgm:cxn modelId="{2A62F296-5A2C-461E-AE00-C5FCB995F4DC}" type="presParOf" srcId="{9205A39F-DB05-478E-9F9C-68991F352D7C}" destId="{FC04E304-9552-45AC-858A-785A3C99D36E}" srcOrd="3" destOrd="0" presId="urn:microsoft.com/office/officeart/2008/layout/HorizontalMultiLevelHierarchy"/>
    <dgm:cxn modelId="{44DF6881-27A0-4732-83D9-0D2E917D7BEE}" type="presParOf" srcId="{FC04E304-9552-45AC-858A-785A3C99D36E}" destId="{00EC2796-FD8D-496E-9BD1-5CA7E5ECA9E0}" srcOrd="0" destOrd="0" presId="urn:microsoft.com/office/officeart/2008/layout/HorizontalMultiLevelHierarchy"/>
    <dgm:cxn modelId="{82C270F3-B6D9-48AB-B3F5-9D953C031B49}" type="presParOf" srcId="{FC04E304-9552-45AC-858A-785A3C99D36E}" destId="{9D38472B-7108-4C43-BA2F-DC57047EAA0A}" srcOrd="1" destOrd="0" presId="urn:microsoft.com/office/officeart/2008/layout/HorizontalMultiLevelHierarchy"/>
    <dgm:cxn modelId="{C206FE1E-83F5-4EB3-A19C-16514A01034F}" type="presParOf" srcId="{9205A39F-DB05-478E-9F9C-68991F352D7C}" destId="{3F8BA892-DA73-4E39-A5B7-3105A89BE584}" srcOrd="4" destOrd="0" presId="urn:microsoft.com/office/officeart/2008/layout/HorizontalMultiLevelHierarchy"/>
    <dgm:cxn modelId="{CCB35621-7282-4811-932B-A05D533F60E2}" type="presParOf" srcId="{3F8BA892-DA73-4E39-A5B7-3105A89BE584}" destId="{E65FC0A6-46D5-4C1E-9743-696C114EBF88}" srcOrd="0" destOrd="0" presId="urn:microsoft.com/office/officeart/2008/layout/HorizontalMultiLevelHierarchy"/>
    <dgm:cxn modelId="{430BF16C-501A-4AE5-A056-3F27067FD587}" type="presParOf" srcId="{9205A39F-DB05-478E-9F9C-68991F352D7C}" destId="{2260CDEF-C0DD-47A8-BD1E-C974D6C3BD32}" srcOrd="5" destOrd="0" presId="urn:microsoft.com/office/officeart/2008/layout/HorizontalMultiLevelHierarchy"/>
    <dgm:cxn modelId="{638F1E34-EEFB-43A1-ACDA-55FB7889026C}" type="presParOf" srcId="{2260CDEF-C0DD-47A8-BD1E-C974D6C3BD32}" destId="{C18915AC-D529-4EE0-AB25-600741DD779F}" srcOrd="0" destOrd="0" presId="urn:microsoft.com/office/officeart/2008/layout/HorizontalMultiLevelHierarchy"/>
    <dgm:cxn modelId="{1160DF24-B2E1-4B89-BB18-BD348772FD66}" type="presParOf" srcId="{2260CDEF-C0DD-47A8-BD1E-C974D6C3BD32}" destId="{E57543ED-FD0E-42E8-9B52-62481253F6A2}" srcOrd="1" destOrd="0" presId="urn:microsoft.com/office/officeart/2008/layout/HorizontalMultiLevelHierarchy"/>
    <dgm:cxn modelId="{94D351C4-BD7D-4FE5-B107-A039F85F624A}" type="presParOf" srcId="{9205A39F-DB05-478E-9F9C-68991F352D7C}" destId="{0BD2A9BC-0CC9-4F26-B134-24088621B0AD}" srcOrd="6" destOrd="0" presId="urn:microsoft.com/office/officeart/2008/layout/HorizontalMultiLevelHierarchy"/>
    <dgm:cxn modelId="{5BA1E476-787C-4C18-9800-A5A324F92214}" type="presParOf" srcId="{0BD2A9BC-0CC9-4F26-B134-24088621B0AD}" destId="{3D816F09-DB77-4399-BB3E-91B06D11D536}" srcOrd="0" destOrd="0" presId="urn:microsoft.com/office/officeart/2008/layout/HorizontalMultiLevelHierarchy"/>
    <dgm:cxn modelId="{FA290B32-10B0-4EE7-B6F4-2A76A740C1E6}" type="presParOf" srcId="{9205A39F-DB05-478E-9F9C-68991F352D7C}" destId="{8178CE95-1362-4945-950C-07E835183DFF}" srcOrd="7" destOrd="0" presId="urn:microsoft.com/office/officeart/2008/layout/HorizontalMultiLevelHierarchy"/>
    <dgm:cxn modelId="{875DE0B5-4606-41E0-9585-D5E833C01383}" type="presParOf" srcId="{8178CE95-1362-4945-950C-07E835183DFF}" destId="{746EA13A-4E15-4630-80EE-D00E27B2BD68}" srcOrd="0" destOrd="0" presId="urn:microsoft.com/office/officeart/2008/layout/HorizontalMultiLevelHierarchy"/>
    <dgm:cxn modelId="{8ACE9204-ACCA-4B03-B43F-7A017B512264}" type="presParOf" srcId="{8178CE95-1362-4945-950C-07E835183DFF}" destId="{607F840E-AC0B-482C-A87B-D92664C003CB}" srcOrd="1" destOrd="0" presId="urn:microsoft.com/office/officeart/2008/layout/HorizontalMultiLevelHierarchy"/>
    <dgm:cxn modelId="{B2B69479-B82C-4B51-9388-074E3176941A}" type="presParOf" srcId="{9205A39F-DB05-478E-9F9C-68991F352D7C}" destId="{3A0FE999-BDCD-4D0F-99B8-2318BA84D1AC}" srcOrd="8" destOrd="0" presId="urn:microsoft.com/office/officeart/2008/layout/HorizontalMultiLevelHierarchy"/>
    <dgm:cxn modelId="{599BA8E9-25B5-4187-962C-EF0C7448378D}" type="presParOf" srcId="{3A0FE999-BDCD-4D0F-99B8-2318BA84D1AC}" destId="{1C368FED-B568-4528-90EA-0D3FA6E193BC}" srcOrd="0" destOrd="0" presId="urn:microsoft.com/office/officeart/2008/layout/HorizontalMultiLevelHierarchy"/>
    <dgm:cxn modelId="{19357C38-9A8D-4587-8FB4-A5F180AA49A2}" type="presParOf" srcId="{9205A39F-DB05-478E-9F9C-68991F352D7C}" destId="{1E4C065C-CE7F-4F2D-AD7E-5B23BD206197}" srcOrd="9" destOrd="0" presId="urn:microsoft.com/office/officeart/2008/layout/HorizontalMultiLevelHierarchy"/>
    <dgm:cxn modelId="{3258AC33-F2B6-47E7-9932-18FEF614BEB9}" type="presParOf" srcId="{1E4C065C-CE7F-4F2D-AD7E-5B23BD206197}" destId="{79F6D472-5A23-4116-8095-412FCD2B4068}" srcOrd="0" destOrd="0" presId="urn:microsoft.com/office/officeart/2008/layout/HorizontalMultiLevelHierarchy"/>
    <dgm:cxn modelId="{4A575A92-8BE2-4CD4-83AB-E4DF6042D819}" type="presParOf" srcId="{1E4C065C-CE7F-4F2D-AD7E-5B23BD206197}" destId="{6EA9233B-B88A-4857-8C4D-83D86000D9E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A4B952-C9C6-4E51-A19D-DB6364002B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B8AF48-E523-40EA-BCD8-7BED21C3AF2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 vert="horz"/>
        <a:lstStyle/>
        <a:p>
          <a:r>
            <a:rPr lang="en-US" sz="4400" b="1" dirty="0" err="1" smtClean="0">
              <a:solidFill>
                <a:srgbClr val="002060"/>
              </a:solidFill>
            </a:rPr>
            <a:t>ফলাফ</a:t>
          </a:r>
          <a:endParaRPr lang="bn-BD" sz="4400" b="1" dirty="0" smtClean="0">
            <a:solidFill>
              <a:srgbClr val="002060"/>
            </a:solidFill>
          </a:endParaRPr>
        </a:p>
        <a:p>
          <a:r>
            <a:rPr lang="en-US" sz="4400" b="1" dirty="0" smtClean="0">
              <a:solidFill>
                <a:srgbClr val="002060"/>
              </a:solidFill>
            </a:rPr>
            <a:t>ল</a:t>
          </a:r>
          <a:endParaRPr lang="en-US" sz="4400" b="1" dirty="0"/>
        </a:p>
      </dgm:t>
    </dgm:pt>
    <dgm:pt modelId="{5000758D-D14F-4FF2-9A82-663FB7A1ACE4}" type="parTrans" cxnId="{2B1C3B83-24B4-4C4F-9BEF-3EB37A78F2D2}">
      <dgm:prSet/>
      <dgm:spPr/>
      <dgm:t>
        <a:bodyPr/>
        <a:lstStyle/>
        <a:p>
          <a:endParaRPr lang="en-US"/>
        </a:p>
      </dgm:t>
    </dgm:pt>
    <dgm:pt modelId="{34538D1A-4806-457C-B905-62EA570C48D3}" type="sibTrans" cxnId="{2B1C3B83-24B4-4C4F-9BEF-3EB37A78F2D2}">
      <dgm:prSet/>
      <dgm:spPr/>
      <dgm:t>
        <a:bodyPr/>
        <a:lstStyle/>
        <a:p>
          <a:endParaRPr lang="en-US"/>
        </a:p>
      </dgm:t>
    </dgm:pt>
    <dgm:pt modelId="{6B1FAAE4-796F-455F-969D-FF015ECFBF51}">
      <dgm:prSet phldrT="[Text]" custT="1"/>
      <dgm:spPr/>
      <dgm:t>
        <a:bodyPr/>
        <a:lstStyle/>
        <a:p>
          <a:r>
            <a:rPr lang="bn-BD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কুরাইশদের সামরিক শক্তি হ্রাস</a:t>
          </a:r>
          <a:endParaRPr lang="en-US" sz="2800" b="1" dirty="0"/>
        </a:p>
      </dgm:t>
    </dgm:pt>
    <dgm:pt modelId="{F2516CD6-E695-443F-8A8F-2C971FCA2855}" type="parTrans" cxnId="{A69D6F83-D127-42BA-96E9-57BF2AAE4AAE}">
      <dgm:prSet/>
      <dgm:spPr/>
      <dgm:t>
        <a:bodyPr/>
        <a:lstStyle/>
        <a:p>
          <a:endParaRPr lang="en-US"/>
        </a:p>
      </dgm:t>
    </dgm:pt>
    <dgm:pt modelId="{7B5A68D5-590F-43CB-B102-822506C79C65}" type="sibTrans" cxnId="{A69D6F83-D127-42BA-96E9-57BF2AAE4AAE}">
      <dgm:prSet/>
      <dgm:spPr/>
      <dgm:t>
        <a:bodyPr/>
        <a:lstStyle/>
        <a:p>
          <a:endParaRPr lang="en-US"/>
        </a:p>
      </dgm:t>
    </dgm:pt>
    <dgm:pt modelId="{3C5071FC-5888-482A-A6DC-BEC2CB34B3B2}">
      <dgm:prSet phldrT="[Text]" custT="1"/>
      <dgm:spPr/>
      <dgm:t>
        <a:bodyPr/>
        <a:lstStyle/>
        <a:p>
          <a:r>
            <a:rPr lang="bn-BD" sz="3200" b="1" dirty="0" smtClean="0">
              <a:latin typeface="Kalpurush" panose="02000600000000000000" pitchFamily="2" charset="0"/>
              <a:cs typeface="Kalpurush" panose="02000600000000000000" pitchFamily="2" charset="0"/>
            </a:rPr>
            <a:t>ইসলাম বিরোধী জোটে ভাঙ্গন </a:t>
          </a:r>
          <a:endParaRPr lang="en-US" sz="3200" b="1" dirty="0"/>
        </a:p>
      </dgm:t>
    </dgm:pt>
    <dgm:pt modelId="{C1162772-F0D3-4D02-B18A-452BAE37E8F6}" type="parTrans" cxnId="{BF605AF1-8302-4A07-B1A2-FB172E98BA2C}">
      <dgm:prSet/>
      <dgm:spPr/>
      <dgm:t>
        <a:bodyPr/>
        <a:lstStyle/>
        <a:p>
          <a:endParaRPr lang="en-US"/>
        </a:p>
      </dgm:t>
    </dgm:pt>
    <dgm:pt modelId="{478223DB-DB73-4477-863E-8C483669F76D}" type="sibTrans" cxnId="{BF605AF1-8302-4A07-B1A2-FB172E98BA2C}">
      <dgm:prSet/>
      <dgm:spPr/>
      <dgm:t>
        <a:bodyPr/>
        <a:lstStyle/>
        <a:p>
          <a:endParaRPr lang="en-US"/>
        </a:p>
      </dgm:t>
    </dgm:pt>
    <dgm:pt modelId="{0C65B6D9-AF42-4C40-982F-9ED043D2D069}">
      <dgm:prSet phldrT="[Text]" custT="1"/>
      <dgm:spPr/>
      <dgm:t>
        <a:bodyPr/>
        <a:lstStyle/>
        <a:p>
          <a:r>
            <a:rPr lang="bn-BD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মদিনা রাষ্ট্রের অপ্রতিরোধ্য সমৃদ্ধি </a:t>
          </a:r>
          <a:endParaRPr lang="en-US" sz="2800" b="1" dirty="0"/>
        </a:p>
      </dgm:t>
    </dgm:pt>
    <dgm:pt modelId="{9C28B422-8BCE-4D9C-9F18-6A86C32C544E}" type="parTrans" cxnId="{E8802B85-D064-4530-AC9A-400336F2203E}">
      <dgm:prSet/>
      <dgm:spPr/>
      <dgm:t>
        <a:bodyPr/>
        <a:lstStyle/>
        <a:p>
          <a:endParaRPr lang="en-US"/>
        </a:p>
      </dgm:t>
    </dgm:pt>
    <dgm:pt modelId="{EC477660-17AA-4448-BCCD-4335E4FF62DC}" type="sibTrans" cxnId="{E8802B85-D064-4530-AC9A-400336F2203E}">
      <dgm:prSet/>
      <dgm:spPr/>
      <dgm:t>
        <a:bodyPr/>
        <a:lstStyle/>
        <a:p>
          <a:endParaRPr lang="en-US"/>
        </a:p>
      </dgm:t>
    </dgm:pt>
    <dgm:pt modelId="{88B60054-DCB7-4673-BC51-5422C7B87EE4}">
      <dgm:prSet phldrT="[Text]" custT="1"/>
      <dgm:spPr/>
      <dgm:t>
        <a:bodyPr/>
        <a:lstStyle/>
        <a:p>
          <a:r>
            <a:rPr lang="bn-BD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ইহুদিদের শাস্তি প্রদান </a:t>
          </a:r>
          <a:endParaRPr lang="en-US" sz="2800" b="1" dirty="0"/>
        </a:p>
      </dgm:t>
    </dgm:pt>
    <dgm:pt modelId="{BCA7D6DD-102D-4E92-9F3B-81673711A016}" type="parTrans" cxnId="{35693B6E-7D66-4750-BD53-79D59AA11856}">
      <dgm:prSet/>
      <dgm:spPr/>
      <dgm:t>
        <a:bodyPr/>
        <a:lstStyle/>
        <a:p>
          <a:endParaRPr lang="en-US"/>
        </a:p>
      </dgm:t>
    </dgm:pt>
    <dgm:pt modelId="{71203FEF-F382-404D-A755-6D0AAE6B414D}" type="sibTrans" cxnId="{35693B6E-7D66-4750-BD53-79D59AA11856}">
      <dgm:prSet/>
      <dgm:spPr/>
      <dgm:t>
        <a:bodyPr/>
        <a:lstStyle/>
        <a:p>
          <a:endParaRPr lang="en-US"/>
        </a:p>
      </dgm:t>
    </dgm:pt>
    <dgm:pt modelId="{52192E6B-4FAB-4FB1-AD86-EC44D545E79A}">
      <dgm:prSet phldrT="[Text]" custT="1"/>
      <dgm:spPr/>
      <dgm:t>
        <a:bodyPr/>
        <a:lstStyle/>
        <a:p>
          <a:r>
            <a:rPr lang="bn-BD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মুহাম্মদ (সা) এর ক্ষমতা বৃদ্ধি</a:t>
          </a:r>
          <a:endParaRPr lang="en-US" sz="2800" b="1" dirty="0"/>
        </a:p>
      </dgm:t>
    </dgm:pt>
    <dgm:pt modelId="{68ED3271-E872-49A2-904A-D9DC5030FF23}" type="parTrans" cxnId="{355128A0-DFBB-400A-830C-33EF9B568128}">
      <dgm:prSet/>
      <dgm:spPr/>
      <dgm:t>
        <a:bodyPr/>
        <a:lstStyle/>
        <a:p>
          <a:endParaRPr lang="en-US"/>
        </a:p>
      </dgm:t>
    </dgm:pt>
    <dgm:pt modelId="{C83580A0-9362-4A65-B318-88EA84E8299F}" type="sibTrans" cxnId="{355128A0-DFBB-400A-830C-33EF9B568128}">
      <dgm:prSet/>
      <dgm:spPr/>
      <dgm:t>
        <a:bodyPr/>
        <a:lstStyle/>
        <a:p>
          <a:endParaRPr lang="en-US"/>
        </a:p>
      </dgm:t>
    </dgm:pt>
    <dgm:pt modelId="{5C84B15C-05C6-441C-9B0A-4FAC6F2D4E35}">
      <dgm:prSet phldrT="[Text]" custT="1"/>
      <dgm:spPr/>
      <dgm:t>
        <a:bodyPr/>
        <a:lstStyle/>
        <a:p>
          <a:r>
            <a:rPr lang="bn-BD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মদিনা রাষ্ট্রের অপ্রতিরোধ্য সমৃদ্ধি </a:t>
          </a:r>
          <a:endParaRPr lang="en-US" sz="2800" b="1" dirty="0"/>
        </a:p>
      </dgm:t>
    </dgm:pt>
    <dgm:pt modelId="{78857741-4FA8-42B9-BC5F-9E3BB94825ED}" type="parTrans" cxnId="{3D0ACD4E-EC83-436C-B07C-65995D919C4B}">
      <dgm:prSet/>
      <dgm:spPr/>
      <dgm:t>
        <a:bodyPr/>
        <a:lstStyle/>
        <a:p>
          <a:endParaRPr lang="en-US"/>
        </a:p>
      </dgm:t>
    </dgm:pt>
    <dgm:pt modelId="{91A10991-AE15-4812-B552-275CC56DB929}" type="sibTrans" cxnId="{3D0ACD4E-EC83-436C-B07C-65995D919C4B}">
      <dgm:prSet/>
      <dgm:spPr/>
      <dgm:t>
        <a:bodyPr/>
        <a:lstStyle/>
        <a:p>
          <a:endParaRPr lang="en-US"/>
        </a:p>
      </dgm:t>
    </dgm:pt>
    <dgm:pt modelId="{4038BC23-E183-44B9-B5F6-C4A70F28EED2}">
      <dgm:prSet phldrT="[Text]" custT="1"/>
      <dgm:spPr/>
      <dgm:t>
        <a:bodyPr/>
        <a:lstStyle/>
        <a:p>
          <a:r>
            <a:rPr lang="bn-BD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চরম শৃঙ্খলা ও বিশ্বাসের বিজয়</a:t>
          </a:r>
          <a:endParaRPr lang="en-US" sz="2800" b="1" dirty="0"/>
        </a:p>
      </dgm:t>
    </dgm:pt>
    <dgm:pt modelId="{7F6F172A-E917-47C2-9661-71F665830D44}" type="parTrans" cxnId="{A9966052-4A16-4549-8940-2BDE3E38A550}">
      <dgm:prSet/>
      <dgm:spPr/>
      <dgm:t>
        <a:bodyPr/>
        <a:lstStyle/>
        <a:p>
          <a:endParaRPr lang="en-US"/>
        </a:p>
      </dgm:t>
    </dgm:pt>
    <dgm:pt modelId="{C643627B-A13D-4670-AF4D-82D998A8B1C0}" type="sibTrans" cxnId="{A9966052-4A16-4549-8940-2BDE3E38A550}">
      <dgm:prSet/>
      <dgm:spPr/>
      <dgm:t>
        <a:bodyPr/>
        <a:lstStyle/>
        <a:p>
          <a:endParaRPr lang="en-US"/>
        </a:p>
      </dgm:t>
    </dgm:pt>
    <dgm:pt modelId="{32F2A574-F362-4FD6-95C2-CCBD3E82A4CE}">
      <dgm:prSet phldrT="[Text]" custT="1"/>
      <dgm:spPr/>
      <dgm:t>
        <a:bodyPr/>
        <a:lstStyle/>
        <a:p>
          <a:r>
            <a:rPr lang="bn-BD" sz="2800" b="1" dirty="0" smtClean="0">
              <a:latin typeface="Kalpurush" panose="02000600000000000000" pitchFamily="2" charset="0"/>
              <a:cs typeface="Kalpurush" panose="02000600000000000000" pitchFamily="2" charset="0"/>
            </a:rPr>
            <a:t>ইসলামের ব্যাপক প্রসার </a:t>
          </a:r>
          <a:endParaRPr lang="en-US" sz="2800" b="1" dirty="0"/>
        </a:p>
      </dgm:t>
    </dgm:pt>
    <dgm:pt modelId="{55216518-79AD-49FA-87A9-FEAC449518C4}" type="sibTrans" cxnId="{6EEB56C1-986E-441D-8AFD-13A981A3684E}">
      <dgm:prSet/>
      <dgm:spPr/>
      <dgm:t>
        <a:bodyPr/>
        <a:lstStyle/>
        <a:p>
          <a:endParaRPr lang="en-US"/>
        </a:p>
      </dgm:t>
    </dgm:pt>
    <dgm:pt modelId="{DF0A64B2-8343-4FAE-84B1-47FF61555EBB}" type="parTrans" cxnId="{6EEB56C1-986E-441D-8AFD-13A981A3684E}">
      <dgm:prSet/>
      <dgm:spPr/>
      <dgm:t>
        <a:bodyPr/>
        <a:lstStyle/>
        <a:p>
          <a:endParaRPr lang="en-US"/>
        </a:p>
      </dgm:t>
    </dgm:pt>
    <dgm:pt modelId="{5622EC40-97F9-4A86-A18E-8D31F2F748C0}" type="pres">
      <dgm:prSet presAssocID="{BDA4B952-C9C6-4E51-A19D-DB6364002B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CE0A18F-C2E0-456E-ABE0-DF1DB3EB5647}" type="pres">
      <dgm:prSet presAssocID="{5CB8AF48-E523-40EA-BCD8-7BED21C3AF27}" presName="thickLine" presStyleLbl="alignNode1" presStyleIdx="0" presStyleCnt="1"/>
      <dgm:spPr/>
    </dgm:pt>
    <dgm:pt modelId="{105A60C1-48AF-49B0-BCA3-73AC2F84C80C}" type="pres">
      <dgm:prSet presAssocID="{5CB8AF48-E523-40EA-BCD8-7BED21C3AF27}" presName="horz1" presStyleCnt="0"/>
      <dgm:spPr/>
    </dgm:pt>
    <dgm:pt modelId="{F77B248A-5FAF-4C94-A8FC-307AF48F7C9B}" type="pres">
      <dgm:prSet presAssocID="{5CB8AF48-E523-40EA-BCD8-7BED21C3AF27}" presName="tx1" presStyleLbl="revTx" presStyleIdx="0" presStyleCnt="9" custScaleX="71215"/>
      <dgm:spPr/>
      <dgm:t>
        <a:bodyPr/>
        <a:lstStyle/>
        <a:p>
          <a:endParaRPr lang="en-US"/>
        </a:p>
      </dgm:t>
    </dgm:pt>
    <dgm:pt modelId="{CBF03698-62A8-4182-8EB0-C1A852603261}" type="pres">
      <dgm:prSet presAssocID="{5CB8AF48-E523-40EA-BCD8-7BED21C3AF27}" presName="vert1" presStyleCnt="0"/>
      <dgm:spPr/>
    </dgm:pt>
    <dgm:pt modelId="{890DDF82-0C45-45DF-AE4E-7DCB001EB73A}" type="pres">
      <dgm:prSet presAssocID="{3C5071FC-5888-482A-A6DC-BEC2CB34B3B2}" presName="vertSpace2a" presStyleCnt="0"/>
      <dgm:spPr/>
    </dgm:pt>
    <dgm:pt modelId="{6482EFDF-6544-4966-9252-04F860E43CAC}" type="pres">
      <dgm:prSet presAssocID="{3C5071FC-5888-482A-A6DC-BEC2CB34B3B2}" presName="horz2" presStyleCnt="0"/>
      <dgm:spPr/>
    </dgm:pt>
    <dgm:pt modelId="{72D0A2C2-B681-474F-A055-371604AFBCD0}" type="pres">
      <dgm:prSet presAssocID="{3C5071FC-5888-482A-A6DC-BEC2CB34B3B2}" presName="horzSpace2" presStyleCnt="0"/>
      <dgm:spPr/>
    </dgm:pt>
    <dgm:pt modelId="{84B0DCE9-CC61-4F87-A109-03D710058D27}" type="pres">
      <dgm:prSet presAssocID="{3C5071FC-5888-482A-A6DC-BEC2CB34B3B2}" presName="tx2" presStyleLbl="revTx" presStyleIdx="1" presStyleCnt="9" custScaleX="116702" custScaleY="115191"/>
      <dgm:spPr/>
      <dgm:t>
        <a:bodyPr/>
        <a:lstStyle/>
        <a:p>
          <a:endParaRPr lang="en-US"/>
        </a:p>
      </dgm:t>
    </dgm:pt>
    <dgm:pt modelId="{B2E72887-7638-42CD-B567-320869A3A6B5}" type="pres">
      <dgm:prSet presAssocID="{3C5071FC-5888-482A-A6DC-BEC2CB34B3B2}" presName="vert2" presStyleCnt="0"/>
      <dgm:spPr/>
    </dgm:pt>
    <dgm:pt modelId="{B541DFF0-863F-43C1-9903-41EC8C9D19E0}" type="pres">
      <dgm:prSet presAssocID="{3C5071FC-5888-482A-A6DC-BEC2CB34B3B2}" presName="thinLine2b" presStyleLbl="callout" presStyleIdx="0" presStyleCnt="8"/>
      <dgm:spPr/>
    </dgm:pt>
    <dgm:pt modelId="{9345CDAE-8583-43E6-86EB-CEDF8B356254}" type="pres">
      <dgm:prSet presAssocID="{3C5071FC-5888-482A-A6DC-BEC2CB34B3B2}" presName="vertSpace2b" presStyleCnt="0"/>
      <dgm:spPr/>
    </dgm:pt>
    <dgm:pt modelId="{0EE59261-C320-435B-8749-D9747C840864}" type="pres">
      <dgm:prSet presAssocID="{6B1FAAE4-796F-455F-969D-FF015ECFBF51}" presName="horz2" presStyleCnt="0"/>
      <dgm:spPr/>
    </dgm:pt>
    <dgm:pt modelId="{3EDFDBC0-363D-46FE-BE72-71E0267AFA67}" type="pres">
      <dgm:prSet presAssocID="{6B1FAAE4-796F-455F-969D-FF015ECFBF51}" presName="horzSpace2" presStyleCnt="0"/>
      <dgm:spPr/>
    </dgm:pt>
    <dgm:pt modelId="{F10AABDA-ACEF-447D-83EA-A13333C14CF2}" type="pres">
      <dgm:prSet presAssocID="{6B1FAAE4-796F-455F-969D-FF015ECFBF51}" presName="tx2" presStyleLbl="revTx" presStyleIdx="2" presStyleCnt="9"/>
      <dgm:spPr/>
      <dgm:t>
        <a:bodyPr/>
        <a:lstStyle/>
        <a:p>
          <a:endParaRPr lang="en-US"/>
        </a:p>
      </dgm:t>
    </dgm:pt>
    <dgm:pt modelId="{018D0010-A8E2-4605-80D7-17844888A6A2}" type="pres">
      <dgm:prSet presAssocID="{6B1FAAE4-796F-455F-969D-FF015ECFBF51}" presName="vert2" presStyleCnt="0"/>
      <dgm:spPr/>
    </dgm:pt>
    <dgm:pt modelId="{4942B625-EE16-40AE-8D40-1ACF13E0BD5D}" type="pres">
      <dgm:prSet presAssocID="{6B1FAAE4-796F-455F-969D-FF015ECFBF51}" presName="thinLine2b" presStyleLbl="callout" presStyleIdx="1" presStyleCnt="8"/>
      <dgm:spPr/>
    </dgm:pt>
    <dgm:pt modelId="{04DEA424-6D1F-44CD-8DF4-3D48852C0441}" type="pres">
      <dgm:prSet presAssocID="{6B1FAAE4-796F-455F-969D-FF015ECFBF51}" presName="vertSpace2b" presStyleCnt="0"/>
      <dgm:spPr/>
    </dgm:pt>
    <dgm:pt modelId="{6DDB96E0-13DF-4907-A1E1-FF782B1424E7}" type="pres">
      <dgm:prSet presAssocID="{32F2A574-F362-4FD6-95C2-CCBD3E82A4CE}" presName="horz2" presStyleCnt="0"/>
      <dgm:spPr/>
    </dgm:pt>
    <dgm:pt modelId="{5561C981-B3AB-454B-AD44-6EC4531AF1D2}" type="pres">
      <dgm:prSet presAssocID="{32F2A574-F362-4FD6-95C2-CCBD3E82A4CE}" presName="horzSpace2" presStyleCnt="0"/>
      <dgm:spPr/>
    </dgm:pt>
    <dgm:pt modelId="{BFCE035F-2ECC-46C4-970E-F4F873630C5C}" type="pres">
      <dgm:prSet presAssocID="{32F2A574-F362-4FD6-95C2-CCBD3E82A4CE}" presName="tx2" presStyleLbl="revTx" presStyleIdx="3" presStyleCnt="9"/>
      <dgm:spPr/>
      <dgm:t>
        <a:bodyPr/>
        <a:lstStyle/>
        <a:p>
          <a:endParaRPr lang="en-US"/>
        </a:p>
      </dgm:t>
    </dgm:pt>
    <dgm:pt modelId="{68CEDFC9-9349-4F57-9555-407D87257374}" type="pres">
      <dgm:prSet presAssocID="{32F2A574-F362-4FD6-95C2-CCBD3E82A4CE}" presName="vert2" presStyleCnt="0"/>
      <dgm:spPr/>
    </dgm:pt>
    <dgm:pt modelId="{AA1B7F02-27A3-4F80-ABD9-35B19B640FC8}" type="pres">
      <dgm:prSet presAssocID="{32F2A574-F362-4FD6-95C2-CCBD3E82A4CE}" presName="thinLine2b" presStyleLbl="callout" presStyleIdx="2" presStyleCnt="8"/>
      <dgm:spPr/>
    </dgm:pt>
    <dgm:pt modelId="{81F677C4-B119-41CD-AA72-1F5AD5CEF82E}" type="pres">
      <dgm:prSet presAssocID="{32F2A574-F362-4FD6-95C2-CCBD3E82A4CE}" presName="vertSpace2b" presStyleCnt="0"/>
      <dgm:spPr/>
    </dgm:pt>
    <dgm:pt modelId="{D4B83B11-BFA8-485E-A926-4D555ACAC079}" type="pres">
      <dgm:prSet presAssocID="{88B60054-DCB7-4673-BC51-5422C7B87EE4}" presName="horz2" presStyleCnt="0"/>
      <dgm:spPr/>
    </dgm:pt>
    <dgm:pt modelId="{5FAAC196-1D18-44BD-84C1-4CF3FF7B38C0}" type="pres">
      <dgm:prSet presAssocID="{88B60054-DCB7-4673-BC51-5422C7B87EE4}" presName="horzSpace2" presStyleCnt="0"/>
      <dgm:spPr/>
    </dgm:pt>
    <dgm:pt modelId="{BFED2CE8-EEC2-4ADB-B168-C426B0221BB5}" type="pres">
      <dgm:prSet presAssocID="{88B60054-DCB7-4673-BC51-5422C7B87EE4}" presName="tx2" presStyleLbl="revTx" presStyleIdx="4" presStyleCnt="9"/>
      <dgm:spPr/>
      <dgm:t>
        <a:bodyPr/>
        <a:lstStyle/>
        <a:p>
          <a:endParaRPr lang="en-US"/>
        </a:p>
      </dgm:t>
    </dgm:pt>
    <dgm:pt modelId="{7F03D0AA-ED21-4021-9174-A7C06602C9ED}" type="pres">
      <dgm:prSet presAssocID="{88B60054-DCB7-4673-BC51-5422C7B87EE4}" presName="vert2" presStyleCnt="0"/>
      <dgm:spPr/>
    </dgm:pt>
    <dgm:pt modelId="{C426A55B-DCE9-4A39-B990-11FA9E944CB1}" type="pres">
      <dgm:prSet presAssocID="{88B60054-DCB7-4673-BC51-5422C7B87EE4}" presName="thinLine2b" presStyleLbl="callout" presStyleIdx="3" presStyleCnt="8"/>
      <dgm:spPr/>
    </dgm:pt>
    <dgm:pt modelId="{7B4E9455-4945-442D-8A35-F0B60B09642D}" type="pres">
      <dgm:prSet presAssocID="{88B60054-DCB7-4673-BC51-5422C7B87EE4}" presName="vertSpace2b" presStyleCnt="0"/>
      <dgm:spPr/>
    </dgm:pt>
    <dgm:pt modelId="{081E3F10-77C6-454C-BE0B-ACF0F10AD6E4}" type="pres">
      <dgm:prSet presAssocID="{52192E6B-4FAB-4FB1-AD86-EC44D545E79A}" presName="horz2" presStyleCnt="0"/>
      <dgm:spPr/>
    </dgm:pt>
    <dgm:pt modelId="{43ED78C1-BE41-486D-B2CE-A847F5E9B180}" type="pres">
      <dgm:prSet presAssocID="{52192E6B-4FAB-4FB1-AD86-EC44D545E79A}" presName="horzSpace2" presStyleCnt="0"/>
      <dgm:spPr/>
    </dgm:pt>
    <dgm:pt modelId="{A6129127-16C0-4758-B931-247E8D8F86DF}" type="pres">
      <dgm:prSet presAssocID="{52192E6B-4FAB-4FB1-AD86-EC44D545E79A}" presName="tx2" presStyleLbl="revTx" presStyleIdx="5" presStyleCnt="9"/>
      <dgm:spPr/>
      <dgm:t>
        <a:bodyPr/>
        <a:lstStyle/>
        <a:p>
          <a:endParaRPr lang="en-US"/>
        </a:p>
      </dgm:t>
    </dgm:pt>
    <dgm:pt modelId="{6D713748-A10E-48C4-9798-D6E93D482E7C}" type="pres">
      <dgm:prSet presAssocID="{52192E6B-4FAB-4FB1-AD86-EC44D545E79A}" presName="vert2" presStyleCnt="0"/>
      <dgm:spPr/>
    </dgm:pt>
    <dgm:pt modelId="{3B49D52B-ED27-4ACC-ABDF-10A4B706654B}" type="pres">
      <dgm:prSet presAssocID="{52192E6B-4FAB-4FB1-AD86-EC44D545E79A}" presName="thinLine2b" presStyleLbl="callout" presStyleIdx="4" presStyleCnt="8"/>
      <dgm:spPr/>
    </dgm:pt>
    <dgm:pt modelId="{A8AB872C-450F-45B9-9B5B-99858EEC75C3}" type="pres">
      <dgm:prSet presAssocID="{52192E6B-4FAB-4FB1-AD86-EC44D545E79A}" presName="vertSpace2b" presStyleCnt="0"/>
      <dgm:spPr/>
    </dgm:pt>
    <dgm:pt modelId="{0AAC4089-56BB-443B-8D47-6E47A59303A6}" type="pres">
      <dgm:prSet presAssocID="{5C84B15C-05C6-441C-9B0A-4FAC6F2D4E35}" presName="horz2" presStyleCnt="0"/>
      <dgm:spPr/>
    </dgm:pt>
    <dgm:pt modelId="{B3CC7223-A8BF-4197-A00A-B47E54141212}" type="pres">
      <dgm:prSet presAssocID="{5C84B15C-05C6-441C-9B0A-4FAC6F2D4E35}" presName="horzSpace2" presStyleCnt="0"/>
      <dgm:spPr/>
    </dgm:pt>
    <dgm:pt modelId="{DD0DFFFF-E793-46A4-97B9-469D6EACD909}" type="pres">
      <dgm:prSet presAssocID="{5C84B15C-05C6-441C-9B0A-4FAC6F2D4E35}" presName="tx2" presStyleLbl="revTx" presStyleIdx="6" presStyleCnt="9"/>
      <dgm:spPr/>
      <dgm:t>
        <a:bodyPr/>
        <a:lstStyle/>
        <a:p>
          <a:endParaRPr lang="en-US"/>
        </a:p>
      </dgm:t>
    </dgm:pt>
    <dgm:pt modelId="{E9814F11-D7CA-41CB-840B-674DB68DA7A1}" type="pres">
      <dgm:prSet presAssocID="{5C84B15C-05C6-441C-9B0A-4FAC6F2D4E35}" presName="vert2" presStyleCnt="0"/>
      <dgm:spPr/>
    </dgm:pt>
    <dgm:pt modelId="{726AF802-D2BC-47C4-BE66-132DFF0C9EE2}" type="pres">
      <dgm:prSet presAssocID="{5C84B15C-05C6-441C-9B0A-4FAC6F2D4E35}" presName="thinLine2b" presStyleLbl="callout" presStyleIdx="5" presStyleCnt="8"/>
      <dgm:spPr/>
    </dgm:pt>
    <dgm:pt modelId="{BC8E93B8-5478-44DA-9BC6-F33B961E3344}" type="pres">
      <dgm:prSet presAssocID="{5C84B15C-05C6-441C-9B0A-4FAC6F2D4E35}" presName="vertSpace2b" presStyleCnt="0"/>
      <dgm:spPr/>
    </dgm:pt>
    <dgm:pt modelId="{58FDD49B-A242-44C6-A891-A1E857A7B870}" type="pres">
      <dgm:prSet presAssocID="{0C65B6D9-AF42-4C40-982F-9ED043D2D069}" presName="horz2" presStyleCnt="0"/>
      <dgm:spPr/>
    </dgm:pt>
    <dgm:pt modelId="{F25A2949-2949-4B21-A7AE-27A81B1F93F6}" type="pres">
      <dgm:prSet presAssocID="{0C65B6D9-AF42-4C40-982F-9ED043D2D069}" presName="horzSpace2" presStyleCnt="0"/>
      <dgm:spPr/>
    </dgm:pt>
    <dgm:pt modelId="{A1834D7C-C6CC-4901-939D-80E5844ECCB9}" type="pres">
      <dgm:prSet presAssocID="{0C65B6D9-AF42-4C40-982F-9ED043D2D069}" presName="tx2" presStyleLbl="revTx" presStyleIdx="7" presStyleCnt="9"/>
      <dgm:spPr/>
      <dgm:t>
        <a:bodyPr/>
        <a:lstStyle/>
        <a:p>
          <a:endParaRPr lang="en-US"/>
        </a:p>
      </dgm:t>
    </dgm:pt>
    <dgm:pt modelId="{E11D2E5D-B162-4BD4-94D0-F4DB4E6E3C19}" type="pres">
      <dgm:prSet presAssocID="{0C65B6D9-AF42-4C40-982F-9ED043D2D069}" presName="vert2" presStyleCnt="0"/>
      <dgm:spPr/>
    </dgm:pt>
    <dgm:pt modelId="{7535746D-9AE8-493E-97B6-E4D3E4F665B0}" type="pres">
      <dgm:prSet presAssocID="{0C65B6D9-AF42-4C40-982F-9ED043D2D069}" presName="thinLine2b" presStyleLbl="callout" presStyleIdx="6" presStyleCnt="8"/>
      <dgm:spPr/>
    </dgm:pt>
    <dgm:pt modelId="{6A02CAD8-D64A-425F-88C4-358292C8F73C}" type="pres">
      <dgm:prSet presAssocID="{0C65B6D9-AF42-4C40-982F-9ED043D2D069}" presName="vertSpace2b" presStyleCnt="0"/>
      <dgm:spPr/>
    </dgm:pt>
    <dgm:pt modelId="{40C5FFBC-AE98-4D20-AEA6-BFF7829690FD}" type="pres">
      <dgm:prSet presAssocID="{4038BC23-E183-44B9-B5F6-C4A70F28EED2}" presName="horz2" presStyleCnt="0"/>
      <dgm:spPr/>
    </dgm:pt>
    <dgm:pt modelId="{E135F099-2F3B-41D2-A5A9-199403D6134E}" type="pres">
      <dgm:prSet presAssocID="{4038BC23-E183-44B9-B5F6-C4A70F28EED2}" presName="horzSpace2" presStyleCnt="0"/>
      <dgm:spPr/>
    </dgm:pt>
    <dgm:pt modelId="{98A23D05-3E43-4498-8541-BAA0EA893BB1}" type="pres">
      <dgm:prSet presAssocID="{4038BC23-E183-44B9-B5F6-C4A70F28EED2}" presName="tx2" presStyleLbl="revTx" presStyleIdx="8" presStyleCnt="9"/>
      <dgm:spPr/>
      <dgm:t>
        <a:bodyPr/>
        <a:lstStyle/>
        <a:p>
          <a:endParaRPr lang="en-US"/>
        </a:p>
      </dgm:t>
    </dgm:pt>
    <dgm:pt modelId="{99B7497E-0445-45F0-A19B-7F8E68AD1FDE}" type="pres">
      <dgm:prSet presAssocID="{4038BC23-E183-44B9-B5F6-C4A70F28EED2}" presName="vert2" presStyleCnt="0"/>
      <dgm:spPr/>
    </dgm:pt>
    <dgm:pt modelId="{F3BDCD98-6A7E-4219-8E68-FEEA81ABF35F}" type="pres">
      <dgm:prSet presAssocID="{4038BC23-E183-44B9-B5F6-C4A70F28EED2}" presName="thinLine2b" presStyleLbl="callout" presStyleIdx="7" presStyleCnt="8"/>
      <dgm:spPr/>
    </dgm:pt>
    <dgm:pt modelId="{D5175AC7-0E09-4B1B-A6D8-C7F1CFF92ECB}" type="pres">
      <dgm:prSet presAssocID="{4038BC23-E183-44B9-B5F6-C4A70F28EED2}" presName="vertSpace2b" presStyleCnt="0"/>
      <dgm:spPr/>
    </dgm:pt>
  </dgm:ptLst>
  <dgm:cxnLst>
    <dgm:cxn modelId="{35693B6E-7D66-4750-BD53-79D59AA11856}" srcId="{5CB8AF48-E523-40EA-BCD8-7BED21C3AF27}" destId="{88B60054-DCB7-4673-BC51-5422C7B87EE4}" srcOrd="3" destOrd="0" parTransId="{BCA7D6DD-102D-4E92-9F3B-81673711A016}" sibTransId="{71203FEF-F382-404D-A755-6D0AAE6B414D}"/>
    <dgm:cxn modelId="{18FB2086-3C70-41C9-9D41-73E682E3446F}" type="presOf" srcId="{5CB8AF48-E523-40EA-BCD8-7BED21C3AF27}" destId="{F77B248A-5FAF-4C94-A8FC-307AF48F7C9B}" srcOrd="0" destOrd="0" presId="urn:microsoft.com/office/officeart/2008/layout/LinedList"/>
    <dgm:cxn modelId="{99839C57-63B0-4666-8AC6-46BC9BA82CDB}" type="presOf" srcId="{32F2A574-F362-4FD6-95C2-CCBD3E82A4CE}" destId="{BFCE035F-2ECC-46C4-970E-F4F873630C5C}" srcOrd="0" destOrd="0" presId="urn:microsoft.com/office/officeart/2008/layout/LinedList"/>
    <dgm:cxn modelId="{2B1C3B83-24B4-4C4F-9BEF-3EB37A78F2D2}" srcId="{BDA4B952-C9C6-4E51-A19D-DB6364002BAD}" destId="{5CB8AF48-E523-40EA-BCD8-7BED21C3AF27}" srcOrd="0" destOrd="0" parTransId="{5000758D-D14F-4FF2-9A82-663FB7A1ACE4}" sibTransId="{34538D1A-4806-457C-B905-62EA570C48D3}"/>
    <dgm:cxn modelId="{3D0ACD4E-EC83-436C-B07C-65995D919C4B}" srcId="{5CB8AF48-E523-40EA-BCD8-7BED21C3AF27}" destId="{5C84B15C-05C6-441C-9B0A-4FAC6F2D4E35}" srcOrd="5" destOrd="0" parTransId="{78857741-4FA8-42B9-BC5F-9E3BB94825ED}" sibTransId="{91A10991-AE15-4812-B552-275CC56DB929}"/>
    <dgm:cxn modelId="{50D7FD53-6BF8-4A9E-BC18-81F18A4C1CB5}" type="presOf" srcId="{88B60054-DCB7-4673-BC51-5422C7B87EE4}" destId="{BFED2CE8-EEC2-4ADB-B168-C426B0221BB5}" srcOrd="0" destOrd="0" presId="urn:microsoft.com/office/officeart/2008/layout/LinedList"/>
    <dgm:cxn modelId="{FB999D8E-B051-4852-9827-7321E7939BBD}" type="presOf" srcId="{4038BC23-E183-44B9-B5F6-C4A70F28EED2}" destId="{98A23D05-3E43-4498-8541-BAA0EA893BB1}" srcOrd="0" destOrd="0" presId="urn:microsoft.com/office/officeart/2008/layout/LinedList"/>
    <dgm:cxn modelId="{A69D6F83-D127-42BA-96E9-57BF2AAE4AAE}" srcId="{5CB8AF48-E523-40EA-BCD8-7BED21C3AF27}" destId="{6B1FAAE4-796F-455F-969D-FF015ECFBF51}" srcOrd="1" destOrd="0" parTransId="{F2516CD6-E695-443F-8A8F-2C971FCA2855}" sibTransId="{7B5A68D5-590F-43CB-B102-822506C79C65}"/>
    <dgm:cxn modelId="{5392D30D-306A-4F6E-A8C4-B3BEEA00FDCB}" type="presOf" srcId="{0C65B6D9-AF42-4C40-982F-9ED043D2D069}" destId="{A1834D7C-C6CC-4901-939D-80E5844ECCB9}" srcOrd="0" destOrd="0" presId="urn:microsoft.com/office/officeart/2008/layout/LinedList"/>
    <dgm:cxn modelId="{355128A0-DFBB-400A-830C-33EF9B568128}" srcId="{5CB8AF48-E523-40EA-BCD8-7BED21C3AF27}" destId="{52192E6B-4FAB-4FB1-AD86-EC44D545E79A}" srcOrd="4" destOrd="0" parTransId="{68ED3271-E872-49A2-904A-D9DC5030FF23}" sibTransId="{C83580A0-9362-4A65-B318-88EA84E8299F}"/>
    <dgm:cxn modelId="{745C1BA4-E043-4C6F-994C-892B6EB15AC6}" type="presOf" srcId="{3C5071FC-5888-482A-A6DC-BEC2CB34B3B2}" destId="{84B0DCE9-CC61-4F87-A109-03D710058D27}" srcOrd="0" destOrd="0" presId="urn:microsoft.com/office/officeart/2008/layout/LinedList"/>
    <dgm:cxn modelId="{3F4CFC86-4BDA-4E9C-9705-06BEA047B873}" type="presOf" srcId="{6B1FAAE4-796F-455F-969D-FF015ECFBF51}" destId="{F10AABDA-ACEF-447D-83EA-A13333C14CF2}" srcOrd="0" destOrd="0" presId="urn:microsoft.com/office/officeart/2008/layout/LinedList"/>
    <dgm:cxn modelId="{6EEB56C1-986E-441D-8AFD-13A981A3684E}" srcId="{5CB8AF48-E523-40EA-BCD8-7BED21C3AF27}" destId="{32F2A574-F362-4FD6-95C2-CCBD3E82A4CE}" srcOrd="2" destOrd="0" parTransId="{DF0A64B2-8343-4FAE-84B1-47FF61555EBB}" sibTransId="{55216518-79AD-49FA-87A9-FEAC449518C4}"/>
    <dgm:cxn modelId="{BF605AF1-8302-4A07-B1A2-FB172E98BA2C}" srcId="{5CB8AF48-E523-40EA-BCD8-7BED21C3AF27}" destId="{3C5071FC-5888-482A-A6DC-BEC2CB34B3B2}" srcOrd="0" destOrd="0" parTransId="{C1162772-F0D3-4D02-B18A-452BAE37E8F6}" sibTransId="{478223DB-DB73-4477-863E-8C483669F76D}"/>
    <dgm:cxn modelId="{A9966052-4A16-4549-8940-2BDE3E38A550}" srcId="{5CB8AF48-E523-40EA-BCD8-7BED21C3AF27}" destId="{4038BC23-E183-44B9-B5F6-C4A70F28EED2}" srcOrd="7" destOrd="0" parTransId="{7F6F172A-E917-47C2-9661-71F665830D44}" sibTransId="{C643627B-A13D-4670-AF4D-82D998A8B1C0}"/>
    <dgm:cxn modelId="{9F212019-B4F4-430E-A284-2012060734DB}" type="presOf" srcId="{52192E6B-4FAB-4FB1-AD86-EC44D545E79A}" destId="{A6129127-16C0-4758-B931-247E8D8F86DF}" srcOrd="0" destOrd="0" presId="urn:microsoft.com/office/officeart/2008/layout/LinedList"/>
    <dgm:cxn modelId="{9F40DEEF-D1EB-4905-82B0-77349C2B0216}" type="presOf" srcId="{5C84B15C-05C6-441C-9B0A-4FAC6F2D4E35}" destId="{DD0DFFFF-E793-46A4-97B9-469D6EACD909}" srcOrd="0" destOrd="0" presId="urn:microsoft.com/office/officeart/2008/layout/LinedList"/>
    <dgm:cxn modelId="{2FA12C42-7647-4653-90B9-91CDDA7E87B4}" type="presOf" srcId="{BDA4B952-C9C6-4E51-A19D-DB6364002BAD}" destId="{5622EC40-97F9-4A86-A18E-8D31F2F748C0}" srcOrd="0" destOrd="0" presId="urn:microsoft.com/office/officeart/2008/layout/LinedList"/>
    <dgm:cxn modelId="{E8802B85-D064-4530-AC9A-400336F2203E}" srcId="{5CB8AF48-E523-40EA-BCD8-7BED21C3AF27}" destId="{0C65B6D9-AF42-4C40-982F-9ED043D2D069}" srcOrd="6" destOrd="0" parTransId="{9C28B422-8BCE-4D9C-9F18-6A86C32C544E}" sibTransId="{EC477660-17AA-4448-BCCD-4335E4FF62DC}"/>
    <dgm:cxn modelId="{2E289F5C-3958-4494-BC0E-EA89A35A69BF}" type="presParOf" srcId="{5622EC40-97F9-4A86-A18E-8D31F2F748C0}" destId="{9CE0A18F-C2E0-456E-ABE0-DF1DB3EB5647}" srcOrd="0" destOrd="0" presId="urn:microsoft.com/office/officeart/2008/layout/LinedList"/>
    <dgm:cxn modelId="{33FA2565-CAED-4254-9F64-6DD205ADCCAD}" type="presParOf" srcId="{5622EC40-97F9-4A86-A18E-8D31F2F748C0}" destId="{105A60C1-48AF-49B0-BCA3-73AC2F84C80C}" srcOrd="1" destOrd="0" presId="urn:microsoft.com/office/officeart/2008/layout/LinedList"/>
    <dgm:cxn modelId="{048B8DE5-FB54-46BA-B280-04173FBF6626}" type="presParOf" srcId="{105A60C1-48AF-49B0-BCA3-73AC2F84C80C}" destId="{F77B248A-5FAF-4C94-A8FC-307AF48F7C9B}" srcOrd="0" destOrd="0" presId="urn:microsoft.com/office/officeart/2008/layout/LinedList"/>
    <dgm:cxn modelId="{F72E96AD-32AB-42AF-9924-0E3F50C406B6}" type="presParOf" srcId="{105A60C1-48AF-49B0-BCA3-73AC2F84C80C}" destId="{CBF03698-62A8-4182-8EB0-C1A852603261}" srcOrd="1" destOrd="0" presId="urn:microsoft.com/office/officeart/2008/layout/LinedList"/>
    <dgm:cxn modelId="{F666D130-0A1C-4481-914F-7731B2E0D47B}" type="presParOf" srcId="{CBF03698-62A8-4182-8EB0-C1A852603261}" destId="{890DDF82-0C45-45DF-AE4E-7DCB001EB73A}" srcOrd="0" destOrd="0" presId="urn:microsoft.com/office/officeart/2008/layout/LinedList"/>
    <dgm:cxn modelId="{D7196DB3-86A0-4C2A-828F-EF29FA93955E}" type="presParOf" srcId="{CBF03698-62A8-4182-8EB0-C1A852603261}" destId="{6482EFDF-6544-4966-9252-04F860E43CAC}" srcOrd="1" destOrd="0" presId="urn:microsoft.com/office/officeart/2008/layout/LinedList"/>
    <dgm:cxn modelId="{259875A8-3D9E-4628-B29C-0BD774AA078A}" type="presParOf" srcId="{6482EFDF-6544-4966-9252-04F860E43CAC}" destId="{72D0A2C2-B681-474F-A055-371604AFBCD0}" srcOrd="0" destOrd="0" presId="urn:microsoft.com/office/officeart/2008/layout/LinedList"/>
    <dgm:cxn modelId="{723DAFBD-0BEE-43D3-B1A7-45609A473F92}" type="presParOf" srcId="{6482EFDF-6544-4966-9252-04F860E43CAC}" destId="{84B0DCE9-CC61-4F87-A109-03D710058D27}" srcOrd="1" destOrd="0" presId="urn:microsoft.com/office/officeart/2008/layout/LinedList"/>
    <dgm:cxn modelId="{A3780177-7126-4022-88EB-907C143151C0}" type="presParOf" srcId="{6482EFDF-6544-4966-9252-04F860E43CAC}" destId="{B2E72887-7638-42CD-B567-320869A3A6B5}" srcOrd="2" destOrd="0" presId="urn:microsoft.com/office/officeart/2008/layout/LinedList"/>
    <dgm:cxn modelId="{281721AD-FFCC-4096-93C9-2FCAE0B45E28}" type="presParOf" srcId="{CBF03698-62A8-4182-8EB0-C1A852603261}" destId="{B541DFF0-863F-43C1-9903-41EC8C9D19E0}" srcOrd="2" destOrd="0" presId="urn:microsoft.com/office/officeart/2008/layout/LinedList"/>
    <dgm:cxn modelId="{358C6AD9-2C8C-4A35-8FF7-99BC633A8001}" type="presParOf" srcId="{CBF03698-62A8-4182-8EB0-C1A852603261}" destId="{9345CDAE-8583-43E6-86EB-CEDF8B356254}" srcOrd="3" destOrd="0" presId="urn:microsoft.com/office/officeart/2008/layout/LinedList"/>
    <dgm:cxn modelId="{E4D22233-90B7-4AF8-924B-A61D1216FFF9}" type="presParOf" srcId="{CBF03698-62A8-4182-8EB0-C1A852603261}" destId="{0EE59261-C320-435B-8749-D9747C840864}" srcOrd="4" destOrd="0" presId="urn:microsoft.com/office/officeart/2008/layout/LinedList"/>
    <dgm:cxn modelId="{787FB379-A51D-45F2-BB31-252BED65BEC4}" type="presParOf" srcId="{0EE59261-C320-435B-8749-D9747C840864}" destId="{3EDFDBC0-363D-46FE-BE72-71E0267AFA67}" srcOrd="0" destOrd="0" presId="urn:microsoft.com/office/officeart/2008/layout/LinedList"/>
    <dgm:cxn modelId="{E792FE63-E08C-4D0A-B7CF-CE086EFC9157}" type="presParOf" srcId="{0EE59261-C320-435B-8749-D9747C840864}" destId="{F10AABDA-ACEF-447D-83EA-A13333C14CF2}" srcOrd="1" destOrd="0" presId="urn:microsoft.com/office/officeart/2008/layout/LinedList"/>
    <dgm:cxn modelId="{9F5711B6-5D5B-4DA0-BA15-D31B408A088A}" type="presParOf" srcId="{0EE59261-C320-435B-8749-D9747C840864}" destId="{018D0010-A8E2-4605-80D7-17844888A6A2}" srcOrd="2" destOrd="0" presId="urn:microsoft.com/office/officeart/2008/layout/LinedList"/>
    <dgm:cxn modelId="{56050CA2-D785-415D-B2A1-323EE9C0DCC4}" type="presParOf" srcId="{CBF03698-62A8-4182-8EB0-C1A852603261}" destId="{4942B625-EE16-40AE-8D40-1ACF13E0BD5D}" srcOrd="5" destOrd="0" presId="urn:microsoft.com/office/officeart/2008/layout/LinedList"/>
    <dgm:cxn modelId="{FF2E1C08-D854-41F1-9318-51242191C28E}" type="presParOf" srcId="{CBF03698-62A8-4182-8EB0-C1A852603261}" destId="{04DEA424-6D1F-44CD-8DF4-3D48852C0441}" srcOrd="6" destOrd="0" presId="urn:microsoft.com/office/officeart/2008/layout/LinedList"/>
    <dgm:cxn modelId="{96A28E45-43A7-4546-BC2C-768C5D4A2BD0}" type="presParOf" srcId="{CBF03698-62A8-4182-8EB0-C1A852603261}" destId="{6DDB96E0-13DF-4907-A1E1-FF782B1424E7}" srcOrd="7" destOrd="0" presId="urn:microsoft.com/office/officeart/2008/layout/LinedList"/>
    <dgm:cxn modelId="{9015EED7-F0E3-4B4F-876D-5D31064E7429}" type="presParOf" srcId="{6DDB96E0-13DF-4907-A1E1-FF782B1424E7}" destId="{5561C981-B3AB-454B-AD44-6EC4531AF1D2}" srcOrd="0" destOrd="0" presId="urn:microsoft.com/office/officeart/2008/layout/LinedList"/>
    <dgm:cxn modelId="{57C0AA93-5503-4DE0-A191-190417F3BB6B}" type="presParOf" srcId="{6DDB96E0-13DF-4907-A1E1-FF782B1424E7}" destId="{BFCE035F-2ECC-46C4-970E-F4F873630C5C}" srcOrd="1" destOrd="0" presId="urn:microsoft.com/office/officeart/2008/layout/LinedList"/>
    <dgm:cxn modelId="{97352AC1-BD0E-441D-9FFA-960A031B96D5}" type="presParOf" srcId="{6DDB96E0-13DF-4907-A1E1-FF782B1424E7}" destId="{68CEDFC9-9349-4F57-9555-407D87257374}" srcOrd="2" destOrd="0" presId="urn:microsoft.com/office/officeart/2008/layout/LinedList"/>
    <dgm:cxn modelId="{BEBD0672-B06D-43FF-B692-2AB4B55DA425}" type="presParOf" srcId="{CBF03698-62A8-4182-8EB0-C1A852603261}" destId="{AA1B7F02-27A3-4F80-ABD9-35B19B640FC8}" srcOrd="8" destOrd="0" presId="urn:microsoft.com/office/officeart/2008/layout/LinedList"/>
    <dgm:cxn modelId="{7F8771E6-3241-4524-9332-E4E9BDAA7960}" type="presParOf" srcId="{CBF03698-62A8-4182-8EB0-C1A852603261}" destId="{81F677C4-B119-41CD-AA72-1F5AD5CEF82E}" srcOrd="9" destOrd="0" presId="urn:microsoft.com/office/officeart/2008/layout/LinedList"/>
    <dgm:cxn modelId="{B32003C2-3C74-4322-A564-E1C009AA1835}" type="presParOf" srcId="{CBF03698-62A8-4182-8EB0-C1A852603261}" destId="{D4B83B11-BFA8-485E-A926-4D555ACAC079}" srcOrd="10" destOrd="0" presId="urn:microsoft.com/office/officeart/2008/layout/LinedList"/>
    <dgm:cxn modelId="{0AF596AA-EA1E-4ADF-A00B-FB65CA82A7E0}" type="presParOf" srcId="{D4B83B11-BFA8-485E-A926-4D555ACAC079}" destId="{5FAAC196-1D18-44BD-84C1-4CF3FF7B38C0}" srcOrd="0" destOrd="0" presId="urn:microsoft.com/office/officeart/2008/layout/LinedList"/>
    <dgm:cxn modelId="{37E6F52A-BACE-4A5B-B422-3A22A4BEF085}" type="presParOf" srcId="{D4B83B11-BFA8-485E-A926-4D555ACAC079}" destId="{BFED2CE8-EEC2-4ADB-B168-C426B0221BB5}" srcOrd="1" destOrd="0" presId="urn:microsoft.com/office/officeart/2008/layout/LinedList"/>
    <dgm:cxn modelId="{107A9826-8AAE-4F93-97E0-50B60A1192F1}" type="presParOf" srcId="{D4B83B11-BFA8-485E-A926-4D555ACAC079}" destId="{7F03D0AA-ED21-4021-9174-A7C06602C9ED}" srcOrd="2" destOrd="0" presId="urn:microsoft.com/office/officeart/2008/layout/LinedList"/>
    <dgm:cxn modelId="{02EE39B1-FCE7-4045-83F0-46DFF5F0EDFF}" type="presParOf" srcId="{CBF03698-62A8-4182-8EB0-C1A852603261}" destId="{C426A55B-DCE9-4A39-B990-11FA9E944CB1}" srcOrd="11" destOrd="0" presId="urn:microsoft.com/office/officeart/2008/layout/LinedList"/>
    <dgm:cxn modelId="{0709035A-F31F-42AE-916B-95EBB2F1E5AE}" type="presParOf" srcId="{CBF03698-62A8-4182-8EB0-C1A852603261}" destId="{7B4E9455-4945-442D-8A35-F0B60B09642D}" srcOrd="12" destOrd="0" presId="urn:microsoft.com/office/officeart/2008/layout/LinedList"/>
    <dgm:cxn modelId="{ED06BA58-1351-48AF-A220-D9C210AF059E}" type="presParOf" srcId="{CBF03698-62A8-4182-8EB0-C1A852603261}" destId="{081E3F10-77C6-454C-BE0B-ACF0F10AD6E4}" srcOrd="13" destOrd="0" presId="urn:microsoft.com/office/officeart/2008/layout/LinedList"/>
    <dgm:cxn modelId="{63F7086C-B2E1-4681-835D-606D04CA79CA}" type="presParOf" srcId="{081E3F10-77C6-454C-BE0B-ACF0F10AD6E4}" destId="{43ED78C1-BE41-486D-B2CE-A847F5E9B180}" srcOrd="0" destOrd="0" presId="urn:microsoft.com/office/officeart/2008/layout/LinedList"/>
    <dgm:cxn modelId="{EB7C2D49-8BDF-46A7-9460-2E7C02AD1939}" type="presParOf" srcId="{081E3F10-77C6-454C-BE0B-ACF0F10AD6E4}" destId="{A6129127-16C0-4758-B931-247E8D8F86DF}" srcOrd="1" destOrd="0" presId="urn:microsoft.com/office/officeart/2008/layout/LinedList"/>
    <dgm:cxn modelId="{D7171531-0D83-4D02-B5D5-B575E31FEB57}" type="presParOf" srcId="{081E3F10-77C6-454C-BE0B-ACF0F10AD6E4}" destId="{6D713748-A10E-48C4-9798-D6E93D482E7C}" srcOrd="2" destOrd="0" presId="urn:microsoft.com/office/officeart/2008/layout/LinedList"/>
    <dgm:cxn modelId="{5000C4C3-EFB7-4708-B0A5-43A62B973536}" type="presParOf" srcId="{CBF03698-62A8-4182-8EB0-C1A852603261}" destId="{3B49D52B-ED27-4ACC-ABDF-10A4B706654B}" srcOrd="14" destOrd="0" presId="urn:microsoft.com/office/officeart/2008/layout/LinedList"/>
    <dgm:cxn modelId="{9808F762-A97F-4738-9FCE-ED8B271C1336}" type="presParOf" srcId="{CBF03698-62A8-4182-8EB0-C1A852603261}" destId="{A8AB872C-450F-45B9-9B5B-99858EEC75C3}" srcOrd="15" destOrd="0" presId="urn:microsoft.com/office/officeart/2008/layout/LinedList"/>
    <dgm:cxn modelId="{CF802C62-AD55-4F5C-AA19-75BAE72BB6E6}" type="presParOf" srcId="{CBF03698-62A8-4182-8EB0-C1A852603261}" destId="{0AAC4089-56BB-443B-8D47-6E47A59303A6}" srcOrd="16" destOrd="0" presId="urn:microsoft.com/office/officeart/2008/layout/LinedList"/>
    <dgm:cxn modelId="{F5C42DEF-ECDC-43BA-98D8-2066968AE90B}" type="presParOf" srcId="{0AAC4089-56BB-443B-8D47-6E47A59303A6}" destId="{B3CC7223-A8BF-4197-A00A-B47E54141212}" srcOrd="0" destOrd="0" presId="urn:microsoft.com/office/officeart/2008/layout/LinedList"/>
    <dgm:cxn modelId="{E16CADC6-C371-44E8-9A1D-580BD38ED7BD}" type="presParOf" srcId="{0AAC4089-56BB-443B-8D47-6E47A59303A6}" destId="{DD0DFFFF-E793-46A4-97B9-469D6EACD909}" srcOrd="1" destOrd="0" presId="urn:microsoft.com/office/officeart/2008/layout/LinedList"/>
    <dgm:cxn modelId="{E5153ABF-1D5F-4882-8681-ACBD4FB8A7C0}" type="presParOf" srcId="{0AAC4089-56BB-443B-8D47-6E47A59303A6}" destId="{E9814F11-D7CA-41CB-840B-674DB68DA7A1}" srcOrd="2" destOrd="0" presId="urn:microsoft.com/office/officeart/2008/layout/LinedList"/>
    <dgm:cxn modelId="{AFB4F523-CF3C-43C7-B687-D748902BC2F1}" type="presParOf" srcId="{CBF03698-62A8-4182-8EB0-C1A852603261}" destId="{726AF802-D2BC-47C4-BE66-132DFF0C9EE2}" srcOrd="17" destOrd="0" presId="urn:microsoft.com/office/officeart/2008/layout/LinedList"/>
    <dgm:cxn modelId="{2F82DA58-6127-41CC-8C5D-5184A1FFAB2A}" type="presParOf" srcId="{CBF03698-62A8-4182-8EB0-C1A852603261}" destId="{BC8E93B8-5478-44DA-9BC6-F33B961E3344}" srcOrd="18" destOrd="0" presId="urn:microsoft.com/office/officeart/2008/layout/LinedList"/>
    <dgm:cxn modelId="{047B47BF-1383-413A-8B72-A3117B8BB0AE}" type="presParOf" srcId="{CBF03698-62A8-4182-8EB0-C1A852603261}" destId="{58FDD49B-A242-44C6-A891-A1E857A7B870}" srcOrd="19" destOrd="0" presId="urn:microsoft.com/office/officeart/2008/layout/LinedList"/>
    <dgm:cxn modelId="{874BA368-8E11-42E1-9C57-CA70D66B2CB4}" type="presParOf" srcId="{58FDD49B-A242-44C6-A891-A1E857A7B870}" destId="{F25A2949-2949-4B21-A7AE-27A81B1F93F6}" srcOrd="0" destOrd="0" presId="urn:microsoft.com/office/officeart/2008/layout/LinedList"/>
    <dgm:cxn modelId="{7FB397E3-4FDD-4220-8A05-5248A747C818}" type="presParOf" srcId="{58FDD49B-A242-44C6-A891-A1E857A7B870}" destId="{A1834D7C-C6CC-4901-939D-80E5844ECCB9}" srcOrd="1" destOrd="0" presId="urn:microsoft.com/office/officeart/2008/layout/LinedList"/>
    <dgm:cxn modelId="{832452DA-0DF2-4E78-AD81-703B7C0E640A}" type="presParOf" srcId="{58FDD49B-A242-44C6-A891-A1E857A7B870}" destId="{E11D2E5D-B162-4BD4-94D0-F4DB4E6E3C19}" srcOrd="2" destOrd="0" presId="urn:microsoft.com/office/officeart/2008/layout/LinedList"/>
    <dgm:cxn modelId="{50181648-A1EF-4BDE-8C2C-94B2F049573B}" type="presParOf" srcId="{CBF03698-62A8-4182-8EB0-C1A852603261}" destId="{7535746D-9AE8-493E-97B6-E4D3E4F665B0}" srcOrd="20" destOrd="0" presId="urn:microsoft.com/office/officeart/2008/layout/LinedList"/>
    <dgm:cxn modelId="{FBB75D0F-5DD4-4A3D-AA5D-F488F3B61EC3}" type="presParOf" srcId="{CBF03698-62A8-4182-8EB0-C1A852603261}" destId="{6A02CAD8-D64A-425F-88C4-358292C8F73C}" srcOrd="21" destOrd="0" presId="urn:microsoft.com/office/officeart/2008/layout/LinedList"/>
    <dgm:cxn modelId="{271F3785-E27A-41F5-85AB-82E22B665706}" type="presParOf" srcId="{CBF03698-62A8-4182-8EB0-C1A852603261}" destId="{40C5FFBC-AE98-4D20-AEA6-BFF7829690FD}" srcOrd="22" destOrd="0" presId="urn:microsoft.com/office/officeart/2008/layout/LinedList"/>
    <dgm:cxn modelId="{4C3AF627-8376-4BE0-80F8-3CBCD02DC3B7}" type="presParOf" srcId="{40C5FFBC-AE98-4D20-AEA6-BFF7829690FD}" destId="{E135F099-2F3B-41D2-A5A9-199403D6134E}" srcOrd="0" destOrd="0" presId="urn:microsoft.com/office/officeart/2008/layout/LinedList"/>
    <dgm:cxn modelId="{5F29110C-C231-4DC8-BE4C-2C630A649D55}" type="presParOf" srcId="{40C5FFBC-AE98-4D20-AEA6-BFF7829690FD}" destId="{98A23D05-3E43-4498-8541-BAA0EA893BB1}" srcOrd="1" destOrd="0" presId="urn:microsoft.com/office/officeart/2008/layout/LinedList"/>
    <dgm:cxn modelId="{09BF3901-6988-4C02-B048-83DC3E5F49CA}" type="presParOf" srcId="{40C5FFBC-AE98-4D20-AEA6-BFF7829690FD}" destId="{99B7497E-0445-45F0-A19B-7F8E68AD1FDE}" srcOrd="2" destOrd="0" presId="urn:microsoft.com/office/officeart/2008/layout/LinedList"/>
    <dgm:cxn modelId="{771CA045-F853-44E3-9461-7DBC914B2383}" type="presParOf" srcId="{CBF03698-62A8-4182-8EB0-C1A852603261}" destId="{F3BDCD98-6A7E-4219-8E68-FEEA81ABF35F}" srcOrd="23" destOrd="0" presId="urn:microsoft.com/office/officeart/2008/layout/LinedList"/>
    <dgm:cxn modelId="{CDB7BED9-4CAA-48B9-8790-A566AF347839}" type="presParOf" srcId="{CBF03698-62A8-4182-8EB0-C1A852603261}" destId="{D5175AC7-0E09-4B1B-A6D8-C7F1CFF92ECB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C84469-9C17-4679-9AE6-1CED3328EE2D}">
      <dsp:nvSpPr>
        <dsp:cNvPr id="0" name=""/>
        <dsp:cNvSpPr/>
      </dsp:nvSpPr>
      <dsp:spPr>
        <a:xfrm>
          <a:off x="18" y="0"/>
          <a:ext cx="8754556" cy="575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tx1"/>
              </a:solidFill>
            </a:rPr>
            <a:t>কারণসমূহ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18" y="0"/>
        <a:ext cx="8754556" cy="575499"/>
      </dsp:txXfrm>
    </dsp:sp>
    <dsp:sp modelId="{BE9E6EED-42D1-4DF3-82C8-9CD48FC58AC5}">
      <dsp:nvSpPr>
        <dsp:cNvPr id="0" name=""/>
        <dsp:cNvSpPr/>
      </dsp:nvSpPr>
      <dsp:spPr>
        <a:xfrm flipH="1">
          <a:off x="74414" y="650372"/>
          <a:ext cx="1806482" cy="4823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ওহুদের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যুদ্ধে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পরাজয়ের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পরেও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মুসলমানদের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অগ্রযাত্রা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অব্যাহত</a:t>
          </a:r>
          <a:r>
            <a:rPr lang="bn-BD" sz="2800" b="1" kern="1200" dirty="0" smtClean="0"/>
            <a:t> থা</a:t>
          </a:r>
          <a:r>
            <a:rPr lang="bn-BD" sz="2400" b="1" kern="1200" dirty="0" smtClean="0"/>
            <a:t>কা</a:t>
          </a:r>
          <a:endParaRPr lang="en-US" sz="2400" b="1" kern="1200" dirty="0">
            <a:solidFill>
              <a:schemeClr val="bg1"/>
            </a:solidFill>
          </a:endParaRPr>
        </a:p>
      </dsp:txBody>
      <dsp:txXfrm flipH="1">
        <a:off x="74414" y="650372"/>
        <a:ext cx="1806482" cy="4823189"/>
      </dsp:txXfrm>
    </dsp:sp>
    <dsp:sp modelId="{5B27F3CB-F3F1-47DD-8937-9E45B6CC7CA0}">
      <dsp:nvSpPr>
        <dsp:cNvPr id="0" name=""/>
        <dsp:cNvSpPr/>
      </dsp:nvSpPr>
      <dsp:spPr>
        <a:xfrm>
          <a:off x="1929130" y="650372"/>
          <a:ext cx="1266867" cy="4651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কুরাইশ</a:t>
          </a:r>
          <a:r>
            <a:rPr lang="en-US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800" b="1" kern="1200" dirty="0" err="1" smtClean="0">
              <a:latin typeface="Kalpurush" panose="02000600000000000000" pitchFamily="2" charset="0"/>
              <a:cs typeface="Kalpurush" panose="02000600000000000000" pitchFamily="2" charset="0"/>
            </a:rPr>
            <a:t>কর্তৃক</a:t>
          </a:r>
          <a:r>
            <a:rPr lang="en-US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bn-BD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 মদিনা ধ্বংসের পরিকল্পনা </a:t>
          </a:r>
        </a:p>
      </dsp:txBody>
      <dsp:txXfrm>
        <a:off x="1929130" y="650372"/>
        <a:ext cx="1266867" cy="4651421"/>
      </dsp:txXfrm>
    </dsp:sp>
    <dsp:sp modelId="{A9D335F9-16D3-481B-8BD2-527EB1D4C23A}">
      <dsp:nvSpPr>
        <dsp:cNvPr id="0" name=""/>
        <dsp:cNvSpPr/>
      </dsp:nvSpPr>
      <dsp:spPr>
        <a:xfrm>
          <a:off x="3240034" y="609562"/>
          <a:ext cx="1484577" cy="487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মদিনা রাষ্ট্রের শক্তিবৃদ্ধিতে কুরাইশদের ঈর্ষা  </a:t>
          </a:r>
        </a:p>
      </dsp:txBody>
      <dsp:txXfrm>
        <a:off x="3240034" y="609562"/>
        <a:ext cx="1484577" cy="4876799"/>
      </dsp:txXfrm>
    </dsp:sp>
    <dsp:sp modelId="{07E18BD3-B176-4292-8F71-821231D82515}">
      <dsp:nvSpPr>
        <dsp:cNvPr id="0" name=""/>
        <dsp:cNvSpPr/>
      </dsp:nvSpPr>
      <dsp:spPr>
        <a:xfrm>
          <a:off x="4802095" y="609562"/>
          <a:ext cx="1212703" cy="4229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আরব বেদুইনদের মুসলমানদের শত্রুতা</a:t>
          </a:r>
        </a:p>
      </dsp:txBody>
      <dsp:txXfrm>
        <a:off x="4802095" y="609562"/>
        <a:ext cx="1212703" cy="4229890"/>
      </dsp:txXfrm>
    </dsp:sp>
    <dsp:sp modelId="{39432631-0CDD-49F8-B865-3D20506DA928}">
      <dsp:nvSpPr>
        <dsp:cNvPr id="0" name=""/>
        <dsp:cNvSpPr/>
      </dsp:nvSpPr>
      <dsp:spPr>
        <a:xfrm>
          <a:off x="6058973" y="650372"/>
          <a:ext cx="1389438" cy="4473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মুসলিম বণিক কাফেলাকে দুমাতুল জন্দাল নামক স্থানে  হয়রানি</a:t>
          </a:r>
        </a:p>
      </dsp:txBody>
      <dsp:txXfrm>
        <a:off x="6058973" y="650372"/>
        <a:ext cx="1389438" cy="4473163"/>
      </dsp:txXfrm>
    </dsp:sp>
    <dsp:sp modelId="{C82E6107-C26C-4CE4-BE10-CD812DC68995}">
      <dsp:nvSpPr>
        <dsp:cNvPr id="0" name=""/>
        <dsp:cNvSpPr/>
      </dsp:nvSpPr>
      <dsp:spPr>
        <a:xfrm>
          <a:off x="7559203" y="609562"/>
          <a:ext cx="1192078" cy="4362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মদিনা থেকে বহিষ্কৃত ইহুদি গোত্র বনু নাজিরের  </a:t>
          </a:r>
          <a:r>
            <a:rPr lang="bn-BD" sz="24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উসকানি </a:t>
          </a:r>
        </a:p>
      </dsp:txBody>
      <dsp:txXfrm>
        <a:off x="7559203" y="609562"/>
        <a:ext cx="1192078" cy="43623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0FE999-BDCD-4D0F-99B8-2318BA84D1AC}">
      <dsp:nvSpPr>
        <dsp:cNvPr id="0" name=""/>
        <dsp:cNvSpPr/>
      </dsp:nvSpPr>
      <dsp:spPr>
        <a:xfrm>
          <a:off x="1213024" y="2828651"/>
          <a:ext cx="518002" cy="2163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001" y="0"/>
              </a:lnTo>
              <a:lnTo>
                <a:pt x="259001" y="2163525"/>
              </a:lnTo>
              <a:lnTo>
                <a:pt x="518002" y="2163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416409" y="3854797"/>
        <a:ext cx="111233" cy="111233"/>
      </dsp:txXfrm>
    </dsp:sp>
    <dsp:sp modelId="{0BD2A9BC-0CC9-4F26-B134-24088621B0AD}">
      <dsp:nvSpPr>
        <dsp:cNvPr id="0" name=""/>
        <dsp:cNvSpPr/>
      </dsp:nvSpPr>
      <dsp:spPr>
        <a:xfrm>
          <a:off x="1213024" y="2828651"/>
          <a:ext cx="1649566" cy="947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4783" y="0"/>
              </a:lnTo>
              <a:lnTo>
                <a:pt x="824783" y="947908"/>
              </a:lnTo>
              <a:lnTo>
                <a:pt x="1649566" y="947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990245" y="3255042"/>
        <a:ext cx="95126" cy="95126"/>
      </dsp:txXfrm>
    </dsp:sp>
    <dsp:sp modelId="{3F8BA892-DA73-4E39-A5B7-3105A89BE584}">
      <dsp:nvSpPr>
        <dsp:cNvPr id="0" name=""/>
        <dsp:cNvSpPr/>
      </dsp:nvSpPr>
      <dsp:spPr>
        <a:xfrm>
          <a:off x="1213024" y="2782931"/>
          <a:ext cx="828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368" y="45720"/>
              </a:lnTo>
              <a:lnTo>
                <a:pt x="414368" y="51334"/>
              </a:lnTo>
              <a:lnTo>
                <a:pt x="828737" y="51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06674" y="2807932"/>
        <a:ext cx="41437" cy="41437"/>
      </dsp:txXfrm>
    </dsp:sp>
    <dsp:sp modelId="{31DFC5D7-2EA6-4023-B667-7E1A17BAF701}">
      <dsp:nvSpPr>
        <dsp:cNvPr id="0" name=""/>
        <dsp:cNvSpPr/>
      </dsp:nvSpPr>
      <dsp:spPr>
        <a:xfrm>
          <a:off x="1213024" y="1891971"/>
          <a:ext cx="1100551" cy="936679"/>
        </a:xfrm>
        <a:custGeom>
          <a:avLst/>
          <a:gdLst/>
          <a:ahLst/>
          <a:cxnLst/>
          <a:rect l="0" t="0" r="0" b="0"/>
          <a:pathLst>
            <a:path>
              <a:moveTo>
                <a:pt x="0" y="936679"/>
              </a:moveTo>
              <a:lnTo>
                <a:pt x="550275" y="936679"/>
              </a:lnTo>
              <a:lnTo>
                <a:pt x="550275" y="0"/>
              </a:lnTo>
              <a:lnTo>
                <a:pt x="11005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27170" y="2324181"/>
        <a:ext cx="72259" cy="72259"/>
      </dsp:txXfrm>
    </dsp:sp>
    <dsp:sp modelId="{3C7D1443-47DD-4E3C-AB3E-91040EDB27E8}">
      <dsp:nvSpPr>
        <dsp:cNvPr id="0" name=""/>
        <dsp:cNvSpPr/>
      </dsp:nvSpPr>
      <dsp:spPr>
        <a:xfrm>
          <a:off x="1213024" y="711625"/>
          <a:ext cx="1157605" cy="2117025"/>
        </a:xfrm>
        <a:custGeom>
          <a:avLst/>
          <a:gdLst/>
          <a:ahLst/>
          <a:cxnLst/>
          <a:rect l="0" t="0" r="0" b="0"/>
          <a:pathLst>
            <a:path>
              <a:moveTo>
                <a:pt x="0" y="2117025"/>
              </a:moveTo>
              <a:lnTo>
                <a:pt x="578802" y="2117025"/>
              </a:lnTo>
              <a:lnTo>
                <a:pt x="578802" y="0"/>
              </a:lnTo>
              <a:lnTo>
                <a:pt x="11576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731506" y="1709817"/>
        <a:ext cx="120642" cy="120642"/>
      </dsp:txXfrm>
    </dsp:sp>
    <dsp:sp modelId="{1499CCDC-027B-47CD-B257-2F8EB02910A9}">
      <dsp:nvSpPr>
        <dsp:cNvPr id="0" name=""/>
        <dsp:cNvSpPr/>
      </dsp:nvSpPr>
      <dsp:spPr>
        <a:xfrm rot="16200000">
          <a:off x="-2222138" y="2222138"/>
          <a:ext cx="5657302" cy="121302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solidFill>
                <a:srgbClr val="FF0000"/>
              </a:solidFill>
            </a:rPr>
            <a:t>কুরাইশদের পরাজয়ের কারণ</a:t>
          </a:r>
          <a:r>
            <a:rPr lang="bn-IN" sz="3100" b="1" kern="1200" dirty="0" smtClean="0">
              <a:solidFill>
                <a:srgbClr val="FF0000"/>
              </a:solidFill>
            </a:rPr>
            <a:t>/ </a:t>
          </a:r>
          <a:endParaRPr lang="bn-BD" sz="3100" b="1" kern="1200" dirty="0" smtClean="0">
            <a:solidFill>
              <a:srgbClr val="FF0000"/>
            </a:solidFill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solidFill>
                <a:schemeClr val="tx1"/>
              </a:solidFill>
            </a:rPr>
            <a:t>মুসলমানদের জয়ের  কারণ</a:t>
          </a:r>
          <a:endParaRPr lang="en-US" sz="3100" kern="1200" dirty="0">
            <a:solidFill>
              <a:schemeClr val="tx1"/>
            </a:solidFill>
          </a:endParaRPr>
        </a:p>
      </dsp:txBody>
      <dsp:txXfrm rot="16200000">
        <a:off x="-2222138" y="2222138"/>
        <a:ext cx="5657302" cy="1213024"/>
      </dsp:txXfrm>
    </dsp:sp>
    <dsp:sp modelId="{352408B3-379E-4B05-95BF-35835EA46C72}">
      <dsp:nvSpPr>
        <dsp:cNvPr id="0" name=""/>
        <dsp:cNvSpPr/>
      </dsp:nvSpPr>
      <dsp:spPr>
        <a:xfrm>
          <a:off x="2370630" y="156740"/>
          <a:ext cx="4792169" cy="1109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সঠিক রণকৌশল নির্ধারণ করে নিজস্ব পরিবেশে যুদ্ধ করা </a:t>
          </a:r>
        </a:p>
      </dsp:txBody>
      <dsp:txXfrm>
        <a:off x="2370630" y="156740"/>
        <a:ext cx="4792169" cy="1109770"/>
      </dsp:txXfrm>
    </dsp:sp>
    <dsp:sp modelId="{00EC2796-FD8D-496E-9BD1-5CA7E5ECA9E0}">
      <dsp:nvSpPr>
        <dsp:cNvPr id="0" name=""/>
        <dsp:cNvSpPr/>
      </dsp:nvSpPr>
      <dsp:spPr>
        <a:xfrm>
          <a:off x="2313576" y="1502654"/>
          <a:ext cx="4849223" cy="77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২৭ দিন অবরোধ করে রেখে কুরাইশদের  ধৈর্যহারা হয়ে পড়া </a:t>
          </a:r>
        </a:p>
      </dsp:txBody>
      <dsp:txXfrm>
        <a:off x="2313576" y="1502654"/>
        <a:ext cx="4849223" cy="778633"/>
      </dsp:txXfrm>
    </dsp:sp>
    <dsp:sp modelId="{C18915AC-D529-4EE0-AB25-600741DD779F}">
      <dsp:nvSpPr>
        <dsp:cNvPr id="0" name=""/>
        <dsp:cNvSpPr/>
      </dsp:nvSpPr>
      <dsp:spPr>
        <a:xfrm>
          <a:off x="2041762" y="2444949"/>
          <a:ext cx="5121037" cy="77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মিত্রবাহিনীর মধ্যে কলহ  </a:t>
          </a:r>
        </a:p>
      </dsp:txBody>
      <dsp:txXfrm>
        <a:off x="2041762" y="2444949"/>
        <a:ext cx="5121037" cy="778633"/>
      </dsp:txXfrm>
    </dsp:sp>
    <dsp:sp modelId="{746EA13A-4E15-4630-80EE-D00E27B2BD68}">
      <dsp:nvSpPr>
        <dsp:cNvPr id="0" name=""/>
        <dsp:cNvSpPr/>
      </dsp:nvSpPr>
      <dsp:spPr>
        <a:xfrm>
          <a:off x="2862591" y="3387243"/>
          <a:ext cx="4300208" cy="77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তীব্র শীত ও সাইমুম ঝড়ে কুরাইশদের ছন্দপতন </a:t>
          </a:r>
        </a:p>
      </dsp:txBody>
      <dsp:txXfrm>
        <a:off x="2862591" y="3387243"/>
        <a:ext cx="4300208" cy="778633"/>
      </dsp:txXfrm>
    </dsp:sp>
    <dsp:sp modelId="{79F6D472-5A23-4116-8095-412FCD2B4068}">
      <dsp:nvSpPr>
        <dsp:cNvPr id="0" name=""/>
        <dsp:cNvSpPr/>
      </dsp:nvSpPr>
      <dsp:spPr>
        <a:xfrm>
          <a:off x="1731027" y="4386346"/>
          <a:ext cx="5431772" cy="1211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মদিনার নিকটবর্তী  এলাকায় খাদ্য শস্য ও পশুখাদ্য মুসলমানরা আগেই কেটে নিলে কুরাইশরা খাদ্যাভাবে পড়ে।       </a:t>
          </a:r>
          <a:endParaRPr lang="en-US" sz="2400" kern="1200" dirty="0"/>
        </a:p>
      </dsp:txBody>
      <dsp:txXfrm>
        <a:off x="1731027" y="4386346"/>
        <a:ext cx="5431772" cy="12116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E0A18F-C2E0-456E-ABE0-DF1DB3EB5647}">
      <dsp:nvSpPr>
        <dsp:cNvPr id="0" name=""/>
        <dsp:cNvSpPr/>
      </dsp:nvSpPr>
      <dsp:spPr>
        <a:xfrm>
          <a:off x="0" y="2623"/>
          <a:ext cx="640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B248A-5FAF-4C94-A8FC-307AF48F7C9B}">
      <dsp:nvSpPr>
        <dsp:cNvPr id="0" name=""/>
        <dsp:cNvSpPr/>
      </dsp:nvSpPr>
      <dsp:spPr>
        <a:xfrm>
          <a:off x="0" y="2623"/>
          <a:ext cx="848454" cy="536685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rgbClr val="002060"/>
              </a:solidFill>
            </a:rPr>
            <a:t>ফলাফ</a:t>
          </a:r>
          <a:endParaRPr lang="bn-BD" sz="4400" b="1" kern="1200" dirty="0" smtClean="0">
            <a:solidFill>
              <a:srgbClr val="002060"/>
            </a:solidFill>
          </a:endParaRP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02060"/>
              </a:solidFill>
            </a:rPr>
            <a:t>ল</a:t>
          </a:r>
          <a:endParaRPr lang="en-US" sz="4400" b="1" kern="1200" dirty="0"/>
        </a:p>
      </dsp:txBody>
      <dsp:txXfrm>
        <a:off x="0" y="2623"/>
        <a:ext cx="848454" cy="5366853"/>
      </dsp:txXfrm>
    </dsp:sp>
    <dsp:sp modelId="{84B0DCE9-CC61-4F87-A109-03D710058D27}">
      <dsp:nvSpPr>
        <dsp:cNvPr id="0" name=""/>
        <dsp:cNvSpPr/>
      </dsp:nvSpPr>
      <dsp:spPr>
        <a:xfrm>
          <a:off x="937809" y="33807"/>
          <a:ext cx="5457266" cy="718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ইসলাম বিরোধী জোটে ভাঙ্গন </a:t>
          </a:r>
          <a:endParaRPr lang="en-US" sz="3200" b="1" kern="1200" dirty="0"/>
        </a:p>
      </dsp:txBody>
      <dsp:txXfrm>
        <a:off x="937809" y="33807"/>
        <a:ext cx="5457266" cy="718431"/>
      </dsp:txXfrm>
    </dsp:sp>
    <dsp:sp modelId="{B541DFF0-863F-43C1-9903-41EC8C9D19E0}">
      <dsp:nvSpPr>
        <dsp:cNvPr id="0" name=""/>
        <dsp:cNvSpPr/>
      </dsp:nvSpPr>
      <dsp:spPr>
        <a:xfrm>
          <a:off x="848454" y="752238"/>
          <a:ext cx="47655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AABDA-ACEF-447D-83EA-A13333C14CF2}">
      <dsp:nvSpPr>
        <dsp:cNvPr id="0" name=""/>
        <dsp:cNvSpPr/>
      </dsp:nvSpPr>
      <dsp:spPr>
        <a:xfrm>
          <a:off x="937809" y="783423"/>
          <a:ext cx="4676240" cy="62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কুরাইশদের সামরিক শক্তি হ্রাস</a:t>
          </a:r>
          <a:endParaRPr lang="en-US" sz="2800" b="1" kern="1200" dirty="0"/>
        </a:p>
      </dsp:txBody>
      <dsp:txXfrm>
        <a:off x="937809" y="783423"/>
        <a:ext cx="4676240" cy="623687"/>
      </dsp:txXfrm>
    </dsp:sp>
    <dsp:sp modelId="{4942B625-EE16-40AE-8D40-1ACF13E0BD5D}">
      <dsp:nvSpPr>
        <dsp:cNvPr id="0" name=""/>
        <dsp:cNvSpPr/>
      </dsp:nvSpPr>
      <dsp:spPr>
        <a:xfrm>
          <a:off x="848454" y="1407110"/>
          <a:ext cx="47655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E035F-2ECC-46C4-970E-F4F873630C5C}">
      <dsp:nvSpPr>
        <dsp:cNvPr id="0" name=""/>
        <dsp:cNvSpPr/>
      </dsp:nvSpPr>
      <dsp:spPr>
        <a:xfrm>
          <a:off x="937809" y="1438294"/>
          <a:ext cx="4676240" cy="62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ইসলামের ব্যাপক প্রসার </a:t>
          </a:r>
          <a:endParaRPr lang="en-US" sz="2800" b="1" kern="1200" dirty="0"/>
        </a:p>
      </dsp:txBody>
      <dsp:txXfrm>
        <a:off x="937809" y="1438294"/>
        <a:ext cx="4676240" cy="623687"/>
      </dsp:txXfrm>
    </dsp:sp>
    <dsp:sp modelId="{AA1B7F02-27A3-4F80-ABD9-35B19B640FC8}">
      <dsp:nvSpPr>
        <dsp:cNvPr id="0" name=""/>
        <dsp:cNvSpPr/>
      </dsp:nvSpPr>
      <dsp:spPr>
        <a:xfrm>
          <a:off x="848454" y="2061981"/>
          <a:ext cx="47655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D2CE8-EEC2-4ADB-B168-C426B0221BB5}">
      <dsp:nvSpPr>
        <dsp:cNvPr id="0" name=""/>
        <dsp:cNvSpPr/>
      </dsp:nvSpPr>
      <dsp:spPr>
        <a:xfrm>
          <a:off x="937809" y="2093166"/>
          <a:ext cx="4676240" cy="62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ইহুদিদের শাস্তি প্রদান </a:t>
          </a:r>
          <a:endParaRPr lang="en-US" sz="2800" b="1" kern="1200" dirty="0"/>
        </a:p>
      </dsp:txBody>
      <dsp:txXfrm>
        <a:off x="937809" y="2093166"/>
        <a:ext cx="4676240" cy="623687"/>
      </dsp:txXfrm>
    </dsp:sp>
    <dsp:sp modelId="{C426A55B-DCE9-4A39-B990-11FA9E944CB1}">
      <dsp:nvSpPr>
        <dsp:cNvPr id="0" name=""/>
        <dsp:cNvSpPr/>
      </dsp:nvSpPr>
      <dsp:spPr>
        <a:xfrm>
          <a:off x="848454" y="2716853"/>
          <a:ext cx="47655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29127-16C0-4758-B931-247E8D8F86DF}">
      <dsp:nvSpPr>
        <dsp:cNvPr id="0" name=""/>
        <dsp:cNvSpPr/>
      </dsp:nvSpPr>
      <dsp:spPr>
        <a:xfrm>
          <a:off x="937809" y="2748037"/>
          <a:ext cx="4676240" cy="62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মুহাম্মদ (সা) এর ক্ষমতা বৃদ্ধি</a:t>
          </a:r>
          <a:endParaRPr lang="en-US" sz="2800" b="1" kern="1200" dirty="0"/>
        </a:p>
      </dsp:txBody>
      <dsp:txXfrm>
        <a:off x="937809" y="2748037"/>
        <a:ext cx="4676240" cy="623687"/>
      </dsp:txXfrm>
    </dsp:sp>
    <dsp:sp modelId="{3B49D52B-ED27-4ACC-ABDF-10A4B706654B}">
      <dsp:nvSpPr>
        <dsp:cNvPr id="0" name=""/>
        <dsp:cNvSpPr/>
      </dsp:nvSpPr>
      <dsp:spPr>
        <a:xfrm>
          <a:off x="848454" y="3371724"/>
          <a:ext cx="47655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DFFFF-E793-46A4-97B9-469D6EACD909}">
      <dsp:nvSpPr>
        <dsp:cNvPr id="0" name=""/>
        <dsp:cNvSpPr/>
      </dsp:nvSpPr>
      <dsp:spPr>
        <a:xfrm>
          <a:off x="937809" y="3402909"/>
          <a:ext cx="4676240" cy="62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মদিনা রাষ্ট্রের অপ্রতিরোধ্য সমৃদ্ধি </a:t>
          </a:r>
          <a:endParaRPr lang="en-US" sz="2800" b="1" kern="1200" dirty="0"/>
        </a:p>
      </dsp:txBody>
      <dsp:txXfrm>
        <a:off x="937809" y="3402909"/>
        <a:ext cx="4676240" cy="623687"/>
      </dsp:txXfrm>
    </dsp:sp>
    <dsp:sp modelId="{726AF802-D2BC-47C4-BE66-132DFF0C9EE2}">
      <dsp:nvSpPr>
        <dsp:cNvPr id="0" name=""/>
        <dsp:cNvSpPr/>
      </dsp:nvSpPr>
      <dsp:spPr>
        <a:xfrm>
          <a:off x="848454" y="4026596"/>
          <a:ext cx="47655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34D7C-C6CC-4901-939D-80E5844ECCB9}">
      <dsp:nvSpPr>
        <dsp:cNvPr id="0" name=""/>
        <dsp:cNvSpPr/>
      </dsp:nvSpPr>
      <dsp:spPr>
        <a:xfrm>
          <a:off x="937809" y="4057780"/>
          <a:ext cx="4676240" cy="62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মদিনা রাষ্ট্রের অপ্রতিরোধ্য সমৃদ্ধি </a:t>
          </a:r>
          <a:endParaRPr lang="en-US" sz="2800" b="1" kern="1200" dirty="0"/>
        </a:p>
      </dsp:txBody>
      <dsp:txXfrm>
        <a:off x="937809" y="4057780"/>
        <a:ext cx="4676240" cy="623687"/>
      </dsp:txXfrm>
    </dsp:sp>
    <dsp:sp modelId="{7535746D-9AE8-493E-97B6-E4D3E4F665B0}">
      <dsp:nvSpPr>
        <dsp:cNvPr id="0" name=""/>
        <dsp:cNvSpPr/>
      </dsp:nvSpPr>
      <dsp:spPr>
        <a:xfrm>
          <a:off x="848454" y="4681467"/>
          <a:ext cx="47655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23D05-3E43-4498-8541-BAA0EA893BB1}">
      <dsp:nvSpPr>
        <dsp:cNvPr id="0" name=""/>
        <dsp:cNvSpPr/>
      </dsp:nvSpPr>
      <dsp:spPr>
        <a:xfrm>
          <a:off x="937809" y="4712652"/>
          <a:ext cx="4676240" cy="62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চরম শৃঙ্খলা ও বিশ্বাসের বিজয়</a:t>
          </a:r>
          <a:endParaRPr lang="en-US" sz="2800" b="1" kern="1200" dirty="0"/>
        </a:p>
      </dsp:txBody>
      <dsp:txXfrm>
        <a:off x="937809" y="4712652"/>
        <a:ext cx="4676240" cy="623687"/>
      </dsp:txXfrm>
    </dsp:sp>
    <dsp:sp modelId="{F3BDCD98-6A7E-4219-8E68-FEEA81ABF35F}">
      <dsp:nvSpPr>
        <dsp:cNvPr id="0" name=""/>
        <dsp:cNvSpPr/>
      </dsp:nvSpPr>
      <dsp:spPr>
        <a:xfrm>
          <a:off x="848454" y="5336339"/>
          <a:ext cx="47655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8511A-B68A-4D1E-9661-E42143725941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AAF8F-D005-4B5E-83C4-C0515F948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335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iaul39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comments" Target="../comments/comment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267200" y="190500"/>
            <a:ext cx="990600" cy="55245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স্বা</a:t>
            </a:r>
          </a:p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গ</a:t>
            </a:r>
          </a:p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</a:t>
            </a:r>
          </a:p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  </a:t>
            </a:r>
            <a:endParaRPr lang="en-US" sz="54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16" y="190500"/>
            <a:ext cx="3537284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95" y="266700"/>
            <a:ext cx="3962403" cy="5181600"/>
          </a:xfrm>
          <a:prstGeom prst="round2DiagRect">
            <a:avLst>
              <a:gd name="adj1" fmla="val 1573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72020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975697384"/>
              </p:ext>
            </p:extLst>
          </p:nvPr>
        </p:nvGraphicFramePr>
        <p:xfrm>
          <a:off x="2438400" y="190500"/>
          <a:ext cx="640080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90500"/>
            <a:ext cx="2133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095500"/>
            <a:ext cx="2133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619500"/>
            <a:ext cx="2133599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07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E0A18F-C2E0-456E-ABE0-DF1DB3EB5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CE0A18F-C2E0-456E-ABE0-DF1DB3EB5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7B248A-5FAF-4C94-A8FC-307AF48F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F77B248A-5FAF-4C94-A8FC-307AF48F7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1DFF0-863F-43C1-9903-41EC8C9D1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B541DFF0-863F-43C1-9903-41EC8C9D1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0DCE9-CC61-4F87-A109-03D710058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84B0DCE9-CC61-4F87-A109-03D710058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42B625-EE16-40AE-8D40-1ACF13E0B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942B625-EE16-40AE-8D40-1ACF13E0B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AABDA-ACEF-447D-83EA-A13333C14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F10AABDA-ACEF-447D-83EA-A13333C14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B7F02-27A3-4F80-ABD9-35B19B640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AA1B7F02-27A3-4F80-ABD9-35B19B640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CE035F-2ECC-46C4-970E-F4F873630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BFCE035F-2ECC-46C4-970E-F4F873630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6A55B-DCE9-4A39-B990-11FA9E944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C426A55B-DCE9-4A39-B990-11FA9E944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ED2CE8-EEC2-4ADB-B168-C426B0221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BFED2CE8-EEC2-4ADB-B168-C426B0221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49D52B-ED27-4ACC-ABDF-10A4B706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3B49D52B-ED27-4ACC-ABDF-10A4B706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29127-16C0-4758-B931-247E8D8F8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A6129127-16C0-4758-B931-247E8D8F8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AF802-D2BC-47C4-BE66-132DFF0C9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726AF802-D2BC-47C4-BE66-132DFF0C9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0DFFFF-E793-46A4-97B9-469D6EACD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DD0DFFFF-E793-46A4-97B9-469D6EACD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35746D-9AE8-493E-97B6-E4D3E4F66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7535746D-9AE8-493E-97B6-E4D3E4F66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834D7C-C6CC-4901-939D-80E5844EC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">
                                            <p:graphicEl>
                                              <a:dgm id="{A1834D7C-C6CC-4901-939D-80E5844EC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DCD98-6A7E-4219-8E68-FEEA81AB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F3BDCD98-6A7E-4219-8E68-FEEA81AB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23D05-3E43-4498-8541-BAA0EA893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">
                                            <p:graphicEl>
                                              <a:dgm id="{98A23D05-3E43-4498-8541-BAA0EA893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76600" y="190500"/>
            <a:ext cx="2577158" cy="56400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722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7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7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420" y="985650"/>
            <a:ext cx="8124875" cy="40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১। </a:t>
            </a:r>
            <a:r>
              <a:rPr lang="bn-IN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ত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সালে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খন্দকের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যুদ্ধ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2095500"/>
            <a:ext cx="8037095" cy="238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IN" sz="28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২</a:t>
            </a:r>
            <a:r>
              <a:rPr lang="bn-IN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কার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পরামর্শে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পরিখা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খনন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হয়</a:t>
            </a:r>
            <a:r>
              <a:rPr lang="bn-BD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485900"/>
            <a:ext cx="8124875" cy="40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IN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উত্তরঃ </a:t>
            </a:r>
            <a:r>
              <a:rPr lang="en-US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৬২৭ </a:t>
            </a:r>
            <a:r>
              <a:rPr lang="en-US" sz="28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সালে</a:t>
            </a:r>
            <a:r>
              <a:rPr lang="bn-IN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।</a:t>
            </a:r>
            <a:r>
              <a:rPr lang="en-US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3467100"/>
            <a:ext cx="8124875" cy="40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IN" sz="25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উত্তরঃ </a:t>
            </a:r>
            <a:r>
              <a:rPr lang="en-US" sz="25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উহুদের</a:t>
            </a:r>
            <a:r>
              <a:rPr lang="en-US" sz="25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যুদ্ধের</a:t>
            </a:r>
            <a:r>
              <a:rPr lang="en-US" sz="25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পরাজয়ের</a:t>
            </a:r>
            <a:r>
              <a:rPr lang="en-US" sz="25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প্রতিশোধ</a:t>
            </a:r>
            <a:r>
              <a:rPr lang="en-US" sz="25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গ্রহণ</a:t>
            </a:r>
            <a:r>
              <a:rPr lang="en-US" sz="25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।  </a:t>
            </a:r>
            <a:endParaRPr lang="en-US" sz="2500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476500"/>
            <a:ext cx="8124875" cy="40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IN" sz="28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উত্তরঃ </a:t>
            </a:r>
            <a:r>
              <a:rPr lang="en-US" sz="28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সালমান</a:t>
            </a:r>
            <a:r>
              <a:rPr lang="en-US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ফারসির</a:t>
            </a:r>
            <a:r>
              <a:rPr lang="en-US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পরামর্শে</a:t>
            </a:r>
            <a:r>
              <a:rPr lang="en-US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। </a:t>
            </a:r>
            <a:endParaRPr lang="en-US" sz="28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2933700"/>
            <a:ext cx="8124875" cy="40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IN" sz="28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bn-IN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খন্দকের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যুদ্ধের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প্রধান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কারণ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- </a:t>
            </a:r>
            <a:endParaRPr lang="en-US" sz="2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7200" y="4076700"/>
            <a:ext cx="7239000" cy="77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৪। </a:t>
            </a:r>
            <a:r>
              <a:rPr lang="bn-IN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কুরাইশরা কতদিন মদিনা অবরোধ করে রাখে?</a:t>
            </a:r>
            <a:endParaRPr lang="en-US" sz="2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3400" y="4914900"/>
            <a:ext cx="7543800" cy="40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IN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উত্তরঃ </a:t>
            </a:r>
            <a:r>
              <a:rPr lang="bn-IN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২৭ দিন। </a:t>
            </a:r>
            <a:endParaRPr lang="en-US" sz="2800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89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5344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মূল্যায়ন (সৃজনশীল প্রশ্ন ) </a:t>
            </a:r>
            <a:endParaRPr lang="en-US" sz="36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" y="880805"/>
            <a:ext cx="8686800" cy="440120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4675188" algn="r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mygb‡`i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evwo‡Z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GK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Abyôv‡b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A‡bK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wgwó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Avbv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AwZw_‡`i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Av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vqb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‡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k‡l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†_‡K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hvIqv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wgwó†Z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wccuovi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Avbv‡Mvbv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hvq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_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vjvi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gvSLv‡b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GKwU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QvU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evwU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ewm‡q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Dc‡i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wgwói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SushreeMJ" pitchFamily="2" charset="0"/>
                <a:ea typeface="Calibri" pitchFamily="34" charset="0"/>
                <a:cs typeface="SutonnyMJ" pitchFamily="2" charset="0"/>
              </a:rPr>
              <a:t>প্যাকেট</a:t>
            </a:r>
            <a:r>
              <a:rPr lang="en-US" sz="2800" dirty="0" smtClean="0">
                <a:latin typeface="SutonnySushree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ivL‡jb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_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vjvq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wKQzUv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cvwb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X‡j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w`‡jb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d‡j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wgwó‡Z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wccuov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Avm‡Z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cv‡iwb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4675188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খন্দকের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যুদ্ধে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কুরাইশদের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প্রধান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সেনাপতি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কে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ছিলেন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?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Kalpurush" pitchFamily="2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4675188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L)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Iû‡`i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‡Kb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gymjgvbiv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civwRZ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?	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4675188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M)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DÏxc‡Ki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gv‡qi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KŠk‡ji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‡_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Bmjv‡gi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cÖv_wgK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hy‡Mi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KŠk‡ji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wgj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hvq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?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ব্যাখ্যা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 	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4675188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ÒewZµgagx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©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KŠkj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QvovI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bvbv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cÖwZKzj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cwi‡ek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KzivBk‡`i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civRq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ei‡Y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evধ্য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K‡iÓ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Dw³wU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we‡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শ্লে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lY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			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Kalpurush" pitchFamily="2" charset="0"/>
              </a:rPr>
              <a:t>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 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865"/>
            <a:ext cx="8305800" cy="64743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b="1" dirty="0" smtClean="0"/>
              <a:t>সৃজনশীল প্রশ্ন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76300"/>
            <a:ext cx="8382000" cy="46482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latin typeface="ArhialkhanMJ" panose="00000400000000000000" pitchFamily="2" charset="0"/>
                <a:cs typeface="ArhialkhanMJ" panose="00000400000000000000" pitchFamily="2" charset="0"/>
              </a:rPr>
              <a:t>mygb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‡`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evwo‡Z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GK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Abyôv‡b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A‡bK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wgwó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Avbv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nq|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AwZw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_‡`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Avc¨vqb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‡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k‡l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†_‡K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hvIqv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wgwó†Z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wccuovi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Avbv‡Mvbv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†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e‡o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hvq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| 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gv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eo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_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vjvi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gvSLv‡b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GKwU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†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QvU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evwU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ewm‡q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Zvi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Dc‡i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wgwói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c¨v‡KU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ivL‡jb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|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Avi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_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vjvq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wKQzUv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cvwb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†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X‡j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w`‡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jb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|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d‡j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wgwó‡Z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wccuov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Avm‡Z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cv‡iwb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|</a:t>
            </a:r>
          </a:p>
          <a:p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K)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Kvi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civg‡k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©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cwiLv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Lbb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Kiv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nq?	</a:t>
            </a:r>
            <a:r>
              <a:rPr lang="en-US" sz="2800" b="1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		1</a:t>
            </a:r>
            <a:endParaRPr lang="en-US" sz="2800" b="1" dirty="0">
              <a:latin typeface="ArhialkhanMJ" panose="00000400000000000000" pitchFamily="2" charset="0"/>
              <a:cs typeface="ArhialkhanMJ" panose="00000400000000000000" pitchFamily="2" charset="0"/>
            </a:endParaRPr>
          </a:p>
          <a:p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L)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Iû‡`i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1600" b="1" dirty="0" err="1" smtClean="0">
                <a:latin typeface="ArhialkhanMJ" panose="00000400000000000000" pitchFamily="2" charset="0"/>
                <a:cs typeface="ArhialkhanMJ" panose="00000400000000000000" pitchFamily="2" charset="0"/>
              </a:rPr>
              <a:t>যু</a:t>
            </a:r>
            <a:r>
              <a:rPr lang="en-US" sz="2800" b="1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‡× 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‡Kb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gymjgvbiv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civwRZ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nq?	</a:t>
            </a:r>
            <a:r>
              <a:rPr lang="en-US" sz="2800" b="1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		2</a:t>
            </a:r>
            <a:r>
              <a:rPr lang="bn-IN" sz="2800" b="1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endParaRPr lang="en-US" sz="2800" b="1" dirty="0">
              <a:latin typeface="ArhialkhanMJ" panose="00000400000000000000" pitchFamily="2" charset="0"/>
              <a:cs typeface="ArhialkhanMJ" panose="00000400000000000000" pitchFamily="2" charset="0"/>
            </a:endParaRPr>
          </a:p>
          <a:p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M)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DÏxc‡Ki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gv‡qi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†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KŠk‡ji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mv‡_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Bmjv‡gi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cÖv_wgK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hy‡Mi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†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Kvb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†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KŠk‡ji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wgj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Kiv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hvq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?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e¨vL¨v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Ki|  	</a:t>
            </a:r>
            <a:r>
              <a:rPr lang="en-US" sz="2800" b="1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			3</a:t>
            </a:r>
            <a:endParaRPr lang="en-US" sz="2800" b="1" dirty="0">
              <a:latin typeface="ArhialkhanMJ" panose="00000400000000000000" pitchFamily="2" charset="0"/>
              <a:cs typeface="ArhialkhanMJ" panose="00000400000000000000" pitchFamily="2" charset="0"/>
            </a:endParaRPr>
          </a:p>
          <a:p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N)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Òe¨wZµgagx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© †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KŠkj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QvovI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bvbv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cÖwZKzj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cwi‡ek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KzivBk‡`i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civRq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ei‡Y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eva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¨ </a:t>
            </a:r>
            <a:r>
              <a:rPr lang="en-US" sz="2800" b="1" dirty="0" err="1">
                <a:latin typeface="ArhialkhanMJ" panose="00000400000000000000" pitchFamily="2" charset="0"/>
                <a:cs typeface="ArhialkhanMJ" panose="00000400000000000000" pitchFamily="2" charset="0"/>
              </a:rPr>
              <a:t>K‡iÓ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 Dw³wU </a:t>
            </a:r>
            <a:r>
              <a:rPr lang="en-US" sz="2800" b="1" dirty="0" err="1" smtClean="0">
                <a:latin typeface="ArhialkhanMJ" panose="00000400000000000000" pitchFamily="2" charset="0"/>
                <a:cs typeface="ArhialkhanMJ" panose="00000400000000000000" pitchFamily="2" charset="0"/>
              </a:rPr>
              <a:t>we‡</a:t>
            </a:r>
            <a:r>
              <a:rPr lang="en-US" sz="1600" b="1" dirty="0" err="1" smtClean="0">
                <a:latin typeface="ArhialkhanMJ" panose="00000400000000000000" pitchFamily="2" charset="0"/>
                <a:cs typeface="ArhialkhanMJ" panose="00000400000000000000" pitchFamily="2" charset="0"/>
              </a:rPr>
              <a:t>শ্ল</a:t>
            </a:r>
            <a:r>
              <a:rPr lang="en-US" sz="2800" b="1" dirty="0" err="1" smtClean="0">
                <a:latin typeface="ArhialkhanMJ" panose="00000400000000000000" pitchFamily="2" charset="0"/>
                <a:cs typeface="ArhialkhanMJ" panose="00000400000000000000" pitchFamily="2" charset="0"/>
              </a:rPr>
              <a:t>lY</a:t>
            </a:r>
            <a:r>
              <a:rPr lang="en-US" sz="2800" b="1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>
                <a:latin typeface="ArhialkhanMJ" panose="00000400000000000000" pitchFamily="2" charset="0"/>
                <a:cs typeface="ArhialkhanMJ" panose="00000400000000000000" pitchFamily="2" charset="0"/>
              </a:rPr>
              <a:t>Ki|  </a:t>
            </a:r>
            <a:r>
              <a:rPr lang="en-US" sz="2800" b="1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			</a:t>
            </a:r>
            <a:r>
              <a:rPr lang="en-US" sz="2800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৪</a:t>
            </a:r>
            <a:r>
              <a:rPr lang="en-US" sz="2800" b="1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   </a:t>
            </a:r>
            <a:endParaRPr lang="en-US" sz="2800" b="1" dirty="0">
              <a:latin typeface="ArhialkhanMJ" panose="00000400000000000000" pitchFamily="2" charset="0"/>
              <a:cs typeface="ArhialkhanMJ" panose="00000400000000000000" pitchFamily="2" charset="0"/>
            </a:endParaRPr>
          </a:p>
          <a:p>
            <a:endParaRPr lang="en-US" sz="2800" b="1" dirty="0"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pic>
        <p:nvPicPr>
          <p:cNvPr id="4" name="Picture 3" descr="537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2781300"/>
            <a:ext cx="4114800" cy="110799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ধন্যবাদ</a:t>
            </a:r>
            <a:r>
              <a:rPr lang="bn-IN" sz="6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66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0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0695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62400" y="127000"/>
            <a:ext cx="4876800" cy="326571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জিয়াউল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সেনানিবাস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০১৭৪১-৭৭৩৯৪০ 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ই–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ziaul39@gmail.com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7353" y="3532910"/>
            <a:ext cx="8437010" cy="1793843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ইতিহাস ও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10-Point Star 7"/>
          <p:cNvSpPr/>
          <p:nvPr/>
        </p:nvSpPr>
        <p:spPr>
          <a:xfrm>
            <a:off x="2315689" y="286988"/>
            <a:ext cx="1478478" cy="3236025"/>
          </a:xfrm>
          <a:prstGeom prst="star10">
            <a:avLst/>
          </a:prstGeom>
          <a:blipFill>
            <a:blip r:embed="rId5" cstate="print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endPara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lab\Desktop\Zia QCSC\PIC\Untitl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47700"/>
            <a:ext cx="1744406" cy="206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574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90499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219700"/>
            <a:ext cx="7391400" cy="609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n-BD" sz="4000" dirty="0" smtClean="0"/>
              <a:t>		</a:t>
            </a:r>
            <a:r>
              <a:rPr lang="en-US" sz="4000" dirty="0" err="1" smtClean="0"/>
              <a:t>খন্দকের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যুদ্ধ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7700"/>
            <a:ext cx="8077200" cy="41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78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BD" b="1" dirty="0" smtClean="0">
                <a:latin typeface="Kalpurush" pitchFamily="2" charset="0"/>
                <a:cs typeface="Kalpurush" pitchFamily="2" charset="0"/>
              </a:rPr>
              <a:t>শিখনফল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1100"/>
            <a:ext cx="8628888" cy="4191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b="1" dirty="0" smtClean="0">
                <a:latin typeface="Kalpurush" pitchFamily="2" charset="0"/>
                <a:cs typeface="Kalpurush" pitchFamily="2" charset="0"/>
              </a:rPr>
              <a:t>এ পাঠ শেষে শিক্ষার্থ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ী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রা-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bn-BD" b="1" dirty="0" smtClean="0">
                <a:latin typeface="Kalpurush" pitchFamily="2" charset="0"/>
                <a:cs typeface="Kalpurush" pitchFamily="2" charset="0"/>
              </a:rPr>
              <a:t>খন্দকের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যুদ্ধের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নামকরণ বলতে পারবে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bn-BD" b="1" dirty="0" smtClean="0">
                <a:latin typeface="Kalpurush" pitchFamily="2" charset="0"/>
                <a:cs typeface="Kalpurush" pitchFamily="2" charset="0"/>
              </a:rPr>
              <a:t>খন্দকের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যুদ্ধ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কী </a:t>
            </a:r>
            <a:r>
              <a:rPr lang="bn-BD" b="1" dirty="0">
                <a:latin typeface="Kalpurush" pitchFamily="2" charset="0"/>
                <a:cs typeface="Kalpurush" pitchFamily="2" charset="0"/>
              </a:rPr>
              <a:t>তা বলতে পারবে।</a:t>
            </a:r>
            <a:r>
              <a:rPr lang="en-US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 </a:t>
            </a:r>
          </a:p>
          <a:p>
            <a:r>
              <a:rPr lang="bn-BD" b="1" dirty="0" smtClean="0">
                <a:latin typeface="Kalpurush" pitchFamily="2" charset="0"/>
                <a:cs typeface="Kalpurush" pitchFamily="2" charset="0"/>
              </a:rPr>
              <a:t>এর প্রেক্ষাপট/কারণ বর্ণনা করতে পারবে।</a:t>
            </a:r>
          </a:p>
          <a:p>
            <a:r>
              <a:rPr lang="bn-BD" b="1" dirty="0" smtClean="0">
                <a:latin typeface="Kalpurush" pitchFamily="2" charset="0"/>
                <a:cs typeface="Kalpurush" pitchFamily="2" charset="0"/>
              </a:rPr>
              <a:t>এর গুরুত্ব লিখতে পারবে। </a:t>
            </a:r>
          </a:p>
          <a:p>
            <a:r>
              <a:rPr lang="bn-BD" b="1" dirty="0" smtClean="0">
                <a:latin typeface="Kalpurush" pitchFamily="2" charset="0"/>
                <a:cs typeface="Kalpurush" pitchFamily="2" charset="0"/>
              </a:rPr>
              <a:t>এ অধ্যায় থেকে সৃজনশীল প্রশ্নের সমাধান করতে পারবে। 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1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096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খন্দকের যুদ্ধ 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571500"/>
            <a:ext cx="5867400" cy="5029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/>
            <a:r>
              <a:rPr lang="bn-BD" sz="2400" b="1" dirty="0" smtClean="0"/>
              <a:t>নামকরণঃ মদিনার তিন পাশ খেজুর বাগান, ঘর-বাড়ি,পাহাড়-পর্বত দিয়ে ঘেরা ছিল। শুধু উত্তর ও উত্তর-পশ্চিম দিক অরক্ষিত ছিল।এ পাশে মুহাম্মদ (সা) সালমান </a:t>
            </a:r>
            <a:r>
              <a:rPr lang="bn-BD" sz="2400" b="1" dirty="0"/>
              <a:t>ফারসির পরামর্শে খন্দক</a:t>
            </a:r>
            <a:r>
              <a:rPr lang="bn-BD" sz="2400" b="1" dirty="0" smtClean="0"/>
              <a:t>/পরিখা </a:t>
            </a:r>
            <a:r>
              <a:rPr lang="bn-BD" sz="2400" b="1" dirty="0"/>
              <a:t>খনন করে মদিনাকে </a:t>
            </a:r>
            <a:r>
              <a:rPr lang="bn-BD" sz="2400" b="1" dirty="0" smtClean="0"/>
              <a:t>রক্ষা </a:t>
            </a:r>
            <a:r>
              <a:rPr lang="bn-BD" sz="2400" b="1" dirty="0"/>
              <a:t>করেছিল বলে একে </a:t>
            </a:r>
            <a:r>
              <a:rPr lang="bn-BD" sz="2400" b="1" dirty="0" smtClean="0"/>
              <a:t>খন্দক/পরিখার </a:t>
            </a:r>
            <a:r>
              <a:rPr lang="bn-BD" sz="2400" b="1" dirty="0"/>
              <a:t>যুদ্ধ বলা হয়</a:t>
            </a:r>
            <a:r>
              <a:rPr lang="bn-BD" sz="2400" b="1" dirty="0" smtClean="0"/>
              <a:t>। </a:t>
            </a:r>
          </a:p>
          <a:p>
            <a:pPr algn="just"/>
            <a:r>
              <a:rPr lang="bn-BD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অন্যদিকে মক্কার কুরাইশ, বেদুইন ও ইহুদিদের সম্মিলিত মুসলমানদের বিরোদ্ধে অংশগ্রহণ করেছিল বলে একে আহযাব বা সম্মলিত বাহিনীর যুদ্ধ বলা হয়। </a:t>
            </a:r>
            <a:endParaRPr lang="bn-BD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700"/>
            <a:ext cx="3190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147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410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"/>
            <a:ext cx="4648200" cy="5410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ওহুদের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যুদ্ধে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পরাজয়ের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পরেও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মুসলমানদের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অগ্রযাত্রা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অব্যাহত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থাকলে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মুসলমানদের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সমূলে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ধ্বংস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লক্ষ্যে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৬২৭ সালে ৩১ মার্চ 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১০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latin typeface="Kalpurush" pitchFamily="2" charset="0"/>
                <a:cs typeface="Kalpurush" pitchFamily="2" charset="0"/>
              </a:rPr>
              <a:t>হাজার</a:t>
            </a: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 smtClean="0">
                <a:latin typeface="Kalpurush" pitchFamily="2" charset="0"/>
                <a:cs typeface="Kalpurush" pitchFamily="2" charset="0"/>
              </a:rPr>
              <a:t>সৈন্য নিয়ে কুরাইশ নেতা আবু সুফিয়ান মদিনা আক্রমণের উদ্দেশ্যে রওয়ানা দেওয়ার প্রেক্ষিতে মুহাম্মদ (সা) মদিনার উত্তর ও উত্তর-পশ্চিম দিকে খন্দক/পরিখা খনন করে মদিনাকে রক্ষা ঘটনাই খন্দক/ পরিখার যুদ্ধ নামে পরিচিত।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6800" cy="55245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ন্দ</a:t>
            </a:r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যু</a:t>
            </a:r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দ্ধ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0500"/>
            <a:ext cx="3124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645180059"/>
              </p:ext>
            </p:extLst>
          </p:nvPr>
        </p:nvGraphicFramePr>
        <p:xfrm>
          <a:off x="228600" y="1143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306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C84469-9C17-4679-9AE6-1CED3328E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ACC84469-9C17-4679-9AE6-1CED3328E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9E6EED-42D1-4DF3-82C8-9CD48FC58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BE9E6EED-42D1-4DF3-82C8-9CD48FC58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27F3CB-F3F1-47DD-8937-9E45B6CC7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5B27F3CB-F3F1-47DD-8937-9E45B6CC7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D335F9-16D3-481B-8BD2-527EB1D4C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A9D335F9-16D3-481B-8BD2-527EB1D4C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E18BD3-B176-4292-8F71-821231D82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07E18BD3-B176-4292-8F71-821231D82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32631-0CDD-49F8-B865-3D20506DA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39432631-0CDD-49F8-B865-3D20506DA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2E6107-C26C-4CE4-BE10-CD812DC68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C82E6107-C26C-4CE4-BE10-CD812DC68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9663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IN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মুসলিম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বাহিনী বনাম কুরাইশ বাহিনী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0662660"/>
              </p:ext>
            </p:extLst>
          </p:nvPr>
        </p:nvGraphicFramePr>
        <p:xfrm>
          <a:off x="304799" y="571499"/>
          <a:ext cx="84582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3950970"/>
                <a:gridCol w="2957830"/>
              </a:tblGrid>
              <a:tr h="537855">
                <a:tc>
                  <a:txBody>
                    <a:bodyPr/>
                    <a:lstStyle/>
                    <a:p>
                      <a:r>
                        <a:rPr lang="bn-BD" sz="27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প্রকৃতি</a:t>
                      </a:r>
                      <a:r>
                        <a:rPr lang="bn-BD" sz="27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27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মুসলিম</a:t>
                      </a:r>
                      <a:r>
                        <a:rPr lang="bn-BD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বাহিনী </a:t>
                      </a:r>
                      <a:endParaRPr lang="bn-BD" sz="3200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কুরাইশ</a:t>
                      </a:r>
                      <a:r>
                        <a:rPr lang="bn-BD" sz="32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বাহিনী </a:t>
                      </a:r>
                      <a:endParaRPr lang="bn-BD" sz="3200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38100" marB="38100"/>
                </a:tc>
              </a:tr>
              <a:tr h="421561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দলনেতা </a:t>
                      </a:r>
                      <a:endParaRPr lang="en-US" sz="2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rgbClr val="00B05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হযরত</a:t>
                      </a:r>
                      <a:r>
                        <a:rPr lang="bn-BD" sz="2400" b="1" baseline="0" dirty="0" smtClean="0">
                          <a:solidFill>
                            <a:srgbClr val="00B05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bn-BD" sz="2400" b="1" dirty="0" smtClean="0">
                          <a:solidFill>
                            <a:srgbClr val="00B05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মুহাম্মদ (সা)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আবু</a:t>
                      </a:r>
                      <a:r>
                        <a:rPr lang="bn-BD" sz="24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সুফিয়ান </a:t>
                      </a:r>
                      <a:endParaRPr lang="bn-BD" sz="2400" b="1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38100" marB="38100"/>
                </a:tc>
              </a:tr>
              <a:tr h="421561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সৈন্য সংখ্যা</a:t>
                      </a:r>
                      <a:endParaRPr lang="en-US" sz="2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rgbClr val="00B05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৩০০০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১০০০০</a:t>
                      </a:r>
                      <a:endParaRPr lang="en-US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38100" marB="38100"/>
                </a:tc>
              </a:tr>
              <a:tr h="421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শহীদ/নিহত</a:t>
                      </a:r>
                      <a:endParaRPr lang="en-US" sz="18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rgbClr val="00B05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৬ জন 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</a:t>
                      </a:r>
                      <a:r>
                        <a:rPr lang="bn-BD" sz="24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জন </a:t>
                      </a:r>
                      <a:endParaRPr lang="bn-BD" sz="2400" b="1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38100" marB="38100"/>
                </a:tc>
              </a:tr>
              <a:tr h="2921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বিশেষ</a:t>
                      </a:r>
                      <a:r>
                        <a:rPr lang="bn-BD" sz="24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দিক  </a:t>
                      </a:r>
                      <a:endParaRPr lang="en-US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rgbClr val="00B050"/>
                          </a:solidFill>
                          <a:latin typeface="Kalpurush" pitchFamily="2" charset="0"/>
                          <a:cs typeface="Kalpurush" pitchFamily="2" charset="0"/>
                        </a:rPr>
                        <a:t>মদিনার উত্তর ও উত্তর-পশ্চিম দিকে</a:t>
                      </a:r>
                      <a:r>
                        <a:rPr lang="bn-BD" sz="2800" b="1" baseline="0" dirty="0" smtClean="0">
                          <a:solidFill>
                            <a:srgbClr val="00B050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bn-BD" sz="2800" b="1" dirty="0" smtClean="0">
                          <a:solidFill>
                            <a:srgbClr val="00B050"/>
                          </a:solidFill>
                          <a:latin typeface="Kalpurush" pitchFamily="2" charset="0"/>
                          <a:cs typeface="Kalpurush" pitchFamily="2" charset="0"/>
                        </a:rPr>
                        <a:t>৬০০০ হাত লম্বা,</a:t>
                      </a:r>
                      <a:r>
                        <a:rPr lang="bn-BD" sz="2800" b="1" baseline="0" dirty="0" smtClean="0">
                          <a:solidFill>
                            <a:srgbClr val="00B050"/>
                          </a:solidFill>
                          <a:latin typeface="Kalpurush" pitchFamily="2" charset="0"/>
                          <a:cs typeface="Kalpurush" pitchFamily="2" charset="0"/>
                        </a:rPr>
                        <a:t> ১০ হাত প্রশস্ত,১০ হাত গভীর এবং খননকৃত মাটি দিয়ে  ১০/১২ মাটির স্তুপ দিয়ে ঢাল তৈরি করেন। খনন কাজে সনি ব্যয় হয় ২০ দিন।   </a:t>
                      </a:r>
                      <a:endParaRPr lang="bn-BD" sz="2800" b="1" dirty="0" smtClean="0">
                        <a:solidFill>
                          <a:srgbClr val="00B05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6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২৭ দিন অবরোধ</a:t>
                      </a:r>
                      <a:r>
                        <a:rPr lang="bn-BD" sz="36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করে রেখে নিরাশ হয়ে মক্কায় ফেরত চলে যায়।  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590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077317417"/>
              </p:ext>
            </p:extLst>
          </p:nvPr>
        </p:nvGraphicFramePr>
        <p:xfrm>
          <a:off x="0" y="0"/>
          <a:ext cx="7162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8999" y="3867149"/>
            <a:ext cx="1905001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Islamic History &amp; Culture\Historical Picture\Khandak\images_1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1257300"/>
            <a:ext cx="1905000" cy="25146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1905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8541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99CCDC-027B-47CD-B257-2F8EB0291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1499CCDC-027B-47CD-B257-2F8EB0291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7D1443-47DD-4E3C-AB3E-91040EDB2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C7D1443-47DD-4E3C-AB3E-91040EDB2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2408B3-379E-4B05-95BF-35835EA46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52408B3-379E-4B05-95BF-35835EA46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FC5D7-2EA6-4023-B667-7E1A17BAF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31DFC5D7-2EA6-4023-B667-7E1A17BAF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EC2796-FD8D-496E-9BD1-5CA7E5ECA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00EC2796-FD8D-496E-9BD1-5CA7E5ECA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BA892-DA73-4E39-A5B7-3105A89BE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3F8BA892-DA73-4E39-A5B7-3105A89BE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8915AC-D529-4EE0-AB25-600741DD7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C18915AC-D529-4EE0-AB25-600741DD7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D2A9BC-0CC9-4F26-B134-24088621B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0BD2A9BC-0CC9-4F26-B134-24088621B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6EA13A-4E15-4630-80EE-D00E27B2B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746EA13A-4E15-4630-80EE-D00E27B2B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0FE999-BDCD-4D0F-99B8-2318BA84D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3A0FE999-BDCD-4D0F-99B8-2318BA84D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F6D472-5A23-4116-8095-412FCD2B4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79F6D472-5A23-4116-8095-412FCD2B4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612</Words>
  <Application>Microsoft Office PowerPoint</Application>
  <PresentationFormat>On-screen Show (16:10)</PresentationFormat>
  <Paragraphs>95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 আজকের পাঠ</vt:lpstr>
      <vt:lpstr>শিখনফল</vt:lpstr>
      <vt:lpstr>খন্দকের যুদ্ধ </vt:lpstr>
      <vt:lpstr>খ ন্দ কে র   যু দ্ধ </vt:lpstr>
      <vt:lpstr>Slide 7</vt:lpstr>
      <vt:lpstr> মুসলিম বাহিনী বনাম কুরাইশ বাহিনী  </vt:lpstr>
      <vt:lpstr>Slide 9</vt:lpstr>
      <vt:lpstr>Slide 10</vt:lpstr>
      <vt:lpstr>Slide 11</vt:lpstr>
      <vt:lpstr>Slide 12</vt:lpstr>
      <vt:lpstr>সৃজনশীল প্রশ্ন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আজকের পাঠ</dc:title>
  <dc:creator>Ziaul Huq</dc:creator>
  <cp:lastModifiedBy>Windows User</cp:lastModifiedBy>
  <cp:revision>39</cp:revision>
  <dcterms:created xsi:type="dcterms:W3CDTF">2006-08-16T00:00:00Z</dcterms:created>
  <dcterms:modified xsi:type="dcterms:W3CDTF">2020-06-19T13:39:16Z</dcterms:modified>
</cp:coreProperties>
</file>