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4" r:id="rId3"/>
    <p:sldId id="280" r:id="rId4"/>
    <p:sldId id="281" r:id="rId5"/>
    <p:sldId id="282" r:id="rId6"/>
    <p:sldId id="283" r:id="rId7"/>
    <p:sldId id="288" r:id="rId8"/>
    <p:sldId id="284" r:id="rId9"/>
    <p:sldId id="292" r:id="rId10"/>
    <p:sldId id="285" r:id="rId11"/>
    <p:sldId id="286" r:id="rId12"/>
    <p:sldId id="287" r:id="rId13"/>
    <p:sldId id="291" r:id="rId14"/>
    <p:sldId id="289" r:id="rId15"/>
    <p:sldId id="290" r:id="rId16"/>
    <p:sldId id="293" r:id="rId17"/>
    <p:sldId id="298" r:id="rId18"/>
    <p:sldId id="297" r:id="rId19"/>
    <p:sldId id="299" r:id="rId20"/>
    <p:sldId id="301" r:id="rId21"/>
    <p:sldId id="302" r:id="rId22"/>
    <p:sldId id="30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CC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824" autoAdjust="0"/>
    <p:restoredTop sz="94660"/>
  </p:normalViewPr>
  <p:slideViewPr>
    <p:cSldViewPr>
      <p:cViewPr varScale="1">
        <p:scale>
          <a:sx n="68" d="100"/>
          <a:sy n="68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F466A-4758-4B25-B84D-E98DEEDFE56D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2B577-61B5-487F-B632-89EA0066A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341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553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pn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0" descr="image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1"/>
            <a:ext cx="84582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 descr="Pink tissue paper"/>
          <p:cNvSpPr>
            <a:spLocks noChangeArrowheads="1"/>
          </p:cNvSpPr>
          <p:nvPr/>
        </p:nvSpPr>
        <p:spPr bwMode="auto">
          <a:xfrm>
            <a:off x="762000" y="4267200"/>
            <a:ext cx="7696200" cy="1752600"/>
          </a:xfrm>
          <a:prstGeom prst="roundRect">
            <a:avLst>
              <a:gd name="adj" fmla="val 28491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57150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পাঠে তোমাদের স্বাগতম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s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553" y="312941"/>
            <a:ext cx="8527647" cy="6240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" descr="Purple mesh"/>
          <p:cNvSpPr>
            <a:spLocks noChangeArrowheads="1"/>
          </p:cNvSpPr>
          <p:nvPr/>
        </p:nvSpPr>
        <p:spPr bwMode="auto">
          <a:xfrm>
            <a:off x="2517775" y="304800"/>
            <a:ext cx="3954463" cy="85129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 পড়া ’’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114800"/>
            <a:ext cx="3810000" cy="2286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9" descr="images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371600"/>
            <a:ext cx="3505200" cy="2209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8" descr="images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371600"/>
            <a:ext cx="3810000" cy="222091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9" descr="images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114800"/>
            <a:ext cx="3505200" cy="2286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295400"/>
            <a:ext cx="3886200" cy="2438400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softEdge rad="112500"/>
          </a:effectLst>
        </p:spPr>
      </p:pic>
      <p:pic>
        <p:nvPicPr>
          <p:cNvPr id="17" name="Picture 10" descr="images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191000"/>
            <a:ext cx="3657600" cy="2362200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softEdge rad="112500"/>
          </a:effectLst>
        </p:spPr>
      </p:pic>
      <p:pic>
        <p:nvPicPr>
          <p:cNvPr id="18" name="Picture 7" descr="images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371600"/>
            <a:ext cx="3581400" cy="2362200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softEdge rad="112500"/>
          </a:effectLst>
        </p:spPr>
      </p:pic>
      <p:pic>
        <p:nvPicPr>
          <p:cNvPr id="19" name="Picture 10" descr="image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155829"/>
            <a:ext cx="3657600" cy="2321170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21" name="Rectangle 20"/>
          <p:cNvSpPr/>
          <p:nvPr/>
        </p:nvSpPr>
        <p:spPr>
          <a:xfrm>
            <a:off x="381000" y="4191000"/>
            <a:ext cx="3733800" cy="228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" y="1295400"/>
            <a:ext cx="3657600" cy="2514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724400" y="4114800"/>
            <a:ext cx="3886200" cy="2362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24400" y="1295400"/>
            <a:ext cx="3886200" cy="2438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1" descr="Purple mesh"/>
          <p:cNvSpPr>
            <a:spLocks noChangeArrowheads="1"/>
          </p:cNvSpPr>
          <p:nvPr/>
        </p:nvSpPr>
        <p:spPr bwMode="auto">
          <a:xfrm>
            <a:off x="2517775" y="304800"/>
            <a:ext cx="3954463" cy="78319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 পড়া ’’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s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553" y="312941"/>
            <a:ext cx="8527647" cy="6240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images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371600"/>
            <a:ext cx="3657600" cy="2209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images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191000"/>
            <a:ext cx="3733800" cy="2209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416050"/>
            <a:ext cx="3733800" cy="21653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images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4213225"/>
            <a:ext cx="3657600" cy="218757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" descr="Purple mesh"/>
          <p:cNvSpPr>
            <a:spLocks noChangeArrowheads="1"/>
          </p:cNvSpPr>
          <p:nvPr/>
        </p:nvSpPr>
        <p:spPr bwMode="auto">
          <a:xfrm>
            <a:off x="2517775" y="304800"/>
            <a:ext cx="3954463" cy="78319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 পড়া ’’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t="13350" b="10616"/>
          <a:stretch>
            <a:fillRect/>
          </a:stretch>
        </p:blipFill>
        <p:spPr bwMode="auto">
          <a:xfrm>
            <a:off x="4724400" y="4201459"/>
            <a:ext cx="3810000" cy="2079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images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3657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7" descr="images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213754"/>
            <a:ext cx="3657600" cy="2275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8" descr="images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524000"/>
            <a:ext cx="38100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533400" y="1371600"/>
            <a:ext cx="3581400" cy="2362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4114800"/>
            <a:ext cx="3657600" cy="2362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00600" y="4191000"/>
            <a:ext cx="3810000" cy="2209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76800" y="1447800"/>
            <a:ext cx="3657600" cy="2362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1" descr="Purple mesh"/>
          <p:cNvSpPr>
            <a:spLocks noChangeArrowheads="1"/>
          </p:cNvSpPr>
          <p:nvPr/>
        </p:nvSpPr>
        <p:spPr bwMode="auto">
          <a:xfrm>
            <a:off x="2517775" y="304800"/>
            <a:ext cx="3954463" cy="78319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 পড়া ’’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s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553" y="312941"/>
            <a:ext cx="8527647" cy="624025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33400" y="1295400"/>
            <a:ext cx="3935669" cy="2209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index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345876"/>
            <a:ext cx="3505200" cy="205492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8" descr="Untitled-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609600"/>
            <a:ext cx="3124200" cy="3173730"/>
          </a:xfrm>
          <a:prstGeom prst="ellipse">
            <a:avLst/>
          </a:prstGeom>
          <a:ln w="381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6" descr="index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3870088"/>
            <a:ext cx="3429000" cy="2530712"/>
          </a:xfrm>
          <a:prstGeom prst="ellipse">
            <a:avLst/>
          </a:prstGeom>
          <a:ln w="381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" descr="Purple mesh"/>
          <p:cNvSpPr>
            <a:spLocks noChangeArrowheads="1"/>
          </p:cNvSpPr>
          <p:nvPr/>
        </p:nvSpPr>
        <p:spPr bwMode="auto">
          <a:xfrm>
            <a:off x="2517775" y="381000"/>
            <a:ext cx="3197225" cy="78319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 পড়া ’’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4800" y="5715000"/>
            <a:ext cx="8534400" cy="7620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ব্যতিত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সুশিক্ষিত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19400" y="457200"/>
            <a:ext cx="4038600" cy="8382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শ্রেণীর কাজ(জোড়ায়)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2" name="Picture 11" descr="images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077200" cy="4038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Callout 8"/>
          <p:cNvSpPr/>
          <p:nvPr/>
        </p:nvSpPr>
        <p:spPr>
          <a:xfrm>
            <a:off x="3124200" y="381000"/>
            <a:ext cx="2438400" cy="914400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D:\AMAR ALL PICTURE\AMAR All PICTURE\Man+Others\supp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14800"/>
            <a:ext cx="2667000" cy="1676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685800" y="5867400"/>
            <a:ext cx="1905000" cy="609600"/>
          </a:xfrm>
          <a:prstGeom prst="rect">
            <a:avLst/>
          </a:prstGeom>
          <a:solidFill>
            <a:srgbClr val="00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গনতন্ত্র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" y="3352800"/>
            <a:ext cx="1828800" cy="685800"/>
          </a:xfrm>
          <a:prstGeom prst="rect">
            <a:avLst/>
          </a:prstGeom>
          <a:solidFill>
            <a:schemeClr val="tx1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ডেমোক্রেসি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85800" y="457200"/>
            <a:ext cx="1676400" cy="584775"/>
          </a:xfrm>
          <a:prstGeom prst="rect">
            <a:avLst/>
          </a:prstGeom>
          <a:solidFill>
            <a:schemeClr val="tx1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জজ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2667000" cy="1524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62000" y="2691825"/>
            <a:ext cx="1676400" cy="584775"/>
          </a:xfrm>
          <a:prstGeom prst="rect">
            <a:avLst/>
          </a:prstGeom>
          <a:solidFill>
            <a:srgbClr val="00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বিচারক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05200" y="4419600"/>
            <a:ext cx="1905000" cy="457200"/>
          </a:xfrm>
          <a:prstGeom prst="rect">
            <a:avLst/>
          </a:prstGeom>
          <a:solidFill>
            <a:srgbClr val="00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মৃত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52800" y="1371600"/>
            <a:ext cx="1905000" cy="685800"/>
          </a:xfrm>
          <a:prstGeom prst="rect">
            <a:avLst/>
          </a:prstGeom>
          <a:solidFill>
            <a:schemeClr val="tx1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গতাসু</a:t>
            </a:r>
            <a:endParaRPr lang="en-US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" descr="D:\AMAR ALL PICTURE\AMAR All PICTURE\Man++\hh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133600"/>
            <a:ext cx="2590800" cy="22098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705600" y="457200"/>
            <a:ext cx="1828800" cy="584775"/>
          </a:xfrm>
          <a:prstGeom prst="rect">
            <a:avLst/>
          </a:prstGeom>
          <a:solidFill>
            <a:schemeClr val="tx1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অবগাহন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143000"/>
            <a:ext cx="2514600" cy="1447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172200" y="2667000"/>
            <a:ext cx="2438400" cy="1077218"/>
          </a:xfrm>
          <a:prstGeom prst="rect">
            <a:avLst/>
          </a:prstGeom>
          <a:solidFill>
            <a:srgbClr val="00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সর্বঙ্গ ডুবিয়ে 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গোসল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77000" y="5791200"/>
            <a:ext cx="1524000" cy="762000"/>
          </a:xfrm>
          <a:prstGeom prst="rect">
            <a:avLst/>
          </a:prstGeom>
          <a:solidFill>
            <a:srgbClr val="00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বাহদুরি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10000" y="5105400"/>
            <a:ext cx="1905000" cy="762000"/>
          </a:xfrm>
          <a:prstGeom prst="rect">
            <a:avLst/>
          </a:prstGeom>
          <a:solidFill>
            <a:schemeClr val="tx1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কারদানি</a:t>
            </a:r>
            <a:endParaRPr lang="en-US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4" descr="D:\AMAR ALL PICTURE\AMAR All PICTURE\Man++\sssssss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3886200"/>
            <a:ext cx="2819400" cy="182880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40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20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" descr="Water droplets"/>
          <p:cNvSpPr>
            <a:spLocks noChangeArrowheads="1"/>
          </p:cNvSpPr>
          <p:nvPr/>
        </p:nvSpPr>
        <p:spPr bwMode="auto">
          <a:xfrm>
            <a:off x="381000" y="304800"/>
            <a:ext cx="8305800" cy="57888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rgbClr val="FF0000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D:\AMAR ALL PICTURE\AMAR All PICTURE\Man Other\z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85825"/>
            <a:ext cx="1905000" cy="21716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9459" name="Picture 3" descr="D:\AMAR ALL PICTURE\AMAR All PICTURE\Man Other\13516603_259796227719723_383445402157851040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651045"/>
            <a:ext cx="1905000" cy="22544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9460" name="Picture 4" descr="D:\AMAR ALL PICTURE\AMAR All PICTURE\Man Other\aqw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914401"/>
            <a:ext cx="1905000" cy="21335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9461" name="Picture 5" descr="D:\AMAR ALL PICTURE\AMAR All PICTURE\Man Other\g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891169"/>
            <a:ext cx="1905000" cy="21645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9462" name="Picture 6" descr="D:\AMAR ALL PICTURE\AMAR All PICTURE\Man Other\h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657600"/>
            <a:ext cx="1905000" cy="22478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9463" name="Picture 7" descr="D:\AMAR ALL PICTURE\AMAR All PICTURE\Man Other\htg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897083"/>
            <a:ext cx="2057400" cy="21509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9465" name="Picture 9" descr="D:\AMAR ALL PICTURE\AMAR All PICTURE\Man Other\qpp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63516" y="3657600"/>
            <a:ext cx="2023284" cy="2209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3651045"/>
            <a:ext cx="1752600" cy="22544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" name="TextBox 1" descr="Water droplets"/>
          <p:cNvSpPr>
            <a:spLocks noChangeArrowheads="1"/>
          </p:cNvSpPr>
          <p:nvPr/>
        </p:nvSpPr>
        <p:spPr bwMode="auto">
          <a:xfrm>
            <a:off x="381000" y="3078718"/>
            <a:ext cx="8229600" cy="57888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rgbClr val="FF0000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যুদ্ধ-বিগ্রহ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ফ্যাসাদ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নির্যাতনের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" descr="Water droplets"/>
          <p:cNvSpPr>
            <a:spLocks noChangeArrowheads="1"/>
          </p:cNvSpPr>
          <p:nvPr/>
        </p:nvSpPr>
        <p:spPr bwMode="auto">
          <a:xfrm>
            <a:off x="381000" y="6050518"/>
            <a:ext cx="7924800" cy="57888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rgbClr val="FF0000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আইন-আদালত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খুন-খারাবি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অনৈতিক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ook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1" y="3581400"/>
            <a:ext cx="1600200" cy="2514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Picture 8" descr="book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1" y="304799"/>
            <a:ext cx="1600199" cy="263589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" name="Picture 9" descr="book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04800"/>
            <a:ext cx="1981200" cy="263589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Picture 10" descr="book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3581400"/>
            <a:ext cx="1676400" cy="2514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Picture 11" descr="book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3581400"/>
            <a:ext cx="1600200" cy="2514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3" name="Picture 12" descr="book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304799"/>
            <a:ext cx="1600200" cy="263589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4" name="Picture 13" descr="book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8600" y="304800"/>
            <a:ext cx="1447800" cy="263589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5" name="Picture 14" descr="book1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3600" y="3581400"/>
            <a:ext cx="1524000" cy="2514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6" name="Picture 15" descr="book1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2600" y="304800"/>
            <a:ext cx="1524000" cy="263589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7" name="Picture 16" descr="book10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3581400"/>
            <a:ext cx="1752600" cy="2514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2667000" y="3058180"/>
            <a:ext cx="2362200" cy="52322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লাইব্রেরি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6096000"/>
            <a:ext cx="2362200" cy="584775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2178784"/>
            <a:ext cx="8686800" cy="1631216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জীবনধারা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গঙ্গা-যমুনার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মতই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ধারায়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ধারার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আত্মরক্ষা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স্বার্থ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পরতা ।</a:t>
            </a:r>
          </a:p>
          <a:p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আরেক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ধারার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আত্ন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পরমার্থ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বিগ্রহ,মামলা-ফ্যাসাদ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কদর্য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সাহিত্য,শিল্প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কল্যান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প্রদ</a:t>
            </a:r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অন্য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আর সৃষ্টি।</a:t>
            </a:r>
          </a:p>
          <a:p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দিকটির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উদাসীন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দিকটির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সাধনা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অধিকারি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676400"/>
            <a:ext cx="8686800" cy="52322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উদ্দিপকটি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 এবং এর আলোকে নিচের প্রশ্নের উত্তর দাও।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710535"/>
            <a:ext cx="8610600" cy="461665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অভ্যাস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বাড়ানোর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লাইব্রেরী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0164" y="3886200"/>
            <a:ext cx="2168236" cy="609600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/>
            <a:r>
              <a:rPr lang="bn-IN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67000" y="3886200"/>
            <a:ext cx="2133600" cy="609600"/>
          </a:xfrm>
          <a:prstGeom prst="round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/>
            <a:r>
              <a:rPr lang="bn-IN" sz="20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endParaRPr lang="en-US" sz="20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6167735"/>
            <a:ext cx="8610600" cy="461665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জ্ঞানেও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।”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53000" y="3879300"/>
            <a:ext cx="3886200" cy="616500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প্রশ্নের উত্তর দিবে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4717500"/>
            <a:ext cx="2133600" cy="768900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/>
            <a:r>
              <a:rPr lang="bn-IN" sz="2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জুঁই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67000" y="4717500"/>
            <a:ext cx="2057400" cy="768900"/>
          </a:xfrm>
          <a:prstGeom prst="round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/>
            <a:r>
              <a:rPr lang="bn-IN" sz="2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চামেলী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800600" y="4869900"/>
            <a:ext cx="4038600" cy="616500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প্রশ্নের উত্তর দিবে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304800"/>
            <a:ext cx="2514600" cy="6735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  <a:scene3d>
            <a:camera prst="orthographicFront"/>
            <a:lightRig rig="threePt" dir="t"/>
          </a:scene3d>
          <a:sp3d>
            <a:bevelT w="88900" h="2095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48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bn-BD" sz="48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" descr="E:\All PICTURE\School\sch (3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25340"/>
            <a:ext cx="1866900" cy="1374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25098" y="3276600"/>
            <a:ext cx="3390301" cy="304698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/দশম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বিষয়: বাংলা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১ম পত্র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অধ্যায়ঃ গদ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্য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‘বই পড়া’</a:t>
            </a: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১৪/০৪/২০২০</a:t>
            </a:r>
          </a:p>
          <a:p>
            <a:pPr algn="ctr"/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533980" y="2962255"/>
            <a:ext cx="6343339" cy="1089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304800"/>
            <a:ext cx="24384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28600" y="3201412"/>
            <a:ext cx="5029200" cy="304698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মোক্তার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বিএ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বিএড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এড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টেংরামারী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সম্মিলনী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বিদ্যালয়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মণিরামপুর,যশোর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মোবাঃ-০১৯৩৬ ০১১২৯৩/০১৭১৫ ৩০৮২৩৬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moktar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69hossain@gmail.com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" descr="F:\all\AMAR ALL PICTURE\AMAR All PICTURE\own\New folder (3)\won (10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609600"/>
            <a:ext cx="3352800" cy="2359025"/>
          </a:xfrm>
          <a:prstGeom prst="ellipse">
            <a:avLst/>
          </a:prstGeom>
          <a:solidFill>
            <a:srgbClr val="00B050"/>
          </a:solidFill>
          <a:ln w="5715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Plaque 12"/>
          <p:cNvSpPr/>
          <p:nvPr/>
        </p:nvSpPr>
        <p:spPr>
          <a:xfrm rot="1813537">
            <a:off x="3595126" y="806800"/>
            <a:ext cx="2686051" cy="779928"/>
          </a:xfrm>
          <a:prstGeom prst="plaqu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 descr="gfgfhghgjhgjghj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2167543"/>
            <a:ext cx="1281951" cy="103386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43268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14400" y="5562600"/>
            <a:ext cx="2667000" cy="8058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0" numCol="1" spcCol="1270" anchor="t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b="1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4151055"/>
            <a:ext cx="8519500" cy="255454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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শিক্ষার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সর্বপ্রধান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অঙ্গ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কোনটি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?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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আমরা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বেশি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বেশি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লাইব্রেরী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প্রতিষ্টা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করব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কেন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?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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মনের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দাবি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রক্ষা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বলতে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লেখক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কি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বুঝিয়েছেন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?</a:t>
            </a:r>
          </a:p>
          <a:p>
            <a:pPr>
              <a:buFont typeface="Wingdings 2"/>
              <a:buChar char="C"/>
            </a:pP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স্বশিক্ষিত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বলতে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কি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বোঝো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?</a:t>
            </a:r>
          </a:p>
          <a:p>
            <a:pPr>
              <a:buFont typeface="Wingdings 2"/>
              <a:buChar char="C"/>
            </a:pP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373" y="224747"/>
            <a:ext cx="4831936" cy="335665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RingInside">
              <a:avLst/>
            </a:prstTxWarp>
          </a:bodyPr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bn-IN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3" descr="E:\All PICTURE\School\IMG_20180308_120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1713" y="201866"/>
            <a:ext cx="3462587" cy="3227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14400" y="5562600"/>
            <a:ext cx="2667000" cy="8058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0" numCol="1" spcCol="1270" anchor="t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b="1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7" descr="images ncc-0017   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077200" cy="4724400"/>
          </a:xfrm>
          <a:prstGeom prst="ellipse">
            <a:avLst/>
          </a:prstGeom>
          <a:ln w="28575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"/>
          <p:cNvSpPr>
            <a:spLocks noChangeArrowheads="1"/>
          </p:cNvSpPr>
          <p:nvPr/>
        </p:nvSpPr>
        <p:spPr bwMode="auto">
          <a:xfrm>
            <a:off x="609600" y="533400"/>
            <a:ext cx="8001000" cy="2656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5000" b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15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 descr="diving_1024x768"/>
          <p:cNvSpPr>
            <a:spLocks noChangeArrowheads="1"/>
          </p:cNvSpPr>
          <p:nvPr/>
        </p:nvSpPr>
        <p:spPr bwMode="auto">
          <a:xfrm>
            <a:off x="228600" y="5410200"/>
            <a:ext cx="8610600" cy="1219200"/>
          </a:xfrm>
          <a:prstGeom prst="roundRect">
            <a:avLst>
              <a:gd name="adj" fmla="val 28491"/>
            </a:avLst>
          </a:prstGeom>
          <a:solidFill>
            <a:schemeClr val="tx1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 পড়ার 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আভ্যাস </a:t>
            </a:r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আরো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বৃদ্ধি </a:t>
            </a:r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 যায়-সে 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14400" y="5562600"/>
            <a:ext cx="2667000" cy="8058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0" numCol="1" spcCol="1270" anchor="t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b="1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5352871"/>
            <a:ext cx="85344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জেনে রাখঃ-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দান না করলে পাপ হবে না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কিন্তু ঋন পরিশোধ না করলে মহাপাপ হবে।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8771105">
            <a:off x="-51373" y="1970706"/>
            <a:ext cx="5201903" cy="150606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Plain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ক্লাসে সহযোগিতা করার জন্য সবাইকে অসংখ্য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3055558">
            <a:off x="4279104" y="2097479"/>
            <a:ext cx="4689190" cy="17978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prstTxWarp prst="textPlain">
              <a:avLst/>
            </a:prstTxWarp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bn-IN" sz="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E:\All PICTURE\Tree\images_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7609" y="3117248"/>
            <a:ext cx="2355273" cy="19881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All PICTURE\Tree\images_2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5709" y="458864"/>
            <a:ext cx="1870364" cy="1522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1295400" y="381000"/>
            <a:ext cx="5943600" cy="685800"/>
          </a:xfrm>
          <a:prstGeom prst="flowChartAlternateProcess">
            <a:avLst/>
          </a:prstGeom>
          <a:solidFill>
            <a:schemeClr val="tx1"/>
          </a:solidFill>
          <a:ln w="762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04800" y="1219200"/>
            <a:ext cx="3124200" cy="2209800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softEdge rad="112500"/>
          </a:effectLst>
        </p:spPr>
      </p:pic>
      <p:pic>
        <p:nvPicPr>
          <p:cNvPr id="12" name="Picture 9" descr="index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219200"/>
            <a:ext cx="2590800" cy="2209800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softEdge rad="112500"/>
          </a:effectLst>
        </p:spPr>
      </p:pic>
      <p:pic>
        <p:nvPicPr>
          <p:cNvPr id="13" name="Picture 10" descr="images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429000"/>
            <a:ext cx="3200400" cy="2286000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softEdge rad="112500"/>
          </a:effectLst>
        </p:spPr>
      </p:pic>
      <p:pic>
        <p:nvPicPr>
          <p:cNvPr id="14" name="Picture 11" descr="images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3429000"/>
            <a:ext cx="2819400" cy="2286000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15" name="AutoShape 7" descr="Blue hills"/>
          <p:cNvSpPr>
            <a:spLocks noChangeArrowheads="1"/>
          </p:cNvSpPr>
          <p:nvPr/>
        </p:nvSpPr>
        <p:spPr bwMode="auto">
          <a:xfrm>
            <a:off x="1600200" y="5715000"/>
            <a:ext cx="5257800" cy="914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পারছো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2" descr="F:\all\AMAR ALL PICTURE\AMAR All PICTURE\School\IMG_20170826_1100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219200"/>
            <a:ext cx="3047999" cy="22098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2" descr="F:\all\AMAR ALL PICTURE\AMAR All PICTURE\School\149006706953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599" y="3429000"/>
            <a:ext cx="2555521" cy="22860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27297106"/>
              </p:ext>
            </p:extLst>
          </p:nvPr>
        </p:nvGraphicFramePr>
        <p:xfrm>
          <a:off x="549275" y="1927225"/>
          <a:ext cx="7908925" cy="2568575"/>
        </p:xfrm>
        <a:graphic>
          <a:graphicData uri="http://schemas.openxmlformats.org/presentationml/2006/ole">
            <p:oleObj spid="_x0000_s1126" name="Packager Shell Object" showAsIcon="1" r:id="rId3" imgW="2119320" imgH="686880" progId="Package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436007"/>
            <a:ext cx="7924800" cy="851297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ভিডিওটি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মনোযোগ দিয়ে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5257800"/>
            <a:ext cx="6400800" cy="11430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ভিডিওটির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s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553" y="312941"/>
            <a:ext cx="8527647" cy="624025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11" name="Right Arrow 10"/>
          <p:cNvSpPr/>
          <p:nvPr/>
        </p:nvSpPr>
        <p:spPr>
          <a:xfrm>
            <a:off x="762001" y="2438399"/>
            <a:ext cx="3505200" cy="1524001"/>
          </a:xfrm>
          <a:prstGeom prst="rightArrow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 বই পড়া </a:t>
            </a:r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”    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998917">
            <a:off x="1126318" y="850022"/>
            <a:ext cx="3498411" cy="1499661"/>
          </a:xfrm>
          <a:prstGeom prst="rightArrow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1" descr="images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5175" y="1066800"/>
            <a:ext cx="4114800" cy="2895600"/>
          </a:xfrm>
          <a:prstGeom prst="ellipse">
            <a:avLst/>
          </a:prstGeom>
          <a:ln w="381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ight Arrow 13"/>
          <p:cNvSpPr/>
          <p:nvPr/>
        </p:nvSpPr>
        <p:spPr>
          <a:xfrm>
            <a:off x="685800" y="5029200"/>
            <a:ext cx="4572000" cy="1118661"/>
          </a:xfrm>
          <a:prstGeom prst="rightArrow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প্রমথ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promo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419600"/>
            <a:ext cx="3200400" cy="1905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Alternate Process 18"/>
          <p:cNvSpPr/>
          <p:nvPr/>
        </p:nvSpPr>
        <p:spPr>
          <a:xfrm>
            <a:off x="2743200" y="304800"/>
            <a:ext cx="3505200" cy="990600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1" y="1219200"/>
            <a:ext cx="7492700" cy="1143000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elaxedModerately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Sun 20"/>
          <p:cNvSpPr/>
          <p:nvPr/>
        </p:nvSpPr>
        <p:spPr>
          <a:xfrm>
            <a:off x="609600" y="2914897"/>
            <a:ext cx="688242" cy="666503"/>
          </a:xfrm>
          <a:prstGeom prst="sun">
            <a:avLst/>
          </a:prstGeom>
          <a:solidFill>
            <a:srgbClr val="7030A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Sun 21"/>
          <p:cNvSpPr/>
          <p:nvPr/>
        </p:nvSpPr>
        <p:spPr>
          <a:xfrm>
            <a:off x="609600" y="3777323"/>
            <a:ext cx="682731" cy="642277"/>
          </a:xfrm>
          <a:prstGeom prst="sun">
            <a:avLst/>
          </a:prstGeom>
          <a:solidFill>
            <a:srgbClr val="7030A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Sun 22"/>
          <p:cNvSpPr/>
          <p:nvPr/>
        </p:nvSpPr>
        <p:spPr>
          <a:xfrm>
            <a:off x="609600" y="4726586"/>
            <a:ext cx="682732" cy="607414"/>
          </a:xfrm>
          <a:prstGeom prst="sun">
            <a:avLst/>
          </a:prstGeom>
          <a:solidFill>
            <a:srgbClr val="7030A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Sun 23"/>
          <p:cNvSpPr/>
          <p:nvPr/>
        </p:nvSpPr>
        <p:spPr>
          <a:xfrm>
            <a:off x="609167" y="5496858"/>
            <a:ext cx="686233" cy="675342"/>
          </a:xfrm>
          <a:prstGeom prst="sun">
            <a:avLst/>
          </a:prstGeom>
          <a:solidFill>
            <a:srgbClr val="7030A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49"/>
          <p:cNvSpPr>
            <a:spLocks noChangeArrowheads="1"/>
          </p:cNvSpPr>
          <p:nvPr/>
        </p:nvSpPr>
        <p:spPr bwMode="auto">
          <a:xfrm>
            <a:off x="1676400" y="3058180"/>
            <a:ext cx="6705600" cy="52322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চিতি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সাহিত্যকর্ম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53"/>
          <p:cNvSpPr>
            <a:spLocks noChangeArrowheads="1"/>
          </p:cNvSpPr>
          <p:nvPr/>
        </p:nvSpPr>
        <p:spPr bwMode="auto">
          <a:xfrm>
            <a:off x="1664579" y="3896380"/>
            <a:ext cx="6717421" cy="52322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অজানা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গুলির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 বলতে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57"/>
          <p:cNvSpPr>
            <a:spLocks noChangeArrowheads="1"/>
          </p:cNvSpPr>
          <p:nvPr/>
        </p:nvSpPr>
        <p:spPr bwMode="auto">
          <a:xfrm>
            <a:off x="1676400" y="4734580"/>
            <a:ext cx="6705600" cy="52322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লাইব্রেরী ও বই পড়ার প্রয়োজনীয়তা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61"/>
          <p:cNvSpPr>
            <a:spLocks noChangeArrowheads="1"/>
          </p:cNvSpPr>
          <p:nvPr/>
        </p:nvSpPr>
        <p:spPr bwMode="auto">
          <a:xfrm>
            <a:off x="1676400" y="5572780"/>
            <a:ext cx="6705600" cy="52322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চর্চার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আগ্রহী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উঠবে</a:t>
            </a:r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3" descr="promoth_ch_130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133600"/>
            <a:ext cx="2642167" cy="2438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465164" y="457200"/>
            <a:ext cx="3878236" cy="1384995"/>
          </a:xfrm>
          <a:prstGeom prst="rect">
            <a:avLst/>
          </a:prstGeom>
          <a:solidFill>
            <a:schemeClr val="bg2"/>
          </a:solidFill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জন্ম তারিখ ও জন্মস্থানঃ-৭ই আগস্ট ১৮৬৮ খ্রিষ্টাব্দে যশোর। তাঁর পৈতৃক নিবাস পাবনা জেলার </a:t>
            </a:r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5715000" y="457200"/>
            <a:ext cx="2916273" cy="1631216"/>
          </a:xfrm>
          <a:prstGeom prst="rect">
            <a:avLst/>
          </a:prstGeom>
          <a:solidFill>
            <a:schemeClr val="bg2"/>
          </a:solidFill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মৃত্যু তারিখ ও স্থানঃ-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২রা সেপ্টেম্বর ১৯৪৬ সালে,কলকাতায়।</a:t>
            </a:r>
          </a:p>
          <a:p>
            <a:pPr algn="ctr">
              <a:buNone/>
            </a:pPr>
            <a:endParaRPr lang="bn-BD" sz="1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4953000"/>
            <a:ext cx="2971800" cy="1261884"/>
          </a:xfrm>
          <a:prstGeom prst="rect">
            <a:avLst/>
          </a:prstGeom>
          <a:solidFill>
            <a:schemeClr val="bg2"/>
          </a:solidFill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উল্লেখ্যযোগ্য গ্রন্থ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বীরবলের হালখাতা,রায়তের কথা, চার-ইয়ারি কথা,আহুতি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457200" y="2743200"/>
            <a:ext cx="1295400" cy="954107"/>
          </a:xfrm>
          <a:prstGeom prst="rect">
            <a:avLst/>
          </a:prstGeom>
          <a:solidFill>
            <a:schemeClr val="bg2"/>
          </a:solidFill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ছদ্মনাম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ঃ-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‘বীরবল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’।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43600" y="2465963"/>
            <a:ext cx="2680941" cy="1877437"/>
          </a:xfrm>
          <a:prstGeom prst="rect">
            <a:avLst/>
          </a:prstGeom>
          <a:solidFill>
            <a:schemeClr val="bg2"/>
          </a:solidFill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পুরষ্কারঃ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প্রদত্ত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জগত্তারিনী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স্বপ্নপদক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/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5715000" y="5029200"/>
            <a:ext cx="2590800" cy="13716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8575" algn="ctr">
            <a:solidFill>
              <a:srgbClr val="00FF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বিশেষ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ঃ-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বাংলা সাহিত্যে চলিতভাষা রীতির প্রবর্তন।</a:t>
            </a:r>
          </a:p>
          <a:p>
            <a:pPr algn="ctr"/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2"/>
          <p:cNvSpPr txBox="1">
            <a:spLocks noChangeArrowheads="1"/>
          </p:cNvSpPr>
          <p:nvPr/>
        </p:nvSpPr>
        <p:spPr bwMode="auto">
          <a:xfrm>
            <a:off x="2819400" y="4454525"/>
            <a:ext cx="2667000" cy="6508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প্রমথ চৌধুরী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Bent Arrow 12"/>
          <p:cNvSpPr/>
          <p:nvPr/>
        </p:nvSpPr>
        <p:spPr>
          <a:xfrm rot="6087077">
            <a:off x="4128525" y="1066671"/>
            <a:ext cx="1114908" cy="868680"/>
          </a:xfrm>
          <a:prstGeom prst="bentArrow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62000" y="1905000"/>
            <a:ext cx="762000" cy="762000"/>
          </a:xfrm>
          <a:prstGeom prst="downArrow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0800000">
            <a:off x="6934200" y="1905000"/>
            <a:ext cx="762000" cy="533400"/>
          </a:xfrm>
          <a:prstGeom prst="downArrow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0800000">
            <a:off x="6629401" y="4343399"/>
            <a:ext cx="762000" cy="609600"/>
          </a:xfrm>
          <a:prstGeom prst="downArrow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6200000">
            <a:off x="3962400" y="4876800"/>
            <a:ext cx="762000" cy="1981200"/>
          </a:xfrm>
          <a:prstGeom prst="downArrow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5" name="Down Arrow 24"/>
          <p:cNvSpPr/>
          <p:nvPr/>
        </p:nvSpPr>
        <p:spPr>
          <a:xfrm>
            <a:off x="609600" y="3810000"/>
            <a:ext cx="762000" cy="1143000"/>
          </a:xfrm>
          <a:prstGeom prst="downArrow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ent Arrow 27"/>
          <p:cNvSpPr/>
          <p:nvPr/>
        </p:nvSpPr>
        <p:spPr>
          <a:xfrm>
            <a:off x="4953000" y="990600"/>
            <a:ext cx="890016" cy="1066800"/>
          </a:xfrm>
          <a:prstGeom prst="bentArrow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ame 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31" grpId="0" animBg="1"/>
      <p:bldP spid="13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12941"/>
            <a:ext cx="8527647" cy="6240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ounded Rectangle 15" descr="003"/>
          <p:cNvSpPr>
            <a:spLocks noChangeArrowheads="1"/>
          </p:cNvSpPr>
          <p:nvPr/>
        </p:nvSpPr>
        <p:spPr bwMode="auto">
          <a:xfrm>
            <a:off x="685800" y="4343400"/>
            <a:ext cx="7772400" cy="2057400"/>
          </a:xfrm>
          <a:prstGeom prst="roundRect">
            <a:avLst>
              <a:gd name="adj" fmla="val 28491"/>
            </a:avLst>
          </a:prstGeom>
          <a:solidFill>
            <a:schemeClr val="tx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প্রমথ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চৌধুরীর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পৈত্রিক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নিবাস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প্রমথ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চৌধুরীর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ছদ্মনাম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পুরষ্কার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" descr="Bouquet"/>
          <p:cNvSpPr>
            <a:spLocks noChangeArrowheads="1"/>
          </p:cNvSpPr>
          <p:nvPr/>
        </p:nvSpPr>
        <p:spPr bwMode="auto">
          <a:xfrm>
            <a:off x="685800" y="457200"/>
            <a:ext cx="3043238" cy="91940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76200" algn="ctr">
            <a:solidFill>
              <a:srgbClr val="FF0000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1" descr="F:\all\AMAR ALL PICTURE\AMAR All PICTURE\School\IMG_20170404_103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12941"/>
            <a:ext cx="4038600" cy="3267743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304800"/>
            <a:ext cx="2895600" cy="830997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4614208"/>
            <a:ext cx="4267200" cy="1938992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২৮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প্রথম প্যারা  থেকে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শোন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2" descr="F:\all\AMAR ALL PICTURE\AMAR All PICTURE\School\IMG_20170826_110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3348">
            <a:off x="420144" y="1240766"/>
            <a:ext cx="4166964" cy="3099835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2" descr="F:\all\AMAR ALL PICTURE\AMAR All PICTURE\School\14900670695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2003" y="1295400"/>
            <a:ext cx="4067197" cy="297180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5715000" y="304800"/>
            <a:ext cx="31242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2003" y="4602540"/>
            <a:ext cx="4067197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২৯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 শেষ  প্যারা টুকু সঠিক উচ্চারণে 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bn-IN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IN" sz="2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512</Words>
  <Application>Microsoft Office PowerPoint</Application>
  <PresentationFormat>On-screen Show (4:3)</PresentationFormat>
  <Paragraphs>99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sajjad</dc:creator>
  <cp:lastModifiedBy>RAJU NOMAN</cp:lastModifiedBy>
  <cp:revision>834</cp:revision>
  <dcterms:created xsi:type="dcterms:W3CDTF">2006-08-16T00:00:00Z</dcterms:created>
  <dcterms:modified xsi:type="dcterms:W3CDTF">2020-06-08T02:32:08Z</dcterms:modified>
</cp:coreProperties>
</file>