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gif" Extension="gif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8" r:id="rId3"/>
    <p:sldId id="256" r:id="rId4"/>
    <p:sldId id="257" r:id="rId5"/>
    <p:sldId id="274" r:id="rId6"/>
    <p:sldId id="259" r:id="rId7"/>
    <p:sldId id="267" r:id="rId8"/>
    <p:sldId id="260" r:id="rId9"/>
    <p:sldId id="268" r:id="rId10"/>
    <p:sldId id="261" r:id="rId11"/>
    <p:sldId id="269" r:id="rId12"/>
    <p:sldId id="270" r:id="rId13"/>
    <p:sldId id="266" r:id="rId14"/>
    <p:sldId id="265" r:id="rId15"/>
    <p:sldId id="263" r:id="rId16"/>
    <p:sldId id="264" r:id="rId17"/>
    <p:sldId id="272" r:id="rId18"/>
    <p:sldId id="273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DD1"/>
    <a:srgbClr val="3333FF"/>
    <a:srgbClr val="9F9F9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29" autoAdjust="0"/>
  </p:normalViewPr>
  <p:slideViewPr>
    <p:cSldViewPr snapToGrid="0">
      <p:cViewPr varScale="1">
        <p:scale>
          <a:sx n="61" d="100"/>
          <a:sy n="61" d="100"/>
        </p:scale>
        <p:origin x="37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4C184-AA69-4658-BE99-A4DDDE4C6F7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B0A0-1D9D-4713-9FCA-76145527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AB0A0-1D9D-4713-9FCA-7614552763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1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8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0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6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6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8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9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27E1-03EE-4716-8089-6F17D2FB666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F3A2-F33F-40D0-9B6C-943D234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12" y="225084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05908" y="548639"/>
            <a:ext cx="5767754" cy="140676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000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effectLst>
                <a:glow rad="101600">
                  <a:srgbClr val="0070C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909" y="1984284"/>
            <a:ext cx="5648906" cy="43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37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90" y="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2" y="1187353"/>
            <a:ext cx="5257799" cy="3505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057" y="1144133"/>
            <a:ext cx="5710021" cy="359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3449" y="403061"/>
            <a:ext cx="595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49" y="4735772"/>
            <a:ext cx="5432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6907" y="4735773"/>
            <a:ext cx="619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72" y="5430982"/>
            <a:ext cx="1080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30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091" y="581891"/>
            <a:ext cx="238298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145" y="1773381"/>
            <a:ext cx="879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0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28" y="1140068"/>
            <a:ext cx="8750106" cy="4220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090" y="5616263"/>
            <a:ext cx="1119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07798"/>
            <a:ext cx="354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2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7" y="824547"/>
            <a:ext cx="9959928" cy="4444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8217" y="180548"/>
            <a:ext cx="58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662" y="5504649"/>
            <a:ext cx="1012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54" y="888368"/>
            <a:ext cx="9767454" cy="4731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7767" y="181681"/>
            <a:ext cx="647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35711" y="5680290"/>
            <a:ext cx="824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409" y="346653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93" y="946068"/>
            <a:ext cx="8802808" cy="4521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9649" y="5578863"/>
            <a:ext cx="734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আম্পানের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6813" y="346653"/>
            <a:ext cx="324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88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07617"/>
              </p:ext>
            </p:extLst>
          </p:nvPr>
        </p:nvGraphicFramePr>
        <p:xfrm>
          <a:off x="3917937" y="2568351"/>
          <a:ext cx="44592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3" imgW="4458600" imgH="685800" progId="Package">
                  <p:embed/>
                </p:oleObj>
              </mc:Choice>
              <mc:Fallback>
                <p:oleObj name="Packager Shell Object" showAsIcon="1" r:id="rId3" imgW="44586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7937" y="2568351"/>
                        <a:ext cx="44592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1498" y="529404"/>
            <a:ext cx="401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88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60214" y="677918"/>
            <a:ext cx="227023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834" y="1608083"/>
            <a:ext cx="1002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ক্ষয়-ক্ষতি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34" y="2254414"/>
            <a:ext cx="988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8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83" y="58047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04581" y="520263"/>
            <a:ext cx="190762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510" y="1418897"/>
            <a:ext cx="103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509" y="2141000"/>
            <a:ext cx="103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508" y="2806153"/>
            <a:ext cx="103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069" y="3329924"/>
            <a:ext cx="103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সফটকপি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068" y="3918319"/>
            <a:ext cx="103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পূর্বাভাস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1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7937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utoShape 2" descr="তথ্য ও যোগাযোগ প্রযুক্তি(I.C.T) বই হত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44966" y="772510"/>
            <a:ext cx="2490952" cy="897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34" y="2301766"/>
            <a:ext cx="99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2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69" y="238738"/>
            <a:ext cx="11704320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20640" y="534572"/>
            <a:ext cx="196947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4000" dirty="0" err="1" smtClean="0">
                <a:ln>
                  <a:solidFill>
                    <a:srgbClr val="3333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>
                <a:solidFill>
                  <a:srgbClr val="3333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29532" y="1280734"/>
            <a:ext cx="379828" cy="4490255"/>
            <a:chOff x="5767753" y="1305634"/>
            <a:chExt cx="548640" cy="3812345"/>
          </a:xfrm>
          <a:solidFill>
            <a:schemeClr val="accent1">
              <a:alpha val="76000"/>
            </a:schemeClr>
          </a:solidFill>
          <a:effectLst>
            <a:glow>
              <a:schemeClr val="accent1">
                <a:alpha val="9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922497" y="1727665"/>
              <a:ext cx="239151" cy="3390314"/>
            </a:xfrm>
            <a:prstGeom prst="rect">
              <a:avLst/>
            </a:prstGeom>
            <a:grpFill/>
            <a:ln>
              <a:solidFill>
                <a:srgbClr val="7D0DD1"/>
              </a:solidFill>
            </a:ln>
            <a:effectLst>
              <a:glow rad="127000">
                <a:schemeClr val="accent1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767753" y="1305634"/>
              <a:ext cx="548640" cy="422031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968" y="238738"/>
            <a:ext cx="2083991" cy="2083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52428" y="2665062"/>
            <a:ext cx="4911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: ০৫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: 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39" y="2665062"/>
            <a:ext cx="4694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013" y="220642"/>
            <a:ext cx="2072772" cy="24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4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41" y="227457"/>
            <a:ext cx="9538137" cy="5608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738" y="4351282"/>
            <a:ext cx="3941379" cy="70788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err="1" smtClean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n w="3810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7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43" y="323309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6" y="382137"/>
            <a:ext cx="5083903" cy="5319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79" y="1747132"/>
            <a:ext cx="66737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743" y="2397467"/>
            <a:ext cx="667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7224" y="2947423"/>
            <a:ext cx="6550925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532" y="4231898"/>
            <a:ext cx="590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1742" y="563036"/>
            <a:ext cx="62216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0532" y="1146987"/>
            <a:ext cx="568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582" y="19120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2764" y="676398"/>
            <a:ext cx="615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তথ্য ও যোগাযোগ প্রযুক্তি(I.C.T) বই হত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334" y="2528487"/>
            <a:ext cx="4397963" cy="2780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3819" y="1805170"/>
            <a:ext cx="5977719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>
                  <a:solidFill>
                    <a:srgbClr val="7D0DD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7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409" y="278873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utoShape 2" descr="তথ্য ও যোগাযোগ প্রযুক্তি(I.C.T) বই হত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6649" y="788276"/>
            <a:ext cx="482424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649" y="1639614"/>
            <a:ext cx="1053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649" y="2765967"/>
            <a:ext cx="1024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6649" y="3412298"/>
            <a:ext cx="1072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649" y="4058629"/>
            <a:ext cx="1084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90" y="264767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035" y="1221488"/>
            <a:ext cx="78105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8808" y="382113"/>
            <a:ext cx="691531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016" y="5450588"/>
            <a:ext cx="667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6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642" y="1009935"/>
            <a:ext cx="9679034" cy="4748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875" y="5877888"/>
            <a:ext cx="526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1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24" y="951756"/>
            <a:ext cx="9225888" cy="3906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860" y="227512"/>
            <a:ext cx="554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27" y="5036494"/>
            <a:ext cx="9396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93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" y="182880"/>
            <a:ext cx="11760591" cy="61425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2075" cmpd="sng">
            <a:solidFill>
              <a:schemeClr val="bg2"/>
            </a:solidFill>
          </a:ln>
          <a:effectLst>
            <a:glow rad="482600">
              <a:schemeClr val="accent2">
                <a:satMod val="175000"/>
                <a:alpha val="39000"/>
              </a:schemeClr>
            </a:glow>
            <a:outerShdw blurRad="444500" dist="889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44450" contourW="57150">
            <a:bevelT w="44450"/>
            <a:bevelB w="3175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94909" y="443345"/>
            <a:ext cx="264621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1" y="1745673"/>
            <a:ext cx="994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18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407</Words>
  <Application>Microsoft Office PowerPoint</Application>
  <PresentationFormat>Widescreen</PresentationFormat>
  <Paragraphs>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64</cp:revision>
  <dcterms:created xsi:type="dcterms:W3CDTF">2020-05-27T11:58:53Z</dcterms:created>
  <dcterms:modified xsi:type="dcterms:W3CDTF">2020-06-02T05:44:58Z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9239346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