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90" r:id="rId3"/>
    <p:sldId id="260" r:id="rId4"/>
    <p:sldId id="291" r:id="rId5"/>
    <p:sldId id="276" r:id="rId6"/>
    <p:sldId id="277" r:id="rId7"/>
    <p:sldId id="278" r:id="rId8"/>
    <p:sldId id="293" r:id="rId9"/>
    <p:sldId id="300" r:id="rId10"/>
    <p:sldId id="301" r:id="rId11"/>
    <p:sldId id="312" r:id="rId12"/>
    <p:sldId id="314" r:id="rId13"/>
    <p:sldId id="315" r:id="rId14"/>
    <p:sldId id="316" r:id="rId15"/>
    <p:sldId id="328" r:id="rId16"/>
    <p:sldId id="311" r:id="rId17"/>
    <p:sldId id="317" r:id="rId18"/>
    <p:sldId id="318" r:id="rId19"/>
    <p:sldId id="324" r:id="rId20"/>
    <p:sldId id="325" r:id="rId21"/>
    <p:sldId id="326" r:id="rId22"/>
    <p:sldId id="32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limhossainsp@gmail.com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02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1"/>
            <a:ext cx="5410200" cy="2743200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" y="3200400"/>
            <a:ext cx="5410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57200"/>
            <a:ext cx="5791200" cy="2743200"/>
          </a:xfrm>
          <a:prstGeom prst="rect">
            <a:avLst/>
          </a:prstGeom>
        </p:spPr>
      </p:pic>
      <p:pic>
        <p:nvPicPr>
          <p:cNvPr id="2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867400" y="3200400"/>
            <a:ext cx="5828021" cy="314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219200" y="12954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11430"/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0" y="1358473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11430"/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0" y="1371600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05800" y="1371600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/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4800600"/>
            <a:ext cx="108204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সোনামনিরা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আছো</a:t>
            </a:r>
            <a:endParaRPr lang="en-US" sz="7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4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5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6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6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2071" r="5365" b="29413"/>
          <a:stretch/>
        </p:blipFill>
        <p:spPr>
          <a:xfrm>
            <a:off x="381000" y="457200"/>
            <a:ext cx="11430000" cy="598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848600" y="1066800"/>
            <a:ext cx="1981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" y="457200"/>
            <a:ext cx="11277600" cy="586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21" t="-11642" r="-2113" b="-12498"/>
            </a:stretch>
          </a:blip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r="9815" b="54718"/>
          <a:stretch/>
        </p:blipFill>
        <p:spPr>
          <a:xfrm>
            <a:off x="381000" y="419100"/>
            <a:ext cx="11429999" cy="6019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48044" r="10368" b="2474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1697" r="2801" b="6425"/>
          <a:stretch/>
        </p:blipFill>
        <p:spPr>
          <a:xfrm>
            <a:off x="381000" y="419100"/>
            <a:ext cx="11430000" cy="6019800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077" y="457200"/>
            <a:ext cx="1251523" cy="594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ইমানের মৌলিক শাখা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133601" y="1343891"/>
            <a:ext cx="1469138" cy="4191000"/>
          </a:xfrm>
          <a:prstGeom prst="rightArrow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1" y="609600"/>
            <a:ext cx="5334000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আল্লাহর প্রতি বিশ্বাস।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2286000"/>
            <a:ext cx="533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আসমানি কিতাবের প্রতি বিশ্বাস।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3124200"/>
            <a:ext cx="5334000" cy="7949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নবি-রসুলদের প্রতি বিশ্বাস।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3962400"/>
            <a:ext cx="53340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আখেরাতের প্রতি বিশ্বাস।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4800600"/>
            <a:ext cx="53340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তাকদিরের ভাল-মন্দের প্রতি বিশ্বাস।</a:t>
            </a:r>
            <a:endParaRPr lang="en-US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 flipV="1">
            <a:off x="3602739" y="990600"/>
            <a:ext cx="1959862" cy="2438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  <a:endCxn id="19" idx="1"/>
          </p:cNvCxnSpPr>
          <p:nvPr/>
        </p:nvCxnSpPr>
        <p:spPr>
          <a:xfrm flipV="1">
            <a:off x="3602739" y="2667000"/>
            <a:ext cx="1959861" cy="77239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1"/>
          </p:cNvCxnSpPr>
          <p:nvPr/>
        </p:nvCxnSpPr>
        <p:spPr>
          <a:xfrm>
            <a:off x="3602739" y="3439391"/>
            <a:ext cx="1959861" cy="822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3"/>
            <a:endCxn id="21" idx="1"/>
          </p:cNvCxnSpPr>
          <p:nvPr/>
        </p:nvCxnSpPr>
        <p:spPr>
          <a:xfrm>
            <a:off x="3602739" y="3439391"/>
            <a:ext cx="1959861" cy="90400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22" idx="1"/>
          </p:cNvCxnSpPr>
          <p:nvPr/>
        </p:nvCxnSpPr>
        <p:spPr>
          <a:xfrm>
            <a:off x="3602739" y="3439391"/>
            <a:ext cx="1959861" cy="174220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562600" y="5611091"/>
            <a:ext cx="5334000" cy="789709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মৃত্যুর পর পুনরুত্থানে বিশ্বাস।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Arrow Connector 54"/>
          <p:cNvCxnSpPr>
            <a:stCxn id="17" idx="3"/>
            <a:endCxn id="54" idx="1"/>
          </p:cNvCxnSpPr>
          <p:nvPr/>
        </p:nvCxnSpPr>
        <p:spPr>
          <a:xfrm>
            <a:off x="3602739" y="3439391"/>
            <a:ext cx="1959861" cy="25665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1" y="1447801"/>
            <a:ext cx="5334000" cy="76199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ফেরেশতাদের প্রতি বিশ্বাস।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>
            <a:stCxn id="17" idx="3"/>
            <a:endCxn id="25" idx="1"/>
          </p:cNvCxnSpPr>
          <p:nvPr/>
        </p:nvCxnSpPr>
        <p:spPr>
          <a:xfrm flipV="1">
            <a:off x="3602739" y="1828801"/>
            <a:ext cx="1959862" cy="16105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048999" y="533400"/>
            <a:ext cx="838201" cy="594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তালার প্রতি বিশ্বাস এর অপর নাম তাওহিদ।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6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7" grpId="0" animBg="1"/>
      <p:bldP spid="4" grpId="0" animBg="1"/>
      <p:bldP spid="19" grpId="0" animBg="1"/>
      <p:bldP spid="20" grpId="0" animBg="1"/>
      <p:bldP spid="21" grpId="0" animBg="1"/>
      <p:bldP spid="22" grpId="0" animBg="1"/>
      <p:bldP spid="54" grpId="0" animBg="1"/>
      <p:bldP spid="25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381000"/>
            <a:ext cx="11430000" cy="61118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68" r="-3862" b="-13642"/>
            </a:stretch>
          </a:blipFill>
          <a:ln w="28575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7182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1"/>
          <p:cNvSpPr>
            <a:spLocks noGrp="1"/>
          </p:cNvSpPr>
          <p:nvPr/>
        </p:nvSpPr>
        <p:spPr>
          <a:xfrm>
            <a:off x="20782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7927" y="412173"/>
            <a:ext cx="11430000" cy="601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r="10851" b="65420"/>
          <a:stretch/>
        </p:blipFill>
        <p:spPr>
          <a:xfrm>
            <a:off x="387927" y="412173"/>
            <a:ext cx="11429999" cy="607725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38004" r="11141"/>
          <a:stretch/>
        </p:blipFill>
        <p:spPr>
          <a:xfrm>
            <a:off x="381000" y="419101"/>
            <a:ext cx="11430000" cy="6019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7030" r="1964" b="18788"/>
          <a:stretch/>
        </p:blipFill>
        <p:spPr>
          <a:xfrm>
            <a:off x="457200" y="495300"/>
            <a:ext cx="11201400" cy="59055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969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43463"/>
            <a:ext cx="1785739" cy="1557337"/>
          </a:xfrm>
          <a:prstGeom prst="roundRect">
            <a:avLst>
              <a:gd name="adj" fmla="val 2284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061" y="4843463"/>
            <a:ext cx="1785739" cy="1557337"/>
          </a:xfrm>
          <a:prstGeom prst="roundRect">
            <a:avLst>
              <a:gd name="adj" fmla="val 2373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02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30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30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30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30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3000" b="0" i="0" u="none" strike="noStrike" kern="1200" cap="none" spc="0" normalizeH="0" baseline="0" noProof="0" dirty="0" smtClean="0">
              <a:ln w="1905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s</a:t>
            </a:r>
            <a:r>
              <a:rPr kumimoji="0" lang="bn-BD" sz="36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alimhossains</a:t>
            </a: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p@gmail.com</a:t>
            </a:r>
            <a:endParaRPr kumimoji="0" lang="en-US" sz="36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36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n-ea"/>
              </a:rPr>
              <a:t>/</a:t>
            </a:r>
            <a:r>
              <a:rPr kumimoji="0" lang="bn-BD" sz="36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/>
          <a:stretch/>
        </p:blipFill>
        <p:spPr>
          <a:xfrm>
            <a:off x="381000" y="1371600"/>
            <a:ext cx="11430000" cy="5105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20574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0" y="44958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96407" y="59436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81000" y="1295400"/>
            <a:ext cx="11429999" cy="2152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0"/>
          <a:stretch/>
        </p:blipFill>
        <p:spPr>
          <a:xfrm>
            <a:off x="380999" y="3429000"/>
            <a:ext cx="11429999" cy="30099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447800" y="30480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95400" y="53340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9284" b="27645"/>
          <a:stretch/>
        </p:blipFill>
        <p:spPr>
          <a:xfrm>
            <a:off x="381000" y="1371600"/>
            <a:ext cx="11429999" cy="5067300"/>
          </a:xfrm>
          <a:prstGeom prst="rect">
            <a:avLst/>
          </a:prstGeom>
          <a:ln w="28575">
            <a:solidFill>
              <a:srgbClr val="FF0000"/>
            </a:solidFill>
            <a:prstDash val="solid"/>
          </a:ln>
        </p:spPr>
      </p:pic>
      <p:sp>
        <p:nvSpPr>
          <p:cNvPr id="10" name="Rectangle 9"/>
          <p:cNvSpPr/>
          <p:nvPr/>
        </p:nvSpPr>
        <p:spPr>
          <a:xfrm>
            <a:off x="3429000" y="419100"/>
            <a:ext cx="5334000" cy="952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 descr="14938096_665371663621801_750537164276931096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11201400" cy="609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272873"/>
            <a:ext cx="1050226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685800"/>
            <a:ext cx="10820399" cy="25146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167152"/>
            <a:ext cx="909256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340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8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6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403" y="533400"/>
            <a:ext cx="11066146" cy="57554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৬ষ্ঠ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কোরআন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পরিচ্ছেদঃ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ইমান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 smtClean="0"/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fld id="{5C7D2911-63BC-467B-8DD0-B8385E4B0D1D}" type="datetime10">
              <a:rPr lang="bn-BD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02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02 জুন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7" y="1752600"/>
            <a:ext cx="5268589" cy="396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6" name="TextBox 9"/>
          <p:cNvSpPr txBox="1"/>
          <p:nvPr/>
        </p:nvSpPr>
        <p:spPr>
          <a:xfrm>
            <a:off x="533400" y="5791200"/>
            <a:ext cx="52824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মসজিদে নববি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049162" y="609600"/>
            <a:ext cx="5535688" cy="8309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52600"/>
            <a:ext cx="5486401" cy="3962400"/>
          </a:xfrm>
          <a:prstGeom prst="rect">
            <a:avLst/>
          </a:prstGeom>
        </p:spPr>
      </p:pic>
      <p:sp>
        <p:nvSpPr>
          <p:cNvPr id="19" name="TextBox 11"/>
          <p:cNvSpPr txBox="1"/>
          <p:nvPr/>
        </p:nvSpPr>
        <p:spPr>
          <a:xfrm>
            <a:off x="6091600" y="5791200"/>
            <a:ext cx="553582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আরাফাতের ময়দান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4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609600"/>
            <a:ext cx="5715000" cy="15696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3810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457200" y="2590800"/>
            <a:ext cx="11277600" cy="3733800"/>
          </a:xfrm>
          <a:prstGeom prst="ribbon">
            <a:avLst>
              <a:gd name="adj1" fmla="val 30520"/>
              <a:gd name="adj2" fmla="val 75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9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96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9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457200"/>
            <a:ext cx="11201400" cy="6017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115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  <a:r>
              <a:rPr lang="bn-BD" sz="5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</a:t>
            </a:r>
            <a:r>
              <a:rPr lang="en-US" sz="5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5400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ইমানের পরিচয়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“ইমানের মৌলিক শাখা” ব্যাখ্যা করতে পারবো।</a:t>
            </a:r>
          </a:p>
          <a:p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আল্লাহর প্রতি বিশ্বাসের দিক সমূহ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আয়াতের শিক্ষা বলতে পারবো।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14" t="-7907" r="-3256" b="-94185"/>
            </a:stretch>
          </a:blip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651" t="-9590" r="-17816" b="1"/>
            </a:stretch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6:10:28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মঙ্গলবার, 02 জুন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4529" r="1805" b="44545"/>
          <a:stretch/>
        </p:blipFill>
        <p:spPr>
          <a:xfrm>
            <a:off x="381000" y="456247"/>
            <a:ext cx="11430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491</Words>
  <Application>Microsoft Office PowerPoint</Application>
  <PresentationFormat>Custom</PresentationFormat>
  <Paragraphs>142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255</cp:revision>
  <dcterms:modified xsi:type="dcterms:W3CDTF">2020-06-02T12:11:29Z</dcterms:modified>
</cp:coreProperties>
</file>