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60" r:id="rId4"/>
    <p:sldId id="261" r:id="rId5"/>
    <p:sldId id="262" r:id="rId6"/>
    <p:sldId id="263" r:id="rId7"/>
    <p:sldId id="265" r:id="rId8"/>
    <p:sldId id="268" r:id="rId9"/>
    <p:sldId id="270" r:id="rId10"/>
    <p:sldId id="272" r:id="rId11"/>
    <p:sldId id="273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44" autoAdjust="0"/>
    <p:restoredTop sz="94660"/>
  </p:normalViewPr>
  <p:slideViewPr>
    <p:cSldViewPr snapToGrid="0">
      <p:cViewPr varScale="1">
        <p:scale>
          <a:sx n="70" d="100"/>
          <a:sy n="70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210576-C3FF-4AC9-8A21-BE293A07839F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C97183-6ACE-4818-AB6B-9C754E8762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211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bn-BD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832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803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974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baseline="0" dirty="0" smtClean="0"/>
              <a:t> </a:t>
            </a: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75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69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/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2962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1956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"/>
              <a:tabLst/>
              <a:defRPr/>
            </a:pPr>
            <a:endParaRPr lang="en-US" dirty="0" smtClean="0"/>
          </a:p>
          <a:p>
            <a:pPr marL="171450" indent="-171450">
              <a:buFont typeface="Wingdings" pitchFamily="2" charset="2"/>
              <a:buChar char="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7427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32709-459C-4A1E-8411-206EE0BBE92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623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D07-E011-48F7-BA63-6B7A95B3023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0C68-27EE-43EF-8697-06FB9EE7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33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D07-E011-48F7-BA63-6B7A95B3023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0C68-27EE-43EF-8697-06FB9EE7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26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D07-E011-48F7-BA63-6B7A95B3023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0C68-27EE-43EF-8697-06FB9EE7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788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D07-E011-48F7-BA63-6B7A95B3023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0C68-27EE-43EF-8697-06FB9EE7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994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D07-E011-48F7-BA63-6B7A95B3023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0C68-27EE-43EF-8697-06FB9EE7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7660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D07-E011-48F7-BA63-6B7A95B3023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0C68-27EE-43EF-8697-06FB9EE7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417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D07-E011-48F7-BA63-6B7A95B3023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0C68-27EE-43EF-8697-06FB9EE7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931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D07-E011-48F7-BA63-6B7A95B3023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0C68-27EE-43EF-8697-06FB9EE7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780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D07-E011-48F7-BA63-6B7A95B3023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0C68-27EE-43EF-8697-06FB9EE7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03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D07-E011-48F7-BA63-6B7A95B3023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0C68-27EE-43EF-8697-06FB9EE7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02389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6F2D07-E011-48F7-BA63-6B7A95B3023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CC0C68-27EE-43EF-8697-06FB9EE7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549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F2D07-E011-48F7-BA63-6B7A95B3023B}" type="datetimeFigureOut">
              <a:rPr lang="en-US" smtClean="0"/>
              <a:t>6/2/2020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C0C68-27EE-43EF-8697-06FB9EE7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05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jpeg"/><Relationship Id="rId5" Type="http://schemas.openxmlformats.org/officeDocument/2006/relationships/image" Target="../media/image8.wmf"/><Relationship Id="rId4" Type="http://schemas.openxmlformats.org/officeDocument/2006/relationships/oleObject" Target="../embeddings/oleObject1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 Diagonal Corner Rectangle 3"/>
          <p:cNvSpPr/>
          <p:nvPr/>
        </p:nvSpPr>
        <p:spPr>
          <a:xfrm>
            <a:off x="382137" y="313899"/>
            <a:ext cx="11518711" cy="6305265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 w="76200"/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20" y="533223"/>
            <a:ext cx="11013744" cy="5866616"/>
          </a:xfrm>
          <a:prstGeom prst="roundRect">
            <a:avLst>
              <a:gd name="adj" fmla="val 16667"/>
            </a:avLst>
          </a:prstGeom>
          <a:ln w="762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28048" y="2156346"/>
            <a:ext cx="10549719" cy="2530789"/>
          </a:xfrm>
          <a:prstGeom prst="rect">
            <a:avLst/>
          </a:prstGeom>
          <a:noFill/>
        </p:spPr>
        <p:txBody>
          <a:bodyPr wrap="square" rtlCol="0">
            <a:prstTxWarp prst="textWave2">
              <a:avLst>
                <a:gd name="adj1" fmla="val 12500"/>
                <a:gd name="adj2" fmla="val -130"/>
              </a:avLst>
            </a:prstTxWarp>
            <a:spAutoFit/>
          </a:bodyPr>
          <a:lstStyle/>
          <a:p>
            <a:r>
              <a:rPr lang="en-US" sz="115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648967" y="533223"/>
            <a:ext cx="156949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48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eft-Right Arrow 2"/>
          <p:cNvSpPr/>
          <p:nvPr/>
        </p:nvSpPr>
        <p:spPr>
          <a:xfrm>
            <a:off x="3766782" y="-95534"/>
            <a:ext cx="4804012" cy="2442949"/>
          </a:xfrm>
          <a:prstGeom prst="leftRightArrow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গুরুত্বপূর্ণ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শব্দ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Callout 3"/>
          <p:cNvSpPr/>
          <p:nvPr/>
        </p:nvSpPr>
        <p:spPr>
          <a:xfrm>
            <a:off x="559556" y="1578590"/>
            <a:ext cx="2825087" cy="1719618"/>
          </a:xfrm>
          <a:prstGeom prst="wedgeEllipseCallou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মাতৃউদ্ভিদ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8982502" y="4827001"/>
            <a:ext cx="2825087" cy="1719618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Grafting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Oval Callout 5"/>
          <p:cNvSpPr/>
          <p:nvPr/>
        </p:nvSpPr>
        <p:spPr>
          <a:xfrm>
            <a:off x="0" y="4485563"/>
            <a:ext cx="3264090" cy="171961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অঙ্গজ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endParaRPr lang="en-US" sz="3600" dirty="0"/>
          </a:p>
        </p:txBody>
      </p:sp>
      <p:sp>
        <p:nvSpPr>
          <p:cNvPr id="7" name="Oval Callout 6"/>
          <p:cNvSpPr/>
          <p:nvPr/>
        </p:nvSpPr>
        <p:spPr>
          <a:xfrm>
            <a:off x="8550322" y="2138393"/>
            <a:ext cx="2825087" cy="1719618"/>
          </a:xfrm>
          <a:prstGeom prst="wedgeEllipseCallou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প্রজনন</a:t>
            </a:r>
            <a:endParaRPr lang="en-US" sz="4000" dirty="0"/>
          </a:p>
        </p:txBody>
      </p:sp>
      <p:sp>
        <p:nvSpPr>
          <p:cNvPr id="8" name="Oval Callout 7"/>
          <p:cNvSpPr/>
          <p:nvPr/>
        </p:nvSpPr>
        <p:spPr>
          <a:xfrm>
            <a:off x="4554939" y="3298208"/>
            <a:ext cx="2825087" cy="1719618"/>
          </a:xfrm>
          <a:prstGeom prst="wedgeEllipseCallou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Cutting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val Callout 9"/>
          <p:cNvSpPr/>
          <p:nvPr/>
        </p:nvSpPr>
        <p:spPr>
          <a:xfrm>
            <a:off x="9594376" y="459473"/>
            <a:ext cx="1910687" cy="932598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5878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3024" y="381001"/>
            <a:ext cx="2515432" cy="883768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bn-IN" sz="5143" b="1" dirty="0">
                <a:ln w="6350">
                  <a:noFill/>
                </a:ln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143" b="1" dirty="0">
              <a:ln w="6350">
                <a:noFill/>
              </a:ln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6781" y="3067517"/>
            <a:ext cx="8409214" cy="144655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ct val="0"/>
              </a:spcBef>
              <a:defRPr/>
            </a:pPr>
            <a:r>
              <a:rPr lang="bn-IN" sz="4400" b="1" dirty="0">
                <a:ln w="6350">
                  <a:noFill/>
                </a:ln>
                <a:latin typeface="NikoshBAN" pitchFamily="2" charset="0"/>
                <a:cs typeface="NikoshBAN" pitchFamily="2" charset="0"/>
              </a:rPr>
              <a:t>শাখা কলম বা কাটিং কীভাবে প্রস্তুত করতে হয় তা একটি গোলাপের ডাল নিয়ে প্রদর্শন কর।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8707273" y="381001"/>
            <a:ext cx="1132764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Callout 1"/>
          <p:cNvSpPr/>
          <p:nvPr/>
        </p:nvSpPr>
        <p:spPr>
          <a:xfrm>
            <a:off x="1254883" y="145610"/>
            <a:ext cx="9498841" cy="544545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020" y="1110088"/>
            <a:ext cx="3986568" cy="35165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3439236" y="2006221"/>
            <a:ext cx="6537277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1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753724" y="259307"/>
            <a:ext cx="14382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4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0609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1"/>
          <p:cNvSpPr/>
          <p:nvPr/>
        </p:nvSpPr>
        <p:spPr>
          <a:xfrm>
            <a:off x="3384645" y="0"/>
            <a:ext cx="4244454" cy="2006221"/>
          </a:xfrm>
          <a:prstGeom prst="leftRightArrow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 smtClean="0">
                <a:ln w="38100">
                  <a:solidFill>
                    <a:schemeClr val="tx1"/>
                  </a:solidFill>
                </a:ln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341195" y="2306472"/>
            <a:ext cx="4230806" cy="4551528"/>
          </a:xfrm>
          <a:prstGeom prst="flowChartPunchedTape">
            <a:avLst/>
          </a:prstGeom>
          <a:blipFill>
            <a:blip r:embed="rId3"/>
            <a:tile tx="0" ty="0" sx="100000" sy="100000" flip="none" algn="tl"/>
          </a:blip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সুদীপ্ত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বর্মা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কালীরহাট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পাটগ্রাম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লালমনিরহাট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algn="ctr"/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০১৭১৭২৯২১২৮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Wave 4"/>
          <p:cNvSpPr/>
          <p:nvPr/>
        </p:nvSpPr>
        <p:spPr>
          <a:xfrm>
            <a:off x="7929349" y="2306472"/>
            <a:ext cx="4107976" cy="4353635"/>
          </a:xfrm>
          <a:prstGeom prst="wave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৮ম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৪র্থ</a:t>
            </a:r>
          </a:p>
          <a:p>
            <a:pPr algn="ctr"/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Bevel 5"/>
          <p:cNvSpPr/>
          <p:nvPr/>
        </p:nvSpPr>
        <p:spPr>
          <a:xfrm>
            <a:off x="4885899" y="2456597"/>
            <a:ext cx="2906973" cy="3671248"/>
          </a:xfrm>
          <a:prstGeom prst="beve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218" y="2856146"/>
            <a:ext cx="1937982" cy="296930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112991" y="464024"/>
            <a:ext cx="1501253" cy="830997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 </a:t>
            </a:r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066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6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8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6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0928191"/>
              </p:ext>
            </p:extLst>
          </p:nvPr>
        </p:nvGraphicFramePr>
        <p:xfrm>
          <a:off x="5606143" y="1143001"/>
          <a:ext cx="979714" cy="8266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7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06143" y="1143001"/>
                        <a:ext cx="979714" cy="8266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/>
          <p:cNvSpPr/>
          <p:nvPr/>
        </p:nvSpPr>
        <p:spPr>
          <a:xfrm>
            <a:off x="4379058" y="2286001"/>
            <a:ext cx="3877833" cy="923330"/>
          </a:xfrm>
          <a:prstGeom prst="rect">
            <a:avLst/>
          </a:prstGeom>
          <a:blipFill>
            <a:blip r:embed="rId6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>
              <a:buFont typeface="Arial" pitchFamily="34" charset="0"/>
              <a:buNone/>
            </a:pPr>
            <a:r>
              <a:rPr lang="bn-IN" sz="5400" dirty="0"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bn-BD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56891" y="518615"/>
            <a:ext cx="1419372" cy="584775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65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reparation 2"/>
          <p:cNvSpPr/>
          <p:nvPr/>
        </p:nvSpPr>
        <p:spPr>
          <a:xfrm>
            <a:off x="1364776" y="4835797"/>
            <a:ext cx="10331355" cy="1479951"/>
          </a:xfrm>
          <a:prstGeom prst="flowChartPreparation">
            <a:avLst/>
          </a:prstGeom>
          <a:blipFill>
            <a:blip r:embed="rId3"/>
            <a:tile tx="0" ty="0" sx="100000" sy="100000" flip="none" algn="tl"/>
          </a:blipFill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">
              <a:avLst/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bn-IN" sz="5143" b="1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অঙ্গজ জনন</a:t>
            </a:r>
            <a:endParaRPr lang="en-US" sz="5143" b="1" dirty="0">
              <a:ln w="50800"/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73457" y="832124"/>
            <a:ext cx="10590661" cy="817788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scene3d>
            <a:camera prst="perspectiveRelaxedModerately"/>
            <a:lightRig rig="threePt" dir="t"/>
          </a:scene3d>
        </p:spPr>
        <p:txBody>
          <a:bodyPr wrap="square">
            <a:prstTxWarp prst="textDeflate">
              <a:avLst/>
            </a:prstTxWarp>
            <a:spAutoFit/>
          </a:bodyPr>
          <a:lstStyle/>
          <a:p>
            <a:r>
              <a:rPr lang="bn-IN" sz="4714" dirty="0">
                <a:latin typeface="NikoshBAN" pitchFamily="2" charset="0"/>
                <a:cs typeface="NikoshBAN" pitchFamily="2" charset="0"/>
              </a:rPr>
              <a:t>উদ্ভিদের বংশ বৃদ্ধি</a:t>
            </a:r>
            <a:endParaRPr lang="en-US" sz="4714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45236" y="898072"/>
            <a:ext cx="306494" cy="68589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857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857" dirty="0"/>
          </a:p>
        </p:txBody>
      </p:sp>
      <p:sp>
        <p:nvSpPr>
          <p:cNvPr id="7" name="Rectangle 6"/>
          <p:cNvSpPr/>
          <p:nvPr/>
        </p:nvSpPr>
        <p:spPr>
          <a:xfrm>
            <a:off x="3125338" y="2042354"/>
            <a:ext cx="5677468" cy="75187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  <a:prstDash val="dash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4286" dirty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286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286" dirty="0">
                <a:latin typeface="NikoshBAN" pitchFamily="2" charset="0"/>
                <a:cs typeface="NikoshBAN" pitchFamily="2" charset="0"/>
              </a:rPr>
              <a:t>১-৩</a:t>
            </a:r>
            <a:endParaRPr lang="en-US" sz="4286" dirty="0"/>
          </a:p>
        </p:txBody>
      </p:sp>
      <p:sp>
        <p:nvSpPr>
          <p:cNvPr id="8" name="Rectangle 7"/>
          <p:cNvSpPr/>
          <p:nvPr/>
        </p:nvSpPr>
        <p:spPr>
          <a:xfrm>
            <a:off x="4722125" y="3485286"/>
            <a:ext cx="2879678" cy="61985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  <a:prstDash val="lgDash"/>
          </a:ln>
          <a:scene3d>
            <a:camera prst="perspectiveRelaxedModerately"/>
            <a:lightRig rig="threePt" dir="t"/>
          </a:scene3d>
        </p:spPr>
        <p:txBody>
          <a:bodyPr wrap="square">
            <a:prstTxWarp prst="textPlain">
              <a:avLst/>
            </a:prstTxWarp>
            <a:spAutoFit/>
          </a:bodyPr>
          <a:lstStyle/>
          <a:p>
            <a:r>
              <a:rPr lang="bn-IN" sz="3428" dirty="0">
                <a:latin typeface="NikoshBAN" pitchFamily="2" charset="0"/>
                <a:cs typeface="NikoshBAN" pitchFamily="2" charset="0"/>
              </a:rPr>
              <a:t>পৃষ্টা-৩২</a:t>
            </a:r>
            <a:endParaRPr lang="en-US" sz="3428" dirty="0"/>
          </a:p>
        </p:txBody>
      </p:sp>
      <p:sp>
        <p:nvSpPr>
          <p:cNvPr id="4" name="TextBox 3"/>
          <p:cNvSpPr txBox="1"/>
          <p:nvPr/>
        </p:nvSpPr>
        <p:spPr>
          <a:xfrm>
            <a:off x="9608024" y="2042354"/>
            <a:ext cx="1296537" cy="646331"/>
          </a:xfrm>
          <a:prstGeom prst="rect">
            <a:avLst/>
          </a:prstGeom>
          <a:solidFill>
            <a:srgbClr val="FFFF00"/>
          </a:soli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5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56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7" grpId="0" animBg="1"/>
      <p:bldP spid="8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904919" y="3198933"/>
            <a:ext cx="9307286" cy="255454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bn-IN" sz="4000" dirty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কৃত্রিম </a:t>
            </a:r>
            <a:r>
              <a:rPr lang="bn-IN" sz="4000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4000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 </a:t>
            </a:r>
            <a:r>
              <a:rPr lang="bn-IN" sz="4000" dirty="0" smtClean="0">
                <a:ln w="50800"/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প্রজনন কি তা বলতে পারবে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bn-IN" sz="4000" dirty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কৃত্রিম</a:t>
            </a:r>
            <a:r>
              <a:rPr lang="bn-IN" sz="4000" b="1" dirty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>
                <a:ln w="50800"/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অঙ্গজ </a:t>
            </a:r>
            <a:r>
              <a:rPr lang="bn-IN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প্রজননের প্রকারভেদ করতে পারবে</a:t>
            </a:r>
            <a:r>
              <a:rPr lang="en-US" sz="4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IN" sz="4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বিভিন্ন </a:t>
            </a:r>
            <a:r>
              <a:rPr lang="bn-IN" sz="4000" dirty="0">
                <a:ln w="50800"/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কৃত্রিম  অঙ্গজ </a:t>
            </a:r>
            <a:r>
              <a:rPr lang="bn-IN" sz="4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প্রজনন প্রক্রিয়া বিশ্লেষণ করতে পারবে। 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5905" y="1890448"/>
            <a:ext cx="7083188" cy="68589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prstTxWarp prst="textDeflateBottom">
              <a:avLst/>
            </a:prstTxWarp>
            <a:spAutoFit/>
          </a:bodyPr>
          <a:lstStyle/>
          <a:p>
            <a:r>
              <a:rPr lang="bn-IN" sz="3857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857" dirty="0"/>
          </a:p>
        </p:txBody>
      </p:sp>
      <p:sp>
        <p:nvSpPr>
          <p:cNvPr id="4" name="Rectangle 3"/>
          <p:cNvSpPr/>
          <p:nvPr/>
        </p:nvSpPr>
        <p:spPr>
          <a:xfrm>
            <a:off x="2715905" y="489858"/>
            <a:ext cx="6987654" cy="982705"/>
          </a:xfrm>
          <a:prstGeom prst="rect">
            <a:avLst/>
          </a:prstGeom>
          <a:solidFill>
            <a:srgbClr val="FFFF0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prstTxWarp prst="textWave2">
              <a:avLst/>
            </a:prstTxWarp>
            <a:spAutoFit/>
          </a:bodyPr>
          <a:lstStyle/>
          <a:p>
            <a:r>
              <a:rPr lang="bn-IN" sz="5786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786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208525" y="614149"/>
            <a:ext cx="1241947" cy="646331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6707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25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125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430" y="1224642"/>
            <a:ext cx="5500046" cy="40821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4901" y="1224643"/>
            <a:ext cx="5765129" cy="40821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6373504" y="5797379"/>
            <a:ext cx="5636526" cy="817788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714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IN" sz="4714" dirty="0" smtClean="0">
                <a:latin typeface="NikoshBAN" pitchFamily="2" charset="0"/>
                <a:cs typeface="NikoshBAN" pitchFamily="2" charset="0"/>
              </a:rPr>
              <a:t>বীজ </a:t>
            </a:r>
            <a:r>
              <a:rPr lang="bn-IN" sz="4714" dirty="0">
                <a:latin typeface="NikoshBAN" pitchFamily="2" charset="0"/>
                <a:cs typeface="NikoshBAN" pitchFamily="2" charset="0"/>
              </a:rPr>
              <a:t>থেকে উৎপাদিত</a:t>
            </a:r>
            <a:r>
              <a:rPr lang="bn-IN" sz="1929" dirty="0">
                <a:latin typeface="NikoshBAN" pitchFamily="2" charset="0"/>
                <a:cs typeface="NikoshBAN" pitchFamily="2" charset="0"/>
              </a:rPr>
              <a:t> </a:t>
            </a:r>
            <a:endParaRPr lang="en-US" sz="1929" dirty="0"/>
          </a:p>
        </p:txBody>
      </p:sp>
      <p:sp>
        <p:nvSpPr>
          <p:cNvPr id="8" name="Rectangle 7"/>
          <p:cNvSpPr/>
          <p:nvPr/>
        </p:nvSpPr>
        <p:spPr>
          <a:xfrm>
            <a:off x="477673" y="5770082"/>
            <a:ext cx="5500045" cy="75187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286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IN" sz="4286" dirty="0" smtClean="0">
                <a:latin typeface="NikoshBAN" pitchFamily="2" charset="0"/>
                <a:cs typeface="NikoshBAN" pitchFamily="2" charset="0"/>
              </a:rPr>
              <a:t>কলম </a:t>
            </a:r>
            <a:r>
              <a:rPr lang="bn-IN" sz="4286" dirty="0">
                <a:latin typeface="NikoshBAN" pitchFamily="2" charset="0"/>
                <a:cs typeface="NikoshBAN" pitchFamily="2" charset="0"/>
              </a:rPr>
              <a:t>গাছ থেকে উৎপাদিত</a:t>
            </a:r>
            <a:r>
              <a:rPr lang="bn-IN" sz="1714" dirty="0">
                <a:latin typeface="NikoshBAN" pitchFamily="2" charset="0"/>
                <a:cs typeface="NikoshBAN" pitchFamily="2" charset="0"/>
              </a:rPr>
              <a:t> </a:t>
            </a:r>
            <a:endParaRPr lang="en-US" sz="1714" dirty="0"/>
          </a:p>
        </p:txBody>
      </p:sp>
      <p:sp>
        <p:nvSpPr>
          <p:cNvPr id="9" name="Rectangle 8"/>
          <p:cNvSpPr/>
          <p:nvPr/>
        </p:nvSpPr>
        <p:spPr>
          <a:xfrm>
            <a:off x="1296537" y="196816"/>
            <a:ext cx="8215953" cy="81778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>
            <a:prstTxWarp prst="textChevron">
              <a:avLst/>
            </a:prstTxWarp>
            <a:spAutoFit/>
          </a:bodyPr>
          <a:lstStyle/>
          <a:p>
            <a:r>
              <a:rPr lang="bn-IN" sz="4714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আম</a:t>
            </a:r>
            <a:endParaRPr lang="en-US" sz="4714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826388" y="196816"/>
            <a:ext cx="1610436" cy="830997"/>
          </a:xfrm>
          <a:prstGeom prst="rect">
            <a:avLst/>
          </a:prstGeom>
          <a:ln w="76200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818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  <p:bldP spid="9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0" descr="E:\Images\Fruits\lem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03" y="1551214"/>
            <a:ext cx="5663822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Images\Science\lemons-two-gree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48" y="1551213"/>
            <a:ext cx="5363569" cy="3278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414448" y="5551715"/>
            <a:ext cx="5363569" cy="830997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বীজ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থেকে উৎপাদিত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7" name="Rectangle 6"/>
          <p:cNvSpPr/>
          <p:nvPr/>
        </p:nvSpPr>
        <p:spPr>
          <a:xfrm>
            <a:off x="286603" y="5551715"/>
            <a:ext cx="5663821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কলম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গাছ থেকে উৎপাদিত</a:t>
            </a:r>
            <a:r>
              <a:rPr lang="bn-IN" sz="2000" dirty="0">
                <a:latin typeface="NikoshBAN" pitchFamily="2" charset="0"/>
                <a:cs typeface="NikoshBAN" pitchFamily="2" charset="0"/>
              </a:rPr>
              <a:t> </a:t>
            </a:r>
            <a:endParaRPr lang="en-US" sz="2000" dirty="0"/>
          </a:p>
        </p:txBody>
      </p:sp>
      <p:sp>
        <p:nvSpPr>
          <p:cNvPr id="8" name="Rectangle 7"/>
          <p:cNvSpPr/>
          <p:nvPr/>
        </p:nvSpPr>
        <p:spPr>
          <a:xfrm>
            <a:off x="5279572" y="196816"/>
            <a:ext cx="1571604" cy="1107996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6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6600" dirty="0" smtClean="0">
                <a:latin typeface="NikoshBAN" pitchFamily="2" charset="0"/>
                <a:cs typeface="NikoshBAN" pitchFamily="2" charset="0"/>
              </a:rPr>
              <a:t>লেবু</a:t>
            </a:r>
            <a:endParaRPr lang="en-US" sz="6600" dirty="0"/>
          </a:p>
        </p:txBody>
      </p:sp>
      <p:sp>
        <p:nvSpPr>
          <p:cNvPr id="3" name="TextBox 2"/>
          <p:cNvSpPr txBox="1"/>
          <p:nvPr/>
        </p:nvSpPr>
        <p:spPr>
          <a:xfrm>
            <a:off x="10263116" y="366093"/>
            <a:ext cx="1310185" cy="769441"/>
          </a:xfrm>
          <a:prstGeom prst="rect">
            <a:avLst/>
          </a:prstGeom>
          <a:ln w="76200"/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6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422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42706" y="624629"/>
            <a:ext cx="8502649" cy="817788"/>
          </a:xfrm>
          <a:prstGeom prst="rect">
            <a:avLst/>
          </a:prstGeom>
          <a:ln w="5715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bn-IN" sz="4714" dirty="0">
                <a:latin typeface="NikoshBAN" pitchFamily="2" charset="0"/>
                <a:cs typeface="NikoshBAN" pitchFamily="2" charset="0"/>
              </a:rPr>
              <a:t>কলম থেকে উৎপাদিত উদ্ভিদের ফলের বৈশিষ্ট্য</a:t>
            </a:r>
            <a:endParaRPr lang="bn-IN" sz="1929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45003" y="624629"/>
            <a:ext cx="1255594" cy="646331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Left Arrow 4"/>
          <p:cNvSpPr/>
          <p:nvPr/>
        </p:nvSpPr>
        <p:spPr>
          <a:xfrm>
            <a:off x="799200" y="1815055"/>
            <a:ext cx="9545803" cy="1990854"/>
          </a:xfrm>
          <a:prstGeom prst="leftArrow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কলম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উৎপাদিত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উদ্ভিদের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মাতৃউদ্ভিদের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495236" y="3693745"/>
            <a:ext cx="2661313" cy="1542197"/>
          </a:xfrm>
          <a:prstGeom prst="righ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475570" y="5235942"/>
            <a:ext cx="2661313" cy="1542197"/>
          </a:xfrm>
          <a:prstGeom prst="rightArrow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7084042" y="3581580"/>
            <a:ext cx="2661313" cy="1542197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ফলন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বেশী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7084042" y="5123777"/>
            <a:ext cx="2661313" cy="154219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622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Images\Science\Stem_Cuttin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45" y="1421414"/>
            <a:ext cx="11054686" cy="4148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3973041" y="5840647"/>
            <a:ext cx="5525799" cy="830997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4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প্রজনন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পদ্ধতিটি বর্ণনা কর। </a:t>
            </a:r>
            <a:endParaRPr lang="en-US" sz="4800" dirty="0"/>
          </a:p>
        </p:txBody>
      </p:sp>
      <p:sp>
        <p:nvSpPr>
          <p:cNvPr id="6" name="Rectangle 5"/>
          <p:cNvSpPr/>
          <p:nvPr/>
        </p:nvSpPr>
        <p:spPr>
          <a:xfrm>
            <a:off x="4145829" y="234843"/>
            <a:ext cx="3483266" cy="923330"/>
          </a:xfrm>
          <a:prstGeom prst="rect">
            <a:avLst/>
          </a:prstGeom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5400" dirty="0" smtClean="0"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54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/>
          </a:p>
        </p:txBody>
      </p:sp>
      <p:sp>
        <p:nvSpPr>
          <p:cNvPr id="2" name="TextBox 1"/>
          <p:cNvSpPr txBox="1"/>
          <p:nvPr/>
        </p:nvSpPr>
        <p:spPr>
          <a:xfrm>
            <a:off x="8379725" y="425915"/>
            <a:ext cx="1337481" cy="584775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en-US" sz="3200" dirty="0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38100">
                  <a:solidFill>
                    <a:schemeClr val="tx1"/>
                  </a:solidFill>
                </a:ln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3200" dirty="0">
              <a:ln w="38100">
                <a:solidFill>
                  <a:schemeClr val="tx1"/>
                </a:solidFill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999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340</TotalTime>
  <Words>198</Words>
  <Application>Microsoft Office PowerPoint</Application>
  <PresentationFormat>Widescreen</PresentationFormat>
  <Paragraphs>70</Paragraphs>
  <Slides>12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Calibri</vt:lpstr>
      <vt:lpstr>Calibri Light</vt:lpstr>
      <vt:lpstr>NikoshBAN</vt:lpstr>
      <vt:lpstr>Times New Roman</vt:lpstr>
      <vt:lpstr>Vrinda</vt:lpstr>
      <vt:lpstr>Wingdings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41</cp:revision>
  <dcterms:created xsi:type="dcterms:W3CDTF">2020-05-31T03:41:48Z</dcterms:created>
  <dcterms:modified xsi:type="dcterms:W3CDTF">2020-06-02T14:25:10Z</dcterms:modified>
</cp:coreProperties>
</file>