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70" r:id="rId3"/>
    <p:sldId id="271" r:id="rId4"/>
    <p:sldId id="272" r:id="rId5"/>
    <p:sldId id="273" r:id="rId6"/>
    <p:sldId id="275" r:id="rId7"/>
    <p:sldId id="288" r:id="rId8"/>
    <p:sldId id="287" r:id="rId9"/>
    <p:sldId id="276" r:id="rId10"/>
    <p:sldId id="277" r:id="rId11"/>
    <p:sldId id="278" r:id="rId12"/>
    <p:sldId id="279" r:id="rId13"/>
    <p:sldId id="280" r:id="rId14"/>
    <p:sldId id="296" r:id="rId15"/>
    <p:sldId id="297" r:id="rId16"/>
    <p:sldId id="286" r:id="rId17"/>
    <p:sldId id="281" r:id="rId18"/>
    <p:sldId id="282" r:id="rId19"/>
    <p:sldId id="289" r:id="rId20"/>
    <p:sldId id="290" r:id="rId21"/>
    <p:sldId id="291" r:id="rId22"/>
    <p:sldId id="292" r:id="rId23"/>
    <p:sldId id="295" r:id="rId24"/>
    <p:sldId id="293" r:id="rId25"/>
    <p:sldId id="2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1FC5"/>
    <a:srgbClr val="FF0066"/>
    <a:srgbClr val="7F41EF"/>
    <a:srgbClr val="E719AC"/>
    <a:srgbClr val="FF0000"/>
    <a:srgbClr val="0E0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2E12-0406-4CD9-9179-8498EDD0AE0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277091"/>
            <a:ext cx="11651673" cy="6303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7165" y="1581659"/>
            <a:ext cx="857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36" y="269638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9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9556" y="3893125"/>
            <a:ext cx="652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8952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477" y="1229732"/>
            <a:ext cx="11477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‘২য়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পরিচ্ছেদ-এর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১৩৭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কর্মকমিশন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সভাপতিকে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যেরূপ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সেরূপ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।’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‘১৩৮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’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কর্মকমিশনের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সভাপতি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যোগ্যতার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নূন্যতম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অভিজ্ঞতাসম্পন্ন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সভাপতি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অনূন্য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অনূর্ধ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Flowchart: Off-page Connector 9"/>
          <p:cNvSpPr/>
          <p:nvPr/>
        </p:nvSpPr>
        <p:spPr>
          <a:xfrm>
            <a:off x="3323967" y="265807"/>
            <a:ext cx="5347079" cy="692727"/>
          </a:xfrm>
          <a:prstGeom prst="flowChartOffpageConnector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10" name="Flowchart: Off-page Connector 9"/>
          <p:cNvSpPr/>
          <p:nvPr/>
        </p:nvSpPr>
        <p:spPr>
          <a:xfrm>
            <a:off x="3897733" y="293521"/>
            <a:ext cx="4151757" cy="692727"/>
          </a:xfrm>
          <a:prstGeom prst="flowChartOffpageConnector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শর্ত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477" y="1229732"/>
            <a:ext cx="114773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‘১৩৯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সভাপতি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বৎসর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তাঁহার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পঁয়ষট্টি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বৎসর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যাহা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অগ্রে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বহাল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থাকবেন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কর্মাবসানের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প্রজাতন্ত্রের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থাকবেন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(১)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সভাপতি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মেয়াদের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পুনর্নিয়োগের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(২)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মেয়াদের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সভাপতিরূপে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থাকবেন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8978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12" name="Flowchart: Off-page Connector 11"/>
          <p:cNvSpPr/>
          <p:nvPr/>
        </p:nvSpPr>
        <p:spPr>
          <a:xfrm>
            <a:off x="4039627" y="293521"/>
            <a:ext cx="4151757" cy="692727"/>
          </a:xfrm>
          <a:prstGeom prst="flowChartOffpageConnector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পদত্যাগ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অপসারণ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462" y="1091182"/>
            <a:ext cx="11477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সভাপতি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রাষ্ট্রপতিকে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স্বাক্ষরযুক্ত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পত্রযোগে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সুপ্রিম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কোর্টের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অপসারিত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সভাপতি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অপসারিত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Flowchart: Off-page Connector 9"/>
          <p:cNvSpPr/>
          <p:nvPr/>
        </p:nvSpPr>
        <p:spPr>
          <a:xfrm>
            <a:off x="4039627" y="4001228"/>
            <a:ext cx="4151757" cy="692727"/>
          </a:xfrm>
          <a:prstGeom prst="flowChartOffpageConnector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পদমর্যাদা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837" y="4898922"/>
            <a:ext cx="11477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চেয়ারম্যান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সভাপতির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সচিবের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সদস্যের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সচিবের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পদমর্যাদার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430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Down Arrow Callout 7"/>
          <p:cNvSpPr/>
          <p:nvPr/>
        </p:nvSpPr>
        <p:spPr>
          <a:xfrm>
            <a:off x="2092037" y="339417"/>
            <a:ext cx="8174181" cy="1059890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E11FC5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5" y="1175082"/>
            <a:ext cx="5483721" cy="4444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320" y="1175082"/>
            <a:ext cx="5165332" cy="43921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81896" y="5675572"/>
            <a:ext cx="2459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2386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007" y="832844"/>
            <a:ext cx="114773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বাছাইঃ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চাকুরিতে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নিয়োগদানের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যাচাইকার্য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চাকুরিতে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সাক্ষাৎকার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উত্তীর্ণ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সিভিল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ক্যাডারের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প্রার্থীদের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মনস্তাত্ত্বিক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মেধাযাচাই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566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478" y="1545021"/>
            <a:ext cx="80399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রাষ্ট্রপতিকে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প্রদানঃ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চাওয়া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রাষ্ট্রপতিকে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848" y="1548023"/>
            <a:ext cx="3326055" cy="351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1071" y="627879"/>
            <a:ext cx="11477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পদোন্নতিঃ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কর্মকর্তাদের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চাকুরিতে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পদোন্নতি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সাক্ষাৎকার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৪.	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অনুমোদনঃ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মন্ত্রণালয়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অধীনস্থ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এডহকভিত্তিক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অনুমোদন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চাকুরিতে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অস্থায়ী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ব্যক্তিদের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চাকুরিতে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নিয়োগদানের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390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1071" y="1085083"/>
            <a:ext cx="1147730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 startAt="5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নীতিমালা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অনুসরণীয়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নীতিমালা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চাকুরিতে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পদোন্নতি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বদলি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নীতিমালা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 algn="just">
              <a:buAutoNum type="arabicPeriod" startAt="5"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AutoNum type="arabicPeriod" startAt="5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অধিকারসহ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প্রজাতন্ত্রের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শর্তাবলিকে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 marL="742950" indent="-742950" algn="just">
              <a:buAutoNum type="arabicPeriod" startAt="5"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 algn="just">
              <a:buAutoNum type="arabicPeriod" startAt="5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প্রজাতন্ত্রের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শৃঙ্খলামূলক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3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1071" y="627879"/>
            <a:ext cx="1147730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৮.	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রিপোর্ট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প্রতিবেদনঃ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‘১৪১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বছরের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নিষ্পন্ন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স্মারকলিপিতে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দেখিয়েছে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36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৯.	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8770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5618" y="399152"/>
            <a:ext cx="3832927" cy="723066"/>
          </a:xfrm>
          <a:prstGeom prst="ellipse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734" y="2033752"/>
            <a:ext cx="109418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5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99" y="609600"/>
            <a:ext cx="4407728" cy="57080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07248" y="1634836"/>
            <a:ext cx="62612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6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3958535" y="286310"/>
            <a:ext cx="5358885" cy="645067"/>
          </a:xfrm>
          <a:prstGeom prst="flowChartPreparation">
            <a:avLst/>
          </a:prstGeom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9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5618" y="302170"/>
            <a:ext cx="4648200" cy="838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734" y="5092263"/>
            <a:ext cx="10831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2" descr="C:\Users\USER\Desktop\Pictures-2\g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06" y="1429409"/>
            <a:ext cx="7468016" cy="33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01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48354" y="320558"/>
            <a:ext cx="3276600" cy="8382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24755" y="1772909"/>
            <a:ext cx="10220741" cy="32319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শর্তাবলি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অবগত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হলাম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193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9" name="Explosion 1 8"/>
          <p:cNvSpPr/>
          <p:nvPr/>
        </p:nvSpPr>
        <p:spPr>
          <a:xfrm>
            <a:off x="4073242" y="124676"/>
            <a:ext cx="4170219" cy="1316193"/>
          </a:xfrm>
          <a:prstGeom prst="irregularSeal1">
            <a:avLst/>
          </a:prstGeom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891" y="1461890"/>
            <a:ext cx="1113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16487" y="2114483"/>
            <a:ext cx="1579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১৯৭১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99475" y="2133912"/>
            <a:ext cx="1482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১৯৭২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986361" y="2122371"/>
            <a:ext cx="1596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১৯৭৩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414260" y="2154710"/>
            <a:ext cx="1596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১৯৭৪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593765" y="2864795"/>
            <a:ext cx="9417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অনুচ্ছেদে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82974" y="3439503"/>
            <a:ext cx="191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১২১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65962" y="3458932"/>
            <a:ext cx="191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১২৭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94411" y="3419681"/>
            <a:ext cx="191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১৩৭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8325326" y="3382747"/>
            <a:ext cx="2820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১৪৭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664477" y="4111830"/>
            <a:ext cx="1070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ন্যূনপক্ষে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76920" y="4741971"/>
            <a:ext cx="1759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১৬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3493476" y="4757578"/>
            <a:ext cx="1961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১২ 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6026778" y="4771836"/>
            <a:ext cx="11666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৮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8431905" y="4785061"/>
            <a:ext cx="1285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৬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3580858" y="2260115"/>
            <a:ext cx="394134" cy="407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63985" y="3565757"/>
            <a:ext cx="471059" cy="3711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97923" y="4912442"/>
            <a:ext cx="412565" cy="37507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3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8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1255" y="514699"/>
            <a:ext cx="11139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নিয়োগদান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93977" y="1169084"/>
            <a:ext cx="20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রাষ্ট্রপতি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576965" y="1188513"/>
            <a:ext cx="2188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প্রধানমন্ত্রী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63851" y="1176972"/>
            <a:ext cx="224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স্পীকার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491750" y="1209311"/>
            <a:ext cx="2248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আইনমন্ত্রী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71255" y="1810914"/>
            <a:ext cx="11127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রাষ্ট্রেই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কর্মকর্তা-কর্মচারী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60463" y="2385622"/>
            <a:ext cx="282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310258" y="2405051"/>
            <a:ext cx="3787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93977" y="2935379"/>
            <a:ext cx="3548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মেধার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277171" y="2935378"/>
            <a:ext cx="329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664478" y="3503116"/>
            <a:ext cx="557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NikoshBAN" pitchFamily="2" charset="0"/>
                <a:cs typeface="NikoshBAN" pitchFamily="2" charset="0"/>
              </a:rPr>
              <a:t>6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BPSC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76919" y="4086498"/>
            <a:ext cx="966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Bangladesh Petroleum Service Commission  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057496" y="4616393"/>
            <a:ext cx="9205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 Bangladesh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Primary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Service Commission 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050758" y="5146729"/>
            <a:ext cx="9512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Bangladesh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Public service Committee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108408" y="5665252"/>
            <a:ext cx="983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 Bangladesh Public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Service Commission</a:t>
            </a:r>
            <a:endParaRPr lang="en-US" sz="2800" dirty="0"/>
          </a:p>
        </p:txBody>
      </p:sp>
      <p:sp>
        <p:nvSpPr>
          <p:cNvPr id="23" name="Oval 22"/>
          <p:cNvSpPr/>
          <p:nvPr/>
        </p:nvSpPr>
        <p:spPr>
          <a:xfrm>
            <a:off x="1310963" y="1265011"/>
            <a:ext cx="394134" cy="40716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63551" y="3081455"/>
            <a:ext cx="471059" cy="3711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174427" y="5792633"/>
            <a:ext cx="412565" cy="37507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9076175">
            <a:off x="-411639" y="923284"/>
            <a:ext cx="3477680" cy="663053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2235820">
            <a:off x="9170372" y="769204"/>
            <a:ext cx="3386653" cy="68775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711" y="2417480"/>
            <a:ext cx="1173885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উদ্দীপকঃ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‘ক’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সাংবিধানিক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নিরপেক্ষভাবে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যোগ্যতাসম্পন্ন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মেধাবী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প্রজাতন্ত্রে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সাংবিধানিক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							01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সার্বজনীন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ভোটাধিকার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					02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উদ্দীপকের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সাংবিধানিক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								03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উদ্দীপকে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	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										04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371" y="232528"/>
            <a:ext cx="4799539" cy="21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3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9" y="242437"/>
            <a:ext cx="11746695" cy="63828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8470" y="1189443"/>
            <a:ext cx="936567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700" b="1" dirty="0">
                <a:ln w="28575">
                  <a:solidFill>
                    <a:srgbClr val="0000FF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449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Flowchart: Preparation 7"/>
          <p:cNvSpPr/>
          <p:nvPr/>
        </p:nvSpPr>
        <p:spPr>
          <a:xfrm>
            <a:off x="3958536" y="286310"/>
            <a:ext cx="4267200" cy="645067"/>
          </a:xfrm>
          <a:prstGeom prst="flowChartPreparation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412" y="1191488"/>
            <a:ext cx="1094879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সুশাসন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দশ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সাংবিধানিক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নিট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9" name="Flowchart: Manual Operation 8"/>
          <p:cNvSpPr/>
          <p:nvPr/>
        </p:nvSpPr>
        <p:spPr>
          <a:xfrm>
            <a:off x="3565875" y="284960"/>
            <a:ext cx="5578127" cy="540331"/>
          </a:xfrm>
          <a:prstGeom prst="flowChartManualOperation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07" y="998713"/>
            <a:ext cx="6102567" cy="4934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0" y="1037356"/>
            <a:ext cx="5304230" cy="495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3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5" y="606974"/>
            <a:ext cx="5707804" cy="4611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98" y="606974"/>
            <a:ext cx="5310747" cy="46114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22142" y="5312972"/>
            <a:ext cx="257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881357" y="5301126"/>
            <a:ext cx="257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7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0187" y="2680123"/>
            <a:ext cx="10292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প্রফেসর মো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মোজাম্মেল হক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(পৃষ্ঠাঃ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৩৭৮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৩৮০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রাজু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পৃঃ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২১৯-২২২)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154" y="1255980"/>
            <a:ext cx="81741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 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879275" y="241736"/>
            <a:ext cx="4572000" cy="84082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79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9" name="Flowchart: Manual Operation 8"/>
          <p:cNvSpPr/>
          <p:nvPr/>
        </p:nvSpPr>
        <p:spPr>
          <a:xfrm>
            <a:off x="3856595" y="398434"/>
            <a:ext cx="4419600" cy="762000"/>
          </a:xfrm>
          <a:prstGeom prst="flowChartManualOperation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5400" dirty="0"/>
          </a:p>
        </p:txBody>
      </p:sp>
      <p:sp>
        <p:nvSpPr>
          <p:cNvPr id="10" name="Frame 9"/>
          <p:cNvSpPr/>
          <p:nvPr/>
        </p:nvSpPr>
        <p:spPr>
          <a:xfrm>
            <a:off x="212717" y="1822594"/>
            <a:ext cx="10304799" cy="3900289"/>
          </a:xfrm>
          <a:prstGeom prst="frame">
            <a:avLst/>
          </a:prstGeom>
          <a:solidFill>
            <a:srgbClr val="7F41EF"/>
          </a:solidFill>
          <a:ln>
            <a:solidFill>
              <a:srgbClr val="FF0066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06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9" name="Flowchart: Preparation 8"/>
          <p:cNvSpPr/>
          <p:nvPr/>
        </p:nvSpPr>
        <p:spPr>
          <a:xfrm>
            <a:off x="1481959" y="299542"/>
            <a:ext cx="9112469" cy="564393"/>
          </a:xfrm>
          <a:prstGeom prst="flowChartPreparation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কর্মকমিশন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716" y="3380977"/>
            <a:ext cx="117388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সাংবিধানিক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সংস্থাটি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চাকুরি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সংস্থাটি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কর্মচারিদের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পদোন্নতি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পদায়ন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বদলি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আপীলের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সঙ্গেও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Bangladesh Public Service Commission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37" y="900916"/>
            <a:ext cx="4029834" cy="23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0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  <a:solidFill>
            <a:srgbClr val="FF0066"/>
          </a:solidFill>
          <a:ln w="76200"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656" y="173421"/>
            <a:ext cx="11855668" cy="6511157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45354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19165" y="242437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80102" y="256303"/>
            <a:ext cx="632409" cy="582854"/>
          </a:xfrm>
          <a:prstGeom prst="rect">
            <a:avLst/>
          </a:prstGeom>
        </p:spPr>
      </p:pic>
      <p:sp>
        <p:nvSpPr>
          <p:cNvPr id="8" name="Flowchart: Off-page Connector 7"/>
          <p:cNvSpPr/>
          <p:nvPr/>
        </p:nvSpPr>
        <p:spPr>
          <a:xfrm>
            <a:off x="3150545" y="297331"/>
            <a:ext cx="6403357" cy="692727"/>
          </a:xfrm>
          <a:prstGeom prst="flowChartOffpageConnector">
            <a:avLst/>
          </a:prstGeom>
          <a:solidFill>
            <a:srgbClr val="FFFF00"/>
          </a:solidFill>
          <a:ln w="38100">
            <a:solidFill>
              <a:srgbClr val="E719AC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প্রেক্ষাপট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860" y="1009008"/>
            <a:ext cx="77737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১৯৭২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আদেশবলে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১৯৭২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)।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১৯৭৭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রাষ্ট্রপতির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১৯৭৭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7" y="1781507"/>
            <a:ext cx="3935973" cy="335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869</Words>
  <Application>Microsoft Office PowerPoint</Application>
  <PresentationFormat>Widescreen</PresentationFormat>
  <Paragraphs>117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 Ullah</dc:creator>
  <cp:lastModifiedBy>Hp</cp:lastModifiedBy>
  <cp:revision>435</cp:revision>
  <dcterms:created xsi:type="dcterms:W3CDTF">2020-04-27T04:23:09Z</dcterms:created>
  <dcterms:modified xsi:type="dcterms:W3CDTF">2020-06-02T17:20:34Z</dcterms:modified>
</cp:coreProperties>
</file>