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2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3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9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9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5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7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7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4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8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6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001A-1912-4FD0-B355-88D45DDB5F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0165-F247-426F-B881-D44AAC4D4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8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59356" y="2610554"/>
            <a:ext cx="78990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মোহাম্মদ বদরুল হক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সহকারী মৌলভী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বখতিয়ার পাড়া চারপীর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আউলিয়া আলিম মাদরাসা। </a:t>
            </a: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আনোয়ারা, চট্টগ্রাম।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354" y="337169"/>
            <a:ext cx="4330700" cy="2882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128" y="337169"/>
            <a:ext cx="4330700" cy="2882900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3436434" y="3220069"/>
            <a:ext cx="1260088" cy="2054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3647" y="5364305"/>
            <a:ext cx="196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এর হুকুম কি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53333" y="5364305"/>
            <a:ext cx="175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এর হুকুম কি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8090209" y="3220069"/>
            <a:ext cx="1260088" cy="2054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6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449" y="2480687"/>
            <a:ext cx="4298535" cy="35349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46449" y="844475"/>
            <a:ext cx="3463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হজ্জের ফরজ ও ওয়াজীব শিখে আ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06600" y="2563206"/>
            <a:ext cx="40090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দেখাহবে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9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1279" y="2022437"/>
            <a:ext cx="4696961" cy="297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ফীকাহ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1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907" y="783838"/>
            <a:ext cx="4330700" cy="3238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979" y="783838"/>
            <a:ext cx="4330700" cy="3238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22868" y="4675641"/>
            <a:ext cx="3530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কাবা ও উট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0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7222" y="1777768"/>
            <a:ext cx="6173446" cy="3416320"/>
          </a:xfrm>
          <a:prstGeom prst="rect">
            <a:avLst/>
          </a:prstGeom>
          <a:noFill/>
        </p:spPr>
        <p:txBody>
          <a:bodyPr wrap="square" spcCol="54000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 ছাত্ররা বলতে পারবে </a:t>
            </a:r>
          </a:p>
          <a:p>
            <a:pPr>
              <a:lnSpc>
                <a:spcPct val="20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হজ্জের ফরজ গুলি</a:t>
            </a:r>
          </a:p>
          <a:p>
            <a:pPr>
              <a:lnSpc>
                <a:spcPct val="20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 হজ্জের ওয়াজীব </a:t>
            </a:r>
            <a:r>
              <a:rPr lang="bn-IN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5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8234" y="4616605"/>
            <a:ext cx="366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আরাফায় অবস্তান করা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ইহরাম বাধা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তাওয়াফ করা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35304" y="365667"/>
            <a:ext cx="4330700" cy="2971800"/>
            <a:chOff x="2135304" y="365667"/>
            <a:chExt cx="4330700" cy="2971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5304" y="365667"/>
              <a:ext cx="4330700" cy="2971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324439" y="509544"/>
              <a:ext cx="2352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আরাফা 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68635" y="597036"/>
            <a:ext cx="4384027" cy="2340864"/>
            <a:chOff x="7168635" y="597036"/>
            <a:chExt cx="4384027" cy="23408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8635" y="597036"/>
              <a:ext cx="4384027" cy="234086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93360" y="694210"/>
              <a:ext cx="1918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ইহরাম বাধা 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68635" y="3147896"/>
            <a:ext cx="4330700" cy="3238500"/>
            <a:chOff x="7168635" y="3147896"/>
            <a:chExt cx="4330700" cy="32385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8635" y="3147896"/>
              <a:ext cx="4330700" cy="32385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903004" y="3238966"/>
              <a:ext cx="20741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তাওয়াফ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21312" y="3628380"/>
            <a:ext cx="2419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হজ্জের ফরজ তিনটি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6533" y="4617156"/>
            <a:ext cx="37253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     </a:t>
            </a:r>
            <a:r>
              <a:rPr lang="bn-IN" sz="2000" b="1" dirty="0" smtClean="0"/>
              <a:t>হজ্জের </a:t>
            </a:r>
            <a:r>
              <a:rPr lang="bn-IN" sz="2000" b="1" dirty="0" smtClean="0"/>
              <a:t>ওয়াজীব ৫টি </a:t>
            </a:r>
            <a:endParaRPr lang="bn-IN" sz="2000" b="1" dirty="0" smtClean="0"/>
          </a:p>
          <a:p>
            <a:r>
              <a:rPr lang="bn-IN" dirty="0" smtClean="0"/>
              <a:t>১</a:t>
            </a:r>
            <a:r>
              <a:rPr lang="en-US" dirty="0" smtClean="0"/>
              <a:t>।</a:t>
            </a:r>
            <a:r>
              <a:rPr lang="bn-IN" dirty="0" smtClean="0"/>
              <a:t> সায়ি </a:t>
            </a:r>
            <a:r>
              <a:rPr lang="bn-IN" dirty="0" smtClean="0"/>
              <a:t>করা </a:t>
            </a:r>
          </a:p>
          <a:p>
            <a:r>
              <a:rPr lang="bn-IN" dirty="0" smtClean="0"/>
              <a:t>২</a:t>
            </a:r>
            <a:r>
              <a:rPr lang="en-US" dirty="0" smtClean="0"/>
              <a:t>।</a:t>
            </a:r>
            <a:r>
              <a:rPr lang="bn-IN" dirty="0" smtClean="0"/>
              <a:t> কুরবানি করা </a:t>
            </a:r>
          </a:p>
          <a:p>
            <a:r>
              <a:rPr lang="bn-IN" dirty="0" smtClean="0"/>
              <a:t>৩</a:t>
            </a:r>
            <a:r>
              <a:rPr lang="en-US" dirty="0" smtClean="0"/>
              <a:t>।</a:t>
            </a:r>
            <a:r>
              <a:rPr lang="bn-IN" dirty="0" smtClean="0"/>
              <a:t>মাথা কামানো </a:t>
            </a:r>
            <a:endParaRPr lang="en-GB" dirty="0" smtClean="0"/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৪।মুজদালিফায়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/>
              <a:t>৫।বিদায়ী </a:t>
            </a:r>
            <a:r>
              <a:rPr lang="en-US" dirty="0" err="1" smtClean="0"/>
              <a:t>তাওয়াফ</a:t>
            </a:r>
            <a:r>
              <a:rPr lang="en-US" dirty="0" smtClean="0"/>
              <a:t> </a:t>
            </a:r>
            <a:r>
              <a:rPr lang="bn-IN" dirty="0" smtClean="0"/>
              <a:t>করা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212016" y="0"/>
            <a:ext cx="4330700" cy="3595910"/>
            <a:chOff x="2010162" y="402372"/>
            <a:chExt cx="4330700" cy="4013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162" y="402372"/>
              <a:ext cx="4330700" cy="4013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216076" y="516766"/>
              <a:ext cx="2314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solidFill>
                    <a:schemeClr val="bg1"/>
                  </a:solidFill>
                </a:rPr>
                <a:t>কুরবানি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91167" y="0"/>
            <a:ext cx="4330700" cy="3238500"/>
            <a:chOff x="6729696" y="392014"/>
            <a:chExt cx="4330700" cy="32385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9696" y="392014"/>
              <a:ext cx="4330700" cy="32385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937487" y="516766"/>
              <a:ext cx="2043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solidFill>
                    <a:schemeClr val="bg1"/>
                  </a:solidFill>
                </a:rPr>
                <a:t>সায়ি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212016" y="3975100"/>
            <a:ext cx="4613026" cy="2882900"/>
            <a:chOff x="6212016" y="3867524"/>
            <a:chExt cx="4613026" cy="28829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2016" y="3867524"/>
              <a:ext cx="4330700" cy="28829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109131" y="3973063"/>
              <a:ext cx="1715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/>
                <a:t>মাথা কামানো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957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98" y="591013"/>
            <a:ext cx="4392651" cy="36687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95" y="312582"/>
            <a:ext cx="3680134" cy="42256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809" y="591013"/>
            <a:ext cx="2828925" cy="37802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2273" y="5073805"/>
            <a:ext cx="417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জামরায়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/>
              <a:t>৫।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মুজদালিফায়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অবস্তান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878" y="3401122"/>
            <a:ext cx="1650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জামড়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64098" y="2564780"/>
            <a:ext cx="176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মূজদালীফ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0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51" y="3041187"/>
            <a:ext cx="3118104" cy="206654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678193" y="1002429"/>
            <a:ext cx="7465807" cy="1569660"/>
            <a:chOff x="1678193" y="1002429"/>
            <a:chExt cx="7465807" cy="1569660"/>
          </a:xfrm>
        </p:grpSpPr>
        <p:sp>
          <p:nvSpPr>
            <p:cNvPr id="3" name="TextBox 2"/>
            <p:cNvSpPr txBox="1"/>
            <p:nvPr/>
          </p:nvSpPr>
          <p:spPr>
            <a:xfrm>
              <a:off x="1678193" y="1002429"/>
              <a:ext cx="746580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একক কাজ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bn-IN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নিজে নিজে হজ্জের ফরজ ও ওয়াজীব মুখস্থ করা 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1720303" y="1343092"/>
              <a:ext cx="232733" cy="23344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1678193" y="2173045"/>
              <a:ext cx="274843" cy="222683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8832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278" y="2632559"/>
            <a:ext cx="4330700" cy="302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0278" y="1694857"/>
            <a:ext cx="485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১। দলগত  কাজ </a:t>
            </a:r>
          </a:p>
          <a:p>
            <a:r>
              <a:rPr lang="bn-IN" dirty="0" smtClean="0"/>
              <a:t>২। দুজন দুজন কে ফরজ ও ওয়াজীব শোনাও 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150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Foej</dc:creator>
  <cp:lastModifiedBy>Md.Badrul Hoque</cp:lastModifiedBy>
  <cp:revision>34</cp:revision>
  <dcterms:created xsi:type="dcterms:W3CDTF">2019-05-21T04:49:34Z</dcterms:created>
  <dcterms:modified xsi:type="dcterms:W3CDTF">2020-06-02T06:50:54Z</dcterms:modified>
</cp:coreProperties>
</file>