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0" r:id="rId5"/>
    <p:sldId id="257" r:id="rId6"/>
    <p:sldId id="260" r:id="rId7"/>
    <p:sldId id="261" r:id="rId8"/>
    <p:sldId id="271" r:id="rId9"/>
    <p:sldId id="262" r:id="rId10"/>
    <p:sldId id="263" r:id="rId11"/>
    <p:sldId id="264" r:id="rId12"/>
    <p:sldId id="267" r:id="rId13"/>
    <p:sldId id="265" r:id="rId14"/>
    <p:sldId id="266" r:id="rId15"/>
    <p:sldId id="268" r:id="rId16"/>
    <p:sldId id="272" r:id="rId17"/>
    <p:sldId id="273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20402F"/>
    <a:srgbClr val="FFFF00"/>
    <a:srgbClr val="B595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&#2478;&#2503;&#2439;&#2482;&#2435;mdmonjurulalamatr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lt field of Banskhal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05200" y="4038600"/>
            <a:ext cx="2209800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0"/>
            <a:ext cx="6400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4400"/>
            <a:ext cx="3886200" cy="2133600"/>
          </a:xfrm>
          <a:prstGeom prst="rect">
            <a:avLst/>
          </a:prstGeom>
        </p:spPr>
      </p:pic>
      <p:pic>
        <p:nvPicPr>
          <p:cNvPr id="10" name="Picture 9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3886200" cy="1905000"/>
          </a:xfrm>
          <a:prstGeom prst="rect">
            <a:avLst/>
          </a:prstGeom>
        </p:spPr>
      </p:pic>
      <p:pic>
        <p:nvPicPr>
          <p:cNvPr id="11" name="Picture 10" descr="Screenshot_35-23-300x1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7000"/>
            <a:ext cx="3886200" cy="1981200"/>
          </a:xfrm>
          <a:prstGeom prst="rect">
            <a:avLst/>
          </a:prstGeom>
        </p:spPr>
      </p:pic>
      <p:pic>
        <p:nvPicPr>
          <p:cNvPr id="13" name="Picture 12" descr="download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743200"/>
            <a:ext cx="3276600" cy="1905000"/>
          </a:xfrm>
          <a:prstGeom prst="rect">
            <a:avLst/>
          </a:prstGeom>
        </p:spPr>
      </p:pic>
      <p:pic>
        <p:nvPicPr>
          <p:cNvPr id="14" name="Picture 13" descr="images (1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4800600"/>
            <a:ext cx="3276600" cy="2057400"/>
          </a:xfrm>
          <a:prstGeom prst="rect">
            <a:avLst/>
          </a:prstGeom>
        </p:spPr>
      </p:pic>
      <p:pic>
        <p:nvPicPr>
          <p:cNvPr id="16" name="Picture 15" descr="images (1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685800"/>
            <a:ext cx="3276600" cy="1981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 rot="16200000">
            <a:off x="2057400" y="3505200"/>
            <a:ext cx="6172200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বান্দার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1524000" y="3505200"/>
            <a:ext cx="6172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5410200" y="685800"/>
            <a:ext cx="457200" cy="1905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5410200" y="2743200"/>
            <a:ext cx="457200" cy="1905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410200" y="4953000"/>
            <a:ext cx="457200" cy="1905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Arrow 21"/>
          <p:cNvSpPr/>
          <p:nvPr/>
        </p:nvSpPr>
        <p:spPr>
          <a:xfrm>
            <a:off x="3886200" y="685800"/>
            <a:ext cx="457200" cy="19050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Arrow 22"/>
          <p:cNvSpPr/>
          <p:nvPr/>
        </p:nvSpPr>
        <p:spPr>
          <a:xfrm>
            <a:off x="3886200" y="2743200"/>
            <a:ext cx="457200" cy="19050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3886200" y="4800600"/>
            <a:ext cx="457200" cy="1905000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6477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ইসলামে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সবরকমের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2057400"/>
            <a:ext cx="28194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হাক্কুল্লাহ</a:t>
            </a:r>
            <a:endParaRPr lang="en-US" sz="12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410200" y="2057400"/>
            <a:ext cx="29718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হাক্কুল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ইবাদ</a:t>
            </a:r>
            <a:endParaRPr lang="en-US" sz="1200" b="1" dirty="0"/>
          </a:p>
        </p:txBody>
      </p:sp>
      <p:sp>
        <p:nvSpPr>
          <p:cNvPr id="5" name="Down Arrow 4"/>
          <p:cNvSpPr/>
          <p:nvPr/>
        </p:nvSpPr>
        <p:spPr>
          <a:xfrm>
            <a:off x="990600" y="990600"/>
            <a:ext cx="1143000" cy="1066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Down Arrow 5"/>
          <p:cNvSpPr/>
          <p:nvPr/>
        </p:nvSpPr>
        <p:spPr>
          <a:xfrm>
            <a:off x="6781800" y="990600"/>
            <a:ext cx="1143000" cy="10668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Bevel 8"/>
          <p:cNvSpPr/>
          <p:nvPr/>
        </p:nvSpPr>
        <p:spPr>
          <a:xfrm>
            <a:off x="76200" y="2971800"/>
            <a:ext cx="4419600" cy="3886200"/>
          </a:xfrm>
          <a:prstGeom prst="bevel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ইবাদত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প্রসংশা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তাসবিহ-তাহলিল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হাক্কুল্লাহ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এঁর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Bevel 10"/>
          <p:cNvSpPr/>
          <p:nvPr/>
        </p:nvSpPr>
        <p:spPr>
          <a:xfrm>
            <a:off x="4800600" y="2971800"/>
            <a:ext cx="4343400" cy="3886200"/>
          </a:xfrm>
          <a:prstGeom prst="bevel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সাহায্য-সহযোগিতা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হাক্কুল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ইবাদ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819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smtClean="0"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2954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হাক্কুল্লাহ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09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হাক্কুল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ইবাদ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2004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হাক্কুল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ইবাদ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810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143000"/>
            <a:ext cx="8534400" cy="22860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রাসূল (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দ.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 বলেন</a:t>
            </a:r>
            <a:r>
              <a:rPr lang="bn-BD" sz="4000" dirty="0" smtClean="0"/>
              <a:t>,</a:t>
            </a:r>
            <a:endParaRPr lang="en-US" sz="4000" dirty="0" smtClean="0"/>
          </a:p>
          <a:p>
            <a:r>
              <a:rPr lang="ar-IQ" sz="4000" dirty="0" smtClean="0"/>
              <a:t>لاَ يَرْحَمُ اللهُ مَنْ لاَ يَرْحَمُ النَّاسَ </a:t>
            </a:r>
            <a:endParaRPr lang="en-US" sz="4000" dirty="0" smtClean="0"/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 ব্যক্তি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বুখারি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 smtClean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7391400" y="1143000"/>
            <a:ext cx="1371600" cy="1066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8" name="Rectangle 7"/>
          <p:cNvSpPr/>
          <p:nvPr/>
        </p:nvSpPr>
        <p:spPr>
          <a:xfrm>
            <a:off x="304800" y="3810000"/>
            <a:ext cx="8534400" cy="30480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হাদিসে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রাসূল (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দ.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 বলেন</a:t>
            </a:r>
            <a:r>
              <a:rPr lang="bn-BD" sz="4000" dirty="0" smtClean="0"/>
              <a:t>,</a:t>
            </a:r>
            <a:endParaRPr lang="en-US" sz="4000" dirty="0" smtClean="0"/>
          </a:p>
          <a:p>
            <a:r>
              <a:rPr lang="ar-IQ" sz="4000" dirty="0" smtClean="0"/>
              <a:t>ارْحَمُوا مَنْ فِى الأَرْضِ يَرْحَمْكُمْ مَنْ فِى السَّمَاءِ-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পৃথিবীবাসীর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অনুগ্রহ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আসমানে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তিরমিযি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 smtClean="0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/>
          <a:stretch>
            <a:fillRect/>
          </a:stretch>
        </p:blipFill>
        <p:spPr>
          <a:xfrm>
            <a:off x="8001000" y="3810000"/>
            <a:ext cx="8382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5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495800" cy="2971800"/>
          </a:xfrm>
          <a:prstGeom prst="rect">
            <a:avLst/>
          </a:prstGeom>
        </p:spPr>
      </p:pic>
      <p:pic>
        <p:nvPicPr>
          <p:cNvPr id="3" name="Picture 2" descr="download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038600"/>
            <a:ext cx="4495800" cy="2819400"/>
          </a:xfrm>
          <a:prstGeom prst="rect">
            <a:avLst/>
          </a:prstGeom>
        </p:spPr>
      </p:pic>
      <p:pic>
        <p:nvPicPr>
          <p:cNvPr id="5" name="Picture 4" descr="images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8200"/>
            <a:ext cx="45720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46482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400" b="1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4400" b="1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4400" b="1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181600"/>
            <a:ext cx="3352800" cy="830997"/>
          </a:xfrm>
          <a:prstGeom prst="rect">
            <a:avLst/>
          </a:prstGeom>
          <a:noFill/>
          <a:ln w="76200" cmpd="dbl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ক্ষুধার্তকে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অন্নদান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4648200" y="2971800"/>
            <a:ext cx="2514600" cy="914400"/>
          </a:xfrm>
          <a:prstGeom prst="upArrowCallout">
            <a:avLst/>
          </a:prstGeom>
          <a:noFill/>
          <a:ln>
            <a:solidFill>
              <a:srgbClr val="2040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বস্ত্রহীনকে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বস্ত্রদান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5867400" y="3124200"/>
            <a:ext cx="3276600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অসহায়কে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আশ্রয়দান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2971800"/>
          </a:xfrm>
          <a:prstGeom prst="rect">
            <a:avLst/>
          </a:prstGeom>
        </p:spPr>
      </p:pic>
      <p:pic>
        <p:nvPicPr>
          <p:cNvPr id="3" name="Picture 2" descr="images (1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19600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2971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304925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নিঃস্ব-দুঃস্থদের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_25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86200"/>
            <a:ext cx="4117374" cy="2743200"/>
          </a:xfrm>
          <a:prstGeom prst="rect">
            <a:avLst/>
          </a:prstGeom>
        </p:spPr>
      </p:pic>
      <p:sp>
        <p:nvSpPr>
          <p:cNvPr id="9" name="Left Arrow Callout 8"/>
          <p:cNvSpPr/>
          <p:nvPr/>
        </p:nvSpPr>
        <p:spPr>
          <a:xfrm>
            <a:off x="4953000" y="4038600"/>
            <a:ext cx="3886200" cy="2514600"/>
          </a:xfrm>
          <a:prstGeom prst="lef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1295400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301126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382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উক্তিটি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1981200"/>
            <a:ext cx="2209800" cy="2286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9600" b="1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86000" y="1981200"/>
            <a:ext cx="2209800" cy="2286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9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572000" y="1905000"/>
            <a:ext cx="2209800" cy="2286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9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34200" y="1905000"/>
            <a:ext cx="2209800" cy="2286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9400"/>
            <a:ext cx="9144000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মুহাম্মদ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মঞ্জুরুল আলম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চরখাগরিয়া খাদিম আলী চৌধুরী উচ্চ বিদ্যালয়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hlinkClick r:id="rId2"/>
              </a:rPr>
              <a:t>মেইলঃ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  <a:hlinkClick r:id="rId2"/>
              </a:rPr>
              <a:t>mdmonjurulalamatr@gmail.com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71599"/>
            <a:ext cx="990601" cy="1143001"/>
          </a:xfrm>
          <a:prstGeom prst="rect">
            <a:avLst/>
          </a:prstGeom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1143000" y="1371600"/>
            <a:ext cx="5867400" cy="1143000"/>
          </a:xfrm>
          <a:prstGeom prst="rect">
            <a:avLst/>
          </a:pr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শিক্ষকপরিচিতি </a:t>
            </a:r>
            <a:endParaRPr lang="en-US" sz="7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5842337"/>
            <a:ext cx="609600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0"/>
            <a:ext cx="38862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6000" b="1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524000" y="914400"/>
            <a:ext cx="7620000" cy="4876800"/>
          </a:xfrm>
          <a:prstGeom prst="cub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৪র্থ 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  (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আখলাক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পৃষ্টা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 ১২২-১২৩</a:t>
            </a:r>
            <a:endParaRPr lang="en-US" sz="54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1239447">
            <a:off x="2995333" y="1058871"/>
            <a:ext cx="42561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 ও নৈতিক শিক্ষা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21194866">
            <a:off x="5594988" y="1464246"/>
            <a:ext cx="2751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৯ম শ্রেণী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2200" y="914400"/>
            <a:ext cx="4648200" cy="1295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দেখ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276600" y="2895600"/>
          <a:ext cx="2438400" cy="2057400"/>
        </p:xfrm>
        <a:graphic>
          <a:graphicData uri="http://schemas.openxmlformats.org/presentationml/2006/ole">
            <p:oleObj spid="_x0000_s1027" name="Packager Shell Object" showAsIcon="1" r:id="rId3" imgW="914400" imgH="771480" progId="Package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kramul-Kabir-1-768x4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4343400" cy="4391025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/>
          <a:srcRect l="9836" r="11475" b="10345"/>
          <a:stretch>
            <a:fillRect/>
          </a:stretch>
        </p:blipFill>
        <p:spPr>
          <a:xfrm>
            <a:off x="4953000" y="609600"/>
            <a:ext cx="4191000" cy="4343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5181600"/>
            <a:ext cx="4114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u="sng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8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u="sng" dirty="0" err="1" smtClean="0">
                <a:latin typeface="NikoshBAN" pitchFamily="2" charset="0"/>
                <a:cs typeface="NikoshBAN" pitchFamily="2" charset="0"/>
              </a:rPr>
              <a:t>সেবা</a:t>
            </a:r>
            <a:endParaRPr lang="en-US" sz="8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2600" y="609600"/>
            <a:ext cx="4953000" cy="1219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……………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457200" y="3276600"/>
            <a:ext cx="8382000" cy="28194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মানবসেবার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ইসলামে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সবরকমের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মানবসেবার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SC_0264-300x1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4495800" cy="2286000"/>
          </a:xfrm>
          <a:prstGeom prst="rect">
            <a:avLst/>
          </a:prstGeom>
        </p:spPr>
      </p:pic>
      <p:pic>
        <p:nvPicPr>
          <p:cNvPr id="6" name="Picture 5" descr="DSC00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00400"/>
            <a:ext cx="4572001" cy="2438400"/>
          </a:xfrm>
          <a:prstGeom prst="rect">
            <a:avLst/>
          </a:prstGeom>
        </p:spPr>
      </p:pic>
      <p:pic>
        <p:nvPicPr>
          <p:cNvPr id="7" name="Picture 6" descr="8_604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14400"/>
            <a:ext cx="4343400" cy="2286000"/>
          </a:xfrm>
          <a:prstGeom prst="rect">
            <a:avLst/>
          </a:prstGeom>
        </p:spPr>
      </p:pic>
      <p:pic>
        <p:nvPicPr>
          <p:cNvPr id="8" name="Picture 7" descr="images (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6600"/>
            <a:ext cx="4495800" cy="2362200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1600200" y="0"/>
            <a:ext cx="5029200" cy="9144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মানবসেবার</a:t>
            </a:r>
            <a:r>
              <a:rPr lang="en-US" sz="54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5715000"/>
            <a:ext cx="9144000" cy="11430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মানবসেবা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*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করা,পরিচর্যা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সাহায্য-সহযোগিতা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_604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508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3048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3400" cy="2971800"/>
          </a:xfrm>
          <a:prstGeom prst="rect">
            <a:avLst/>
          </a:prstGeom>
        </p:spPr>
      </p:pic>
      <p:pic>
        <p:nvPicPr>
          <p:cNvPr id="3" name="Picture 2" descr="images (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1"/>
            <a:ext cx="4343400" cy="2667000"/>
          </a:xfrm>
          <a:prstGeom prst="rect">
            <a:avLst/>
          </a:prstGeom>
        </p:spPr>
      </p:pic>
      <p:pic>
        <p:nvPicPr>
          <p:cNvPr id="4" name="Picture 3" descr="kalerkantho-2018-04-07-F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0"/>
            <a:ext cx="3581400" cy="5943600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4419600" y="0"/>
            <a:ext cx="1066800" cy="10668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4419600" y="1143000"/>
            <a:ext cx="1066800" cy="11430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419600" y="2286000"/>
            <a:ext cx="1066800" cy="10668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419600" y="3429000"/>
            <a:ext cx="1066800" cy="11430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সে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4419600" y="4648200"/>
            <a:ext cx="1066800" cy="1143000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19800"/>
            <a:ext cx="91440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জাতি-ধর্ম-বর্ণ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মানবসেবার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আওতাভুক্ত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320</Words>
  <Application>Microsoft Office PowerPoint</Application>
  <PresentationFormat>On-screen Show (4:3)</PresentationFormat>
  <Paragraphs>61</Paragraphs>
  <Slides>18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shahidul islam sir</dc:creator>
  <cp:lastModifiedBy>HASAN</cp:lastModifiedBy>
  <cp:revision>79</cp:revision>
  <dcterms:created xsi:type="dcterms:W3CDTF">2006-08-16T00:00:00Z</dcterms:created>
  <dcterms:modified xsi:type="dcterms:W3CDTF">2020-06-02T06:26:17Z</dcterms:modified>
</cp:coreProperties>
</file>