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1" r:id="rId6"/>
    <p:sldId id="274" r:id="rId7"/>
    <p:sldId id="258" r:id="rId8"/>
    <p:sldId id="263" r:id="rId9"/>
    <p:sldId id="264" r:id="rId10"/>
    <p:sldId id="266" r:id="rId11"/>
    <p:sldId id="267" r:id="rId12"/>
    <p:sldId id="27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8575" y="0"/>
            <a:ext cx="9172575" cy="1600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99FF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Chrysanthemu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শ্রেনির কাজ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কাজঃ আমরা কয়টি পদ্ধতিতে গরু পালন করতে পারি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কাজঃ পশুর পাঁচটি পরিচর্যা উল্লেখ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সারি বিশিষ্ট  ঘোয়াল ঘরে কয়টি গরু পালন করা যায়।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খোলা মাঠে গরু পালন পদ্ধতিকে কি বলে? 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019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তিনটি পদ্ধতিতে । 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উত্তরঃ</a:t>
            </a:r>
          </a:p>
          <a:p>
            <a:pPr marL="0" indent="0" algn="ctr">
              <a:buNone/>
            </a:pPr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দৈনিক পশুর গোবর 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মুত্র ফেলে দিয়ে বাসস্থান পরিষ্কার-পরিচ্ছন্ন  রাখতে হবে।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চারি থেকে বাসি খাদ্য ফেলে দিয়ে তাজা খাদ্য সরবরাহ করতে হবে।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দৈনিক পর্যাপ্ত  পরিস্কার পানি সরবরাহ করতে 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পশুকে প্রজনন , গর্ভকালীন  ও প্রসবকালীন যত্ন নিতে হবে 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৫। দোহন কালে গাভীকে বিরক্ত করা যাবে না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 তোমরা একটি আদর্শ ঘোয়াল ঘর নির্বাচন করবে।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  <p:extLst>
      <p:ext uri="{BB962C8B-B14F-4D97-AF65-F5344CB8AC3E}">
        <p14:creationId xmlns:p14="http://schemas.microsoft.com/office/powerpoint/2010/main" val="12353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5086350" cy="5715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endParaRPr lang="bn-BD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  <a:defRPr/>
            </a:pPr>
            <a:endParaRPr lang="bn-BD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BD" alt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  <a:defRPr/>
            </a:pPr>
            <a:endParaRPr lang="bn-BD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দিপ্তী দাশ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 সহকারী শিক্ষক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আইসিটি)   </a:t>
            </a:r>
          </a:p>
          <a:p>
            <a:pPr marL="0" indent="0" algn="ctr">
              <a:buNone/>
              <a:defRPr/>
            </a:pPr>
            <a:r>
              <a:rPr lang="bn-BD" sz="2000" dirty="0">
                <a:latin typeface="Nikosh" panose="02000000000000000000" pitchFamily="2" charset="0"/>
                <a:cs typeface="Nikosh" panose="02000000000000000000" pitchFamily="2" charset="0"/>
              </a:rPr>
              <a:t>ছালেহ্ জহুর সিটি কর্পোরেশন উচ্চ বিদ্যালয় জামালখান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উপজেলা-কোতোয়ালি,জেলা-চট্টগ্রাম </a:t>
            </a:r>
          </a:p>
          <a:p>
            <a:pPr marL="0" indent="0" algn="ctr">
              <a:buNone/>
              <a:defRPr/>
            </a:pP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মোবাইল নম্বর-০১৮১১৮১২১৫০  </a:t>
            </a:r>
            <a:endParaRPr lang="bn-BD" alt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86350" y="1170709"/>
            <a:ext cx="4057650" cy="5715000"/>
          </a:xfrm>
          <a:solidFill>
            <a:srgbClr val="00B0F0"/>
          </a:solidFill>
        </p:spPr>
        <p:txBody>
          <a:bodyPr/>
          <a:lstStyle/>
          <a:p>
            <a:pPr algn="just"/>
            <a:endParaRPr lang="en-US" sz="28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 algn="just">
              <a:buNone/>
            </a:pPr>
            <a:r>
              <a:rPr lang="bn-BD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dirty="0" err="1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        বিষয়ঃ </a:t>
            </a: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            অধ্যায়ঃ </a:t>
            </a: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en-US" dirty="0" smtClean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err="1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১৪ ও ১৫</a:t>
            </a:r>
          </a:p>
          <a:p>
            <a:pPr algn="just"/>
            <a:endParaRPr lang="en-US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1933575" cy="2195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1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4659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72400"/>
          </a:xfrm>
        </p:spPr>
      </p:pic>
    </p:spTree>
    <p:extLst>
      <p:ext uri="{BB962C8B-B14F-4D97-AF65-F5344CB8AC3E}">
        <p14:creationId xmlns:p14="http://schemas.microsoft.com/office/powerpoint/2010/main" val="38664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4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8000" dirty="0">
              <a:solidFill>
                <a:srgbClr val="FF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গরু পালন ও পরিচর্যা </a:t>
            </a:r>
            <a:endParaRPr lang="en-US" sz="8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গরু পালন পদ্ধতি সম্পর্কে বলতে পারবে </a:t>
            </a:r>
          </a:p>
          <a:p>
            <a:pPr marL="0" indent="0" algn="just">
              <a:buNone/>
            </a:pP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২। সহজ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0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8470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3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5334000"/>
          </a:xfrm>
        </p:spPr>
      </p:pic>
    </p:spTree>
    <p:extLst>
      <p:ext uri="{BB962C8B-B14F-4D97-AF65-F5344CB8AC3E}">
        <p14:creationId xmlns:p14="http://schemas.microsoft.com/office/powerpoint/2010/main" val="39550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214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Vrinda</vt:lpstr>
      <vt:lpstr>Office Theme</vt:lpstr>
      <vt:lpstr>স্বাগতম</vt:lpstr>
      <vt:lpstr>পরিচিতি</vt:lpstr>
      <vt:lpstr>  নিচের ছবিগুলো লক্ষ্য কর   </vt:lpstr>
      <vt:lpstr>PowerPoint Presentation</vt:lpstr>
      <vt:lpstr>PowerPoint Presentation</vt:lpstr>
      <vt:lpstr>পাঠ শিরোনাম</vt:lpstr>
      <vt:lpstr>শিখন ফল</vt:lpstr>
      <vt:lpstr>এক সারি বিশিষ্ট গোয়াল ঘর</vt:lpstr>
      <vt:lpstr>দুই সারি বিশিষ্ট গোয়াল ঘর</vt:lpstr>
      <vt:lpstr>শ্রেনির কাজ</vt:lpstr>
      <vt:lpstr>মূল্যায়ন</vt:lpstr>
      <vt:lpstr>উত্তর গুলো মিলিয়ে নাও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dipti5</dc:creator>
  <cp:lastModifiedBy>user</cp:lastModifiedBy>
  <cp:revision>150</cp:revision>
  <dcterms:created xsi:type="dcterms:W3CDTF">2006-08-16T00:00:00Z</dcterms:created>
  <dcterms:modified xsi:type="dcterms:W3CDTF">2020-06-02T07:49:48Z</dcterms:modified>
</cp:coreProperties>
</file>