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414" r:id="rId3"/>
    <p:sldId id="375" r:id="rId4"/>
    <p:sldId id="425" r:id="rId5"/>
    <p:sldId id="365" r:id="rId6"/>
    <p:sldId id="331" r:id="rId7"/>
    <p:sldId id="332" r:id="rId8"/>
    <p:sldId id="416" r:id="rId9"/>
    <p:sldId id="378" r:id="rId10"/>
    <p:sldId id="418" r:id="rId11"/>
    <p:sldId id="419" r:id="rId12"/>
    <p:sldId id="420" r:id="rId13"/>
    <p:sldId id="421" r:id="rId14"/>
    <p:sldId id="408" r:id="rId15"/>
    <p:sldId id="409" r:id="rId16"/>
    <p:sldId id="410" r:id="rId17"/>
    <p:sldId id="411" r:id="rId18"/>
    <p:sldId id="412" r:id="rId19"/>
    <p:sldId id="413" r:id="rId20"/>
    <p:sldId id="422" r:id="rId21"/>
    <p:sldId id="423" r:id="rId22"/>
    <p:sldId id="424" r:id="rId23"/>
    <p:sldId id="308" r:id="rId24"/>
    <p:sldId id="335" r:id="rId25"/>
    <p:sldId id="417" r:id="rId26"/>
    <p:sldId id="352" r:id="rId27"/>
    <p:sldId id="328" r:id="rId28"/>
    <p:sldId id="309" r:id="rId29"/>
  </p:sldIdLst>
  <p:sldSz cx="12161838" cy="6858000"/>
  <p:notesSz cx="6858000" cy="9144000"/>
  <p:defaultTextStyle>
    <a:defPPr>
      <a:defRPr lang="en-US"/>
    </a:defPPr>
    <a:lvl1pPr marL="0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66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32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985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6647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3309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9971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663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329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172"/>
    <a:srgbClr val="DC30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48" autoAdjust="0"/>
    <p:restoredTop sz="94660"/>
  </p:normalViewPr>
  <p:slideViewPr>
    <p:cSldViewPr>
      <p:cViewPr varScale="1">
        <p:scale>
          <a:sx n="61" d="100"/>
          <a:sy n="61" d="100"/>
        </p:scale>
        <p:origin x="-798" y="-9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8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8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406900"/>
            <a:ext cx="10337562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2906715"/>
            <a:ext cx="10337562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6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33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6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3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9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6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3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4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4"/>
            <a:ext cx="5373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4"/>
            <a:ext cx="5375702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2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1"/>
            <a:ext cx="6798806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6"/>
            <a:ext cx="7297103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96662" indent="0">
              <a:buNone/>
              <a:defRPr sz="3000"/>
            </a:lvl2pPr>
            <a:lvl3pPr marL="993324" indent="0">
              <a:buNone/>
              <a:defRPr sz="2600"/>
            </a:lvl3pPr>
            <a:lvl4pPr marL="1489985" indent="0">
              <a:buNone/>
              <a:defRPr sz="2200"/>
            </a:lvl4pPr>
            <a:lvl5pPr marL="1986647" indent="0">
              <a:buNone/>
              <a:defRPr sz="2200"/>
            </a:lvl5pPr>
            <a:lvl6pPr marL="2483309" indent="0">
              <a:buNone/>
              <a:defRPr sz="2200"/>
            </a:lvl6pPr>
            <a:lvl7pPr marL="2979971" indent="0">
              <a:buNone/>
              <a:defRPr sz="2200"/>
            </a:lvl7pPr>
            <a:lvl8pPr marL="3476632" indent="0">
              <a:buNone/>
              <a:defRPr sz="2200"/>
            </a:lvl8pPr>
            <a:lvl9pPr marL="3973294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40"/>
            <a:ext cx="7297103" cy="804862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9B8D-C1AA-41CE-AF80-AB3A5893AEAA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 vert="horz" lIns="99332" tIns="49667" rIns="99332" bIns="496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5" cy="4525963"/>
          </a:xfrm>
          <a:prstGeom prst="rect">
            <a:avLst/>
          </a:prstGeom>
        </p:spPr>
        <p:txBody>
          <a:bodyPr vert="horz" lIns="99332" tIns="49667" rIns="99332" bIns="496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9B8D-C1AA-41CE-AF80-AB3A5893AEAA}" type="datetimeFigureOut">
              <a:rPr lang="en-US" smtClean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0"/>
            <a:ext cx="3851249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332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496" indent="-372496" algn="l" defTabSz="9933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075" indent="-310413" algn="l" defTabSz="9933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654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316" indent="-248331" algn="l" defTabSz="9933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978" indent="-248331" algn="l" defTabSz="9933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640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301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4963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625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66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32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985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647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309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9971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663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29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28919" y="152400"/>
            <a:ext cx="1860766" cy="6705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B_IMG_1587643651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667" y="0"/>
            <a:ext cx="54925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719" y="152400"/>
            <a:ext cx="1860766" cy="6705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1637" y="228600"/>
            <a:ext cx="5410201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১নং  </a:t>
            </a:r>
            <a:r>
              <a:rPr lang="en-US" sz="40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66905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প্রচেষ্টাকারী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হিসেবে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520" y="1143000"/>
            <a:ext cx="7848600" cy="541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65919" y="1295400"/>
            <a:ext cx="7315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নির্ভর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(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১নং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পুরষ্কার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স্বরূপ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বিশ্বাসঘাতক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মসনদ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রাজকোষ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শূন্য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ব্যক্তিগত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স্বর্ণালঙ্কার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হীরা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জহরত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মূল্যবান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আসবাবপত্র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বিক্রি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প্রতিশ্রুত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দেড়কোটি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টাকা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দরবারে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রেসিডেন্ট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রাখার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অনুমতি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বাধ্য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দেউলিয়া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নির্ভর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পড়েন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মীর জাফ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319" y="1447799"/>
            <a:ext cx="2590800" cy="4518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52719" y="6096000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80719" y="0"/>
            <a:ext cx="7681119" cy="6858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785519" y="76200"/>
            <a:ext cx="7162800" cy="6629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119" y="152400"/>
            <a:ext cx="62484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২।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সিংহাসনচ্যুতঃ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এদিকে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ঢাকা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পূর্ণিয়ায়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সেনাবিদ্রোহ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দেখা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ঢাকার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বিদ্রোহ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দমন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বকেয়া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বেতনের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দাবিতে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সংঘটিত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পূর্ণিয়ার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বিদ্রোহ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দমন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সম্ভব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পেলেও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প্রকৃত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প্রয়োগ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কিংবা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ভোগ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ভাগ্য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জোটেনি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উদ্ধত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বিতাড়িত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খানিকটা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প্রয়াস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অযোগ্যতা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ওলন্দাজদের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পত্রালাপ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প্রতিশ্রুত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অতিরিক্ত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অজুহাতে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ইস্ট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ইন্ডিয়া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কোম্পানীর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অস্থায়ী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গভর্নর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ভ্যান্সিটটি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প্রস্তাবক্রমে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সিংহাসনচ্যুত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(১৭৬০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:)।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সিংহাসনের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863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20" y="228600"/>
            <a:ext cx="8000999" cy="594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2119" y="381000"/>
            <a:ext cx="7543800" cy="5562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46919" y="685800"/>
            <a:ext cx="7086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3।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(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১নং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১৭৬০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জামাতা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মসনদে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অধিষ্ঠিত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অবশ্য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অনেক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সুবিধাদানের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সাপেক্ষে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মতো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অপদার্থ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অযোগ্য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হীন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একজন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সুদক্ষ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দূরদর্শী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রাজনীতিবিদ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স্বাধীনচেতা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মানুষ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সিংহাসন বস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719" y="401108"/>
            <a:ext cx="3794919" cy="50598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3519" y="228600"/>
            <a:ext cx="8991599" cy="6400800"/>
            <a:chOff x="213519" y="228600"/>
            <a:chExt cx="8991599" cy="6400800"/>
          </a:xfrm>
        </p:grpSpPr>
        <p:sp>
          <p:nvSpPr>
            <p:cNvPr id="2" name="Rounded Rectangle 1"/>
            <p:cNvSpPr/>
            <p:nvPr/>
          </p:nvSpPr>
          <p:spPr>
            <a:xfrm>
              <a:off x="213519" y="228600"/>
              <a:ext cx="8991599" cy="6400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42119" y="457200"/>
              <a:ext cx="8610600" cy="5867400"/>
              <a:chOff x="442119" y="457200"/>
              <a:chExt cx="8610600" cy="58674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442119" y="457200"/>
                <a:ext cx="8610600" cy="58674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823119" y="762000"/>
                <a:ext cx="7848600" cy="5334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051719" y="838200"/>
            <a:ext cx="7543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4।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দূরদর্শী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স্বাধীনচেত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(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১নং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জনসাধারণের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কল্যাণের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সচেতন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সম্মানজনক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উপায়ে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স্বার্থ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আর্থিক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সামরিক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দুর্বলতা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কাটিয়ে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উঠতে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চেয়েছিলেন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হীন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পক্ষে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সম্ভব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উঠেনি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পর্যন্ত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নানাবিধ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ব্যর্থ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আধিপত্য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গভীরে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প্রতিষ্ঠিত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আশাটুকু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নিভে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19" y="228600"/>
            <a:ext cx="1179591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6385722" y="71735"/>
            <a:ext cx="5429480" cy="830997"/>
            <a:chOff x="6004720" y="224135"/>
            <a:chExt cx="3687761" cy="830997"/>
          </a:xfrm>
        </p:grpSpPr>
        <p:sp>
          <p:nvSpPr>
            <p:cNvPr id="6" name="Rectangle 5"/>
            <p:cNvSpPr/>
            <p:nvPr/>
          </p:nvSpPr>
          <p:spPr>
            <a:xfrm>
              <a:off x="6004720" y="224135"/>
              <a:ext cx="291508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অধ্যায়-৪র্থ </a:t>
              </a: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কোম্পানি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ঔপনিবেশিক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শাসন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80319" y="381000"/>
            <a:ext cx="37338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4000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0719" y="1219200"/>
            <a:ext cx="11125200" cy="510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04119" y="1524000"/>
            <a:ext cx="10210800" cy="45243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বক্সার-যুদ্ধের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পটভূমি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মীরকাশিম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মসনদে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পেরেছিলেন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সংঘর্ষ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সুনিশ্চিত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মীরকাশিম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মীরজাফরের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ঝগড়া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ক্রীড়ানক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মনোবৃত্তি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নবাব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চেয়েছিলেন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স্বার্থে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পদক্ষেপ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বক্সারের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19" y="228600"/>
            <a:ext cx="1179591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18319" y="304800"/>
            <a:ext cx="11277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(২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নং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স্থানান্তরঃ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সতর্কতামূলক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পদক্ষেপ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দূরদৃষ্টি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মীরকাশিম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পেরেছিলেন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রাজনৈতিক-হস্তক্ষেপ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দাঁড়াবে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রাজধানীতে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রেসিডেন্টের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শাসনকার্যে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অবৈধ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হস্তক্ষেপ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স্বাধীনচেতা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মীরকাশিমের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অসহনীয়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প্রশাসনকে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প্রভাবমুক্ত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মুর্শিদাবাদ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মুঙ্গেরে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পরিখা-খনন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রাজধানীর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719" y="228600"/>
            <a:ext cx="11658600" cy="6400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4519" y="533400"/>
            <a:ext cx="11049000" cy="2895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70719" y="3505200"/>
            <a:ext cx="10972800" cy="2895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23119" y="457200"/>
            <a:ext cx="10668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২।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সৈন্য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বাহিনীকে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আধুনিক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ভাবে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গড়ে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তোলাঃ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পুনরায়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বসাতে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সুতরাং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প্রস্তুতি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সম্ভাব্য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আক্রমণের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মোকাবিলা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সামরু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মার্কার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দু’জন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ইউরোপীয়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সৈনিকের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ইউরোপীয়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সামরিক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পদ্ধতিতে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শিক্ষা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৩।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কাশিমের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অভ্যন্তরীণ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সংস্কারঃ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অস্ত্রশস্ত্রের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ব্যাপারে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নিয়ন্ত্রণ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মুঙ্গেরে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কামান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বন্দুক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গোলাবারুদ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নির্মাণের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শাসনকর্তা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রামনারায়ণের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প্রীতি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দুর্নীতি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লক্ষ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পদচ্যুত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সম্পত্তি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বাজেয়াপ্ত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সমস্ত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কার্যাবলী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অসন্তোষ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সন্দেহের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সৃষ্টি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অন্যতম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দেখা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32719" y="381000"/>
            <a:ext cx="7010400" cy="617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519" y="1524000"/>
            <a:ext cx="10668000" cy="457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42119" y="2057400"/>
            <a:ext cx="10287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৪।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দস্তকের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অপব্যবহার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বাঁ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বাদশাহী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ফরমানের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অবমাননাঃ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১৭১৭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মুগল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ফররুখ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শিয়ার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প্রদত্ত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ফরমান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বিনাশুল্কে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ফরমান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অমান্য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অনেক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কর্মকর্তা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কর্মচারী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দস্তক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ছাড়পত্রে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আমদানি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রপ্তানি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সংক্রান্ত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কথাটি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লিখিয়ে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শুল্কে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একস্থান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অন্যস্থানে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সমস্ত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দস্তক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স্বাক্ষরের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উচ্চপদস্থ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কর্মচারির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দেশীয়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বণিকগণ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ক্ষেত্রে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অত্যন্ত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ক্ষতির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সম্মুখীন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নিজেও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প্রাপ্য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শুল্ক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বঞ্চিত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9" y="381000"/>
            <a:ext cx="10668000" cy="5867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9319" y="609600"/>
            <a:ext cx="10668000" cy="5334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27919" y="838200"/>
            <a:ext cx="10134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৫।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একচেটিয়া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বাঁ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অবাধ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প্রচলনঃ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অবৈধভাবে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আন্তঃবাণিজ্য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চলতে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দেশীয়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বণিকরা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বণিকদের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প্রতিযোগিতায়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টিকে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অসমর্থ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বিষয়ে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গভর্নরের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কাছে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প্রতিবাদ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জানালেন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প্রতিকারে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পেয়ে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দেশীয়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নির্বিশেষে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সকল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ব্যবসায়ীদের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বাণিজ্য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শুল্ক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উঠিয়ে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কমে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গেলেও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দেশীয়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বণিকদের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বিদেশী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বণিকদের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প্রতিযোগিতার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পথ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বন্ধ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নতুন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ব্যবস্থার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স্বার্থে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আঘাত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লাগে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9" y="1143000"/>
            <a:ext cx="11658600" cy="533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80519" y="0"/>
            <a:ext cx="579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(৩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নং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গ।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65919" y="1219200"/>
            <a:ext cx="1143000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১।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সামরিক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কূটনৈতিক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বিজয়ঃ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(৩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নং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প্রথমেই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কুঠিরের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অধ্যক্ষ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এলিসের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সংঘর্ষ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অধ্যক্ষ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এলিস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হঠা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ৎ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পাটনা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আক্রমণ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বাধ্য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এলিসের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অস্ত্রধারণ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পাটনা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এলিসকে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বিতাড়িত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পাটনা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পুনরুদ্ধার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কোলকাতা-কাউন্সিল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১৭৬৩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ঘোষণা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মেজর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এডামসের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নেতৃত্বে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বিরাট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প্রেরণ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সৈন্য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সংখ্যা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বেশি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সত্ত্বেও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গিরিয়া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কাটোয়া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উদয়নালার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(১৭৬৩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শোচনীয়ভাবে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অযোধ্যায়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আশ্রয়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697" t="23958" r="26909" b="21875"/>
          <a:stretch>
            <a:fillRect/>
          </a:stretch>
        </p:blipFill>
        <p:spPr bwMode="auto">
          <a:xfrm>
            <a:off x="462634" y="457200"/>
            <a:ext cx="11365523" cy="6030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3519" y="533400"/>
            <a:ext cx="11658600" cy="6096000"/>
            <a:chOff x="213519" y="152400"/>
            <a:chExt cx="11658600" cy="6477000"/>
          </a:xfrm>
        </p:grpSpPr>
        <p:grpSp>
          <p:nvGrpSpPr>
            <p:cNvPr id="8" name="Group 7"/>
            <p:cNvGrpSpPr/>
            <p:nvPr/>
          </p:nvGrpSpPr>
          <p:grpSpPr>
            <a:xfrm>
              <a:off x="213519" y="152400"/>
              <a:ext cx="9677400" cy="6477000"/>
              <a:chOff x="213519" y="152400"/>
              <a:chExt cx="9677400" cy="647700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213519" y="152400"/>
                <a:ext cx="2590800" cy="6324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2347118" y="152400"/>
                <a:ext cx="3124201" cy="647700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4480719" y="228600"/>
                <a:ext cx="3886201" cy="6400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6538119" y="228600"/>
                <a:ext cx="3352800" cy="64008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8747919" y="228600"/>
              <a:ext cx="3124200" cy="64008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518319" y="838200"/>
            <a:ext cx="10972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২।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পুনরায়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পুতুল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(৩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নং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১৭৬৩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চলাকালীন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আবার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পুতুল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হিসেবে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বসালেন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নতুন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জারীকৃত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সকল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ঘোষণা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বিধি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প্রত্যাহার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আবার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প্রমাণ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তারাই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সমস্ত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রাজনৈতিক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উৎস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বানানোর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নামানোর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মালিক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৩।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মীরকাসিমের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পরাজয়ঃ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(৩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নং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সত্ত্বেও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ছাড়েননি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অতঃপর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অযোধ্যার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সুজাউদ্দৌলা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মুগল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সহায়তায়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১৭৬৪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পরীক্ষার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প্রস্তুতি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গ্রহণ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কিন্তু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স্থানে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মিলিত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বাহিনী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মেজর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মনরোর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শোচনীয়ভাবে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59875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(৪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নং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ঘ।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ফলাফল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719" y="990600"/>
            <a:ext cx="11506200" cy="5638800"/>
            <a:chOff x="289719" y="990600"/>
            <a:chExt cx="11506200" cy="5638800"/>
          </a:xfrm>
        </p:grpSpPr>
        <p:grpSp>
          <p:nvGrpSpPr>
            <p:cNvPr id="2" name="Group 1"/>
            <p:cNvGrpSpPr/>
            <p:nvPr/>
          </p:nvGrpSpPr>
          <p:grpSpPr>
            <a:xfrm rot="5400000">
              <a:off x="3294326" y="-1023407"/>
              <a:ext cx="5409942" cy="9590356"/>
              <a:chOff x="213519" y="152400"/>
              <a:chExt cx="11658600" cy="6477000"/>
            </a:xfrm>
          </p:grpSpPr>
          <p:grpSp>
            <p:nvGrpSpPr>
              <p:cNvPr id="3" name="Group 7"/>
              <p:cNvGrpSpPr/>
              <p:nvPr/>
            </p:nvGrpSpPr>
            <p:grpSpPr>
              <a:xfrm>
                <a:off x="213519" y="152400"/>
                <a:ext cx="9677400" cy="6477000"/>
                <a:chOff x="213519" y="152400"/>
                <a:chExt cx="9677400" cy="6477000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213519" y="152400"/>
                  <a:ext cx="2590800" cy="63246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ounded Rectangle 2"/>
                <p:cNvSpPr/>
                <p:nvPr/>
              </p:nvSpPr>
              <p:spPr>
                <a:xfrm>
                  <a:off x="2347118" y="152400"/>
                  <a:ext cx="3124201" cy="6477000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" name="Rounded Rectangle 3"/>
                <p:cNvSpPr/>
                <p:nvPr/>
              </p:nvSpPr>
              <p:spPr>
                <a:xfrm>
                  <a:off x="4480719" y="228600"/>
                  <a:ext cx="3886201" cy="6400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ounded Rectangle 4"/>
                <p:cNvSpPr/>
                <p:nvPr/>
              </p:nvSpPr>
              <p:spPr>
                <a:xfrm>
                  <a:off x="6538119" y="228600"/>
                  <a:ext cx="3352800" cy="6400800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" name="Rounded Rectangle 3"/>
              <p:cNvSpPr/>
              <p:nvPr/>
            </p:nvSpPr>
            <p:spPr>
              <a:xfrm>
                <a:off x="8747919" y="228600"/>
                <a:ext cx="3124200" cy="64008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10652919" y="990600"/>
              <a:ext cx="1143000" cy="56388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719" y="990600"/>
              <a:ext cx="1371600" cy="55626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18319" y="1219200"/>
            <a:ext cx="11125200" cy="114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ফলাফল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সুদূরপ্রসারী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অপেক্ষা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অনেক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বেশি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বহন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১.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দিল্লীর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মুঘল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পক্ষে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যোগদান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২.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অযোধ্যার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সুজাউদ্দৌলা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রোহিলাখণ্ডে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পালিয়ে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গেলেন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৩.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আত্নগোপন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অবশেষে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১৭৭৭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দিল্লীর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সন্নিকটে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৪.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বিতারণ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আশা-ভরসাটুকুও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ধূলিসা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ৎ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প্রভাব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মর্যাদা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বহুগুণে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বেড়ে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৫.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অন্যান্য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অঞ্চলেও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বাধায়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আধিপত্য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বিস্তারের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উন্মোচিত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৬.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অযোধ্যার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নিকট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এলাহাবাদ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অঞ্চল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কেড়ে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৭.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কেবলমাত্র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;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স্বয়ং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সুজাউদ্দৌলাও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হয়েছিলেন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দিল্লী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পর্যন্ত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উত্তর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ভারত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অধীনে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৮.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দিল্লীতে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আনুষ্ঠানিকভাবে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কাছ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উড়িষ্যার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দিওয়ানী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আদায়ের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কর্তৃত্ব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আইনত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স্বীকৃত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অসীম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৯.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ঐতিহাসিক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জেম্স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স্টিফেন্স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বৃটিশ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উৎপত্তি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হিসেবে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অপেক্ষা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অধিকতর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গুরুত্বপূর্ণ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।”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পরবর্তী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ঘটনাবলী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সাম্রাজ্যের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বিস্তার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সংগঠনের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04800"/>
            <a:ext cx="11795919" cy="6781800"/>
            <a:chOff x="289719" y="990600"/>
            <a:chExt cx="11506200" cy="5638800"/>
          </a:xfrm>
        </p:grpSpPr>
        <p:grpSp>
          <p:nvGrpSpPr>
            <p:cNvPr id="3" name="Group 1"/>
            <p:cNvGrpSpPr/>
            <p:nvPr/>
          </p:nvGrpSpPr>
          <p:grpSpPr>
            <a:xfrm rot="5400000">
              <a:off x="3294327" y="-1023408"/>
              <a:ext cx="5409941" cy="9590356"/>
              <a:chOff x="213519" y="152400"/>
              <a:chExt cx="11658600" cy="6477000"/>
            </a:xfrm>
          </p:grpSpPr>
          <p:grpSp>
            <p:nvGrpSpPr>
              <p:cNvPr id="6" name="Group 7"/>
              <p:cNvGrpSpPr/>
              <p:nvPr/>
            </p:nvGrpSpPr>
            <p:grpSpPr>
              <a:xfrm>
                <a:off x="213519" y="152400"/>
                <a:ext cx="9677400" cy="6477000"/>
                <a:chOff x="213519" y="152400"/>
                <a:chExt cx="9677400" cy="6477000"/>
              </a:xfrm>
            </p:grpSpPr>
            <p:sp>
              <p:nvSpPr>
                <p:cNvPr id="8" name="Rounded Rectangle 7"/>
                <p:cNvSpPr/>
                <p:nvPr/>
              </p:nvSpPr>
              <p:spPr>
                <a:xfrm>
                  <a:off x="213519" y="152400"/>
                  <a:ext cx="2590800" cy="63246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ounded Rectangle 2"/>
                <p:cNvSpPr/>
                <p:nvPr/>
              </p:nvSpPr>
              <p:spPr>
                <a:xfrm>
                  <a:off x="2347118" y="152400"/>
                  <a:ext cx="3124201" cy="6477000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Rounded Rectangle 3"/>
                <p:cNvSpPr/>
                <p:nvPr/>
              </p:nvSpPr>
              <p:spPr>
                <a:xfrm>
                  <a:off x="4480719" y="228600"/>
                  <a:ext cx="3886201" cy="6400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ounded Rectangle 4"/>
                <p:cNvSpPr/>
                <p:nvPr/>
              </p:nvSpPr>
              <p:spPr>
                <a:xfrm>
                  <a:off x="6538119" y="228600"/>
                  <a:ext cx="3352800" cy="6400800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ounded Rectangle 6"/>
              <p:cNvSpPr/>
              <p:nvPr/>
            </p:nvSpPr>
            <p:spPr>
              <a:xfrm>
                <a:off x="8747919" y="228600"/>
                <a:ext cx="3124200" cy="64008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10652919" y="990600"/>
              <a:ext cx="1143000" cy="56388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89719" y="990600"/>
              <a:ext cx="1371600" cy="5562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14119" y="0"/>
            <a:ext cx="148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ফলাফল</a:t>
            </a:r>
            <a:r>
              <a:rPr lang="en-US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endParaRPr lang="en-US" b="1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13519" y="0"/>
            <a:ext cx="117348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৫.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অন্যান্য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অঞ্চলেও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বাধায়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আধিপত্য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বিস্তারের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উন্মোচিত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৬.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অযোধ্যার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নিকট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এলাহাবাদ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অঞ্চল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কেড়ে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৭.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কেবলমাত্র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;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স্বয়ং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সুজাউদ্দৌলাও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হয়েছিলেন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দিল্লী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পর্যন্ত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সমগ্র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উত্তর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ভারত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অধীনে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৮.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ক্লাইভ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দিল্লীতে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আনুষ্ঠানিকভাবে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কাছ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থেকে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উড়িষ্যার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দিওয়ানী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আদায়ের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কর্তৃত্ব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আইনত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স্বীকৃত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অসীম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অধিকারী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৯.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ঐতিহাসিক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জেম্স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স্টিফেন্স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বৃটিশ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শক্তির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উৎপত্তি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হিসেবে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উপমহাদেশে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অপেক্ষা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অধিকতর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গুরুত্বপূর্ণ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।”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সঙ্গে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পরবর্তী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ঘটনাবলী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সাম্রাজ্যের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বিস্তার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সংগঠনের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যুগ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38719" y="5334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1087" y="527405"/>
            <a:ext cx="5719956" cy="911230"/>
            <a:chOff x="641087" y="527405"/>
            <a:chExt cx="5719956" cy="911230"/>
          </a:xfrm>
        </p:grpSpPr>
        <p:pic>
          <p:nvPicPr>
            <p:cNvPr id="12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1087" y="527405"/>
              <a:ext cx="1447800" cy="91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861211" y="541693"/>
              <a:ext cx="4499832" cy="8826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>
                <a:spcBef>
                  <a:spcPct val="20000"/>
                </a:spcBef>
              </a:pP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একক</a:t>
              </a:r>
              <a:r>
                <a:rPr lang="en-US" sz="80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কাজ</a:t>
              </a:r>
              <a:endParaRPr lang="en-GB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737519" y="2286000"/>
            <a:ext cx="596509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দস্তকের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অপব্যবহার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বুঝ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? </a:t>
            </a:r>
            <a:endParaRPr lang="en-US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519" y="304800"/>
            <a:ext cx="42672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সংক্ষেপ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919" y="1447800"/>
            <a:ext cx="11506200" cy="228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8319" y="4191000"/>
            <a:ext cx="112776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94520" y="1371600"/>
            <a:ext cx="11049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পলাশীর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প্রান্তরে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পুরস্কার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স্বরূপ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বিশ্বাসঘাতক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প্রকৃত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পারেননি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ক্রমাগত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চাহিদা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মেটাতে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অক্ষমতা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প্রকাশ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গভর্নর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ভ্যান্সিটার্ট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১৭৬০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সিংহাসনচ্যুত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জামাতা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শর্ত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সাপেক্ষে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সিংহাসনে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বসান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স্বাধীনচেতা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ইংরেজদের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স্বার্থ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বিরোধী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কার্যকলাপের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বিরুদ্ধে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প্রতিবাদ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সন্দেহের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চোখে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দেখতে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ভেতরে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ভেতরে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নিজেরাও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প্রস্তুত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গভর্নর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এলিস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হঠা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ৎ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পাটনা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দখল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পুনরুদ্ধার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519" y="76200"/>
            <a:ext cx="2667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সংক্ষেপ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919" y="838200"/>
            <a:ext cx="115824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5919" y="2133600"/>
            <a:ext cx="11582400" cy="2133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8319" y="4419600"/>
            <a:ext cx="11353800" cy="2438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23120" y="838200"/>
            <a:ext cx="10820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১৭৬৩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কলকাতা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কাউন্সিল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ঘোষণা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গিরিয়া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উদয়নালা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কাটোয়ার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এডামসের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পরবর্তী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অযোধ্যার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সুজাউদ্দৌলা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মুগল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শাহ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আলমের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সাহায্য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(১৭৬৪খ্রি:)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পুনরায়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সেনাপতি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মেজর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মনরোর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শোচনীয়ভাবে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পরাজিত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পরাজয়ের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অবশিষ্ট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মর্যাদাটুকুও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অবলুপ্ত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১৭৬৫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খ্রিস্টাব্দে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মীরজাফরের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মৃত্যু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ইংরেজগণ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তাঁর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নাজিম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দৌলাকে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মাত্র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নবাবী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দিলেন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প্রকৃত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ক্ষমতা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থাকলো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হাতে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পরবর্তী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সম্রাট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২৬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লক্ষ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টাকা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রাজস্বের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বিনিময়ে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কোম্পানিকে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উড়িষ্যার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দিউয়ানীর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দায়িত্ব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এভাবে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দিয়ে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চূ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ড়ান্তভাবে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ইংরেজরা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গ্রাস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6563"/>
          <a:stretch>
            <a:fillRect/>
          </a:stretch>
        </p:blipFill>
        <p:spPr bwMode="auto">
          <a:xfrm>
            <a:off x="152400" y="152400"/>
            <a:ext cx="7315200" cy="3581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Callout 2"/>
          <p:cNvSpPr/>
          <p:nvPr/>
        </p:nvSpPr>
        <p:spPr>
          <a:xfrm>
            <a:off x="8138319" y="304800"/>
            <a:ext cx="3420590" cy="1510691"/>
          </a:xfrm>
          <a:prstGeom prst="cloudCallout">
            <a:avLst>
              <a:gd name="adj1" fmla="val -22423"/>
              <a:gd name="adj2" fmla="val 103048"/>
            </a:avLst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9319" y="457200"/>
            <a:ext cx="2741373" cy="1107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BD" sz="4400" b="1" dirty="0">
                <a:ln w="1905"/>
                <a:gradFill>
                  <a:gsLst>
                    <a:gs pos="0">
                      <a:srgbClr val="7D3C4A">
                        <a:shade val="20000"/>
                        <a:satMod val="200000"/>
                      </a:srgbClr>
                    </a:gs>
                    <a:gs pos="78000">
                      <a:srgbClr val="7D3C4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D3C4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1667" t="16667" r="31944"/>
          <a:stretch>
            <a:fillRect/>
          </a:stretch>
        </p:blipFill>
        <p:spPr bwMode="auto">
          <a:xfrm>
            <a:off x="7528719" y="2205790"/>
            <a:ext cx="2209800" cy="46522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42119" y="44196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1.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কারণগুলো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?</a:t>
            </a:r>
            <a:endParaRPr lang="en-US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35481" y="50292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0925" y="609600"/>
            <a:ext cx="11550913" cy="3944085"/>
            <a:chOff x="641087" y="527405"/>
            <a:chExt cx="11550913" cy="3944085"/>
          </a:xfrm>
        </p:grpSpPr>
        <p:pic>
          <p:nvPicPr>
            <p:cNvPr id="10" name="Picture 9" descr="ho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224" y="1215708"/>
              <a:ext cx="4755776" cy="3255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8"/>
            <p:cNvGrpSpPr/>
            <p:nvPr/>
          </p:nvGrpSpPr>
          <p:grpSpPr>
            <a:xfrm>
              <a:off x="641087" y="527405"/>
              <a:ext cx="5534427" cy="911230"/>
              <a:chOff x="641087" y="527405"/>
              <a:chExt cx="5534427" cy="911230"/>
            </a:xfrm>
          </p:grpSpPr>
          <p:pic>
            <p:nvPicPr>
              <p:cNvPr id="13" name="Picture 7" descr="cubo_rosso_architetto_fr_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1087" y="527405"/>
                <a:ext cx="1447800" cy="91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1794950" y="555981"/>
                <a:ext cx="4380564" cy="882654"/>
              </a:xfrm>
              <a:prstGeom prst="chevron">
                <a:avLst>
                  <a:gd name="adj" fmla="val 39600"/>
                </a:avLst>
              </a:prstGeom>
              <a:gradFill rotWithShape="1">
                <a:gsLst>
                  <a:gs pos="0">
                    <a:srgbClr val="929200"/>
                  </a:gs>
                  <a:gs pos="50000">
                    <a:srgbClr val="FFFF00"/>
                  </a:gs>
                  <a:gs pos="100000">
                    <a:srgbClr val="9292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1418" tIns="45710" rIns="91418" bIns="45710" anchor="ctr"/>
              <a:lstStyle/>
              <a:p>
                <a:pPr algn="ctr">
                  <a:defRPr/>
                </a:pPr>
                <a:r>
                  <a:rPr lang="en-US" sz="7200" b="1" kern="10" dirty="0" err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বাড়ীর</a:t>
                </a:r>
                <a:r>
                  <a:rPr lang="bn-BD" sz="72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 কাজ</a:t>
                </a:r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670719" y="4495800"/>
            <a:ext cx="847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গুরুত্বের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আলোকে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৫টি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ফলাফল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 </a:t>
            </a:r>
            <a:endParaRPr 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35481" y="50292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1037"/>
            <a:ext cx="10972800" cy="61829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oDBFB4LGX90/XFUDnmJZbhI/AAAAAAAAAP4/VE_uNbht9nkLXpcWlNSTLDsNkd_cWxaPwCLcBGAs/s320/deoy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119" y="0"/>
            <a:ext cx="8432799" cy="6324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4519" y="1066800"/>
            <a:ext cx="10210800" cy="457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319" y="1752600"/>
            <a:ext cx="9982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প্রভাষক-ইসলামের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মেহনাজ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০১৯৫৮৩৭২২২৩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a.mannan12818@gmail.com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7908" t="12500" r="40965" b="56250"/>
          <a:stretch>
            <a:fillRect/>
          </a:stretch>
        </p:blipFill>
        <p:spPr bwMode="auto">
          <a:xfrm>
            <a:off x="0" y="2133600"/>
            <a:ext cx="2042320" cy="245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47119" y="990600"/>
            <a:ext cx="8763000" cy="449353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ইসলামের ইতিহাসও সংস্কৃতি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অধ্যায়-চতুর্থ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ঔপনবেশিক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৬০মিনিট</a:t>
            </a:r>
            <a:endParaRPr lang="bn-BD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119" y="457200"/>
            <a:ext cx="89916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1510" t="51042" r="28081" b="6250"/>
          <a:stretch>
            <a:fillRect/>
          </a:stretch>
        </p:blipFill>
        <p:spPr bwMode="auto">
          <a:xfrm>
            <a:off x="1356519" y="1828800"/>
            <a:ext cx="8000999" cy="475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" y="432337"/>
            <a:ext cx="12176917" cy="5719776"/>
            <a:chOff x="2" y="432337"/>
            <a:chExt cx="12176917" cy="5719776"/>
          </a:xfrm>
        </p:grpSpPr>
        <p:sp>
          <p:nvSpPr>
            <p:cNvPr id="3" name="TextBox 2"/>
            <p:cNvSpPr txBox="1"/>
            <p:nvPr/>
          </p:nvSpPr>
          <p:spPr>
            <a:xfrm>
              <a:off x="2" y="432337"/>
              <a:ext cx="103273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cap="all" dirty="0" err="1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9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cap="all" dirty="0" err="1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9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cap="all" dirty="0" err="1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9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-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7919" y="2723113"/>
              <a:ext cx="3429000" cy="3429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89719" y="2590800"/>
            <a:ext cx="89916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মীরকাশিম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বক্সারের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ir kash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9" y="3657600"/>
            <a:ext cx="2123810" cy="2857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6107" t="12500" r="2898" b="6250"/>
          <a:stretch>
            <a:fillRect/>
          </a:stretch>
        </p:blipFill>
        <p:spPr bwMode="auto">
          <a:xfrm>
            <a:off x="3337719" y="58782"/>
            <a:ext cx="6019800" cy="67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2119" y="228601"/>
            <a:ext cx="9845041" cy="1752599"/>
            <a:chOff x="442119" y="488074"/>
            <a:chExt cx="9845041" cy="2160055"/>
          </a:xfrm>
        </p:grpSpPr>
        <p:sp>
          <p:nvSpPr>
            <p:cNvPr id="3" name="TextBox 2"/>
            <p:cNvSpPr txBox="1"/>
            <p:nvPr/>
          </p:nvSpPr>
          <p:spPr>
            <a:xfrm>
              <a:off x="442119" y="1447800"/>
              <a:ext cx="98450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7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7577" y="488074"/>
              <a:ext cx="8943705" cy="11079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cap="all" dirty="0" err="1">
                  <a:ln w="0"/>
                  <a:solidFill>
                    <a:schemeClr val="bg2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6600" b="1" cap="all" dirty="0">
                  <a:ln w="0"/>
                  <a:solidFill>
                    <a:schemeClr val="bg2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cap="all" dirty="0" err="1">
                  <a:ln w="0"/>
                  <a:solidFill>
                    <a:schemeClr val="bg2"/>
                  </a:solidFill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6600" b="1" cap="all" dirty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186319" y="51054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18319" y="2667000"/>
            <a:ext cx="1103391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ক।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স্বাধীনতা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রক্ষার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প্রচেষ্টাকারী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হিসেবে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নবাব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মীরকাশিম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সম্পর্কে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খ।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পটভূমি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গ।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ঘ।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বক্সার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যুদ্ধের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ফলাফল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করতে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পারবে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1718</Words>
  <Application>Microsoft Office PowerPoint</Application>
  <PresentationFormat>Custom</PresentationFormat>
  <Paragraphs>94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Net</dc:creator>
  <cp:lastModifiedBy>Pc Net</cp:lastModifiedBy>
  <cp:revision>311</cp:revision>
  <dcterms:created xsi:type="dcterms:W3CDTF">2019-07-14T12:34:24Z</dcterms:created>
  <dcterms:modified xsi:type="dcterms:W3CDTF">2020-06-02T05:12:54Z</dcterms:modified>
</cp:coreProperties>
</file>