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2" r:id="rId4"/>
    <p:sldId id="283" r:id="rId5"/>
    <p:sldId id="256" r:id="rId6"/>
    <p:sldId id="268" r:id="rId7"/>
    <p:sldId id="258" r:id="rId8"/>
    <p:sldId id="259" r:id="rId9"/>
    <p:sldId id="269" r:id="rId10"/>
    <p:sldId id="260" r:id="rId11"/>
    <p:sldId id="261" r:id="rId12"/>
    <p:sldId id="262" r:id="rId13"/>
    <p:sldId id="263" r:id="rId14"/>
    <p:sldId id="270" r:id="rId15"/>
    <p:sldId id="264" r:id="rId16"/>
    <p:sldId id="271" r:id="rId17"/>
    <p:sldId id="272" r:id="rId18"/>
    <p:sldId id="273" r:id="rId19"/>
    <p:sldId id="274" r:id="rId20"/>
    <p:sldId id="275" r:id="rId21"/>
    <p:sldId id="265" r:id="rId22"/>
    <p:sldId id="266" r:id="rId23"/>
    <p:sldId id="267" r:id="rId24"/>
    <p:sldId id="276" r:id="rId25"/>
    <p:sldId id="277" r:id="rId26"/>
    <p:sldId id="278" r:id="rId27"/>
    <p:sldId id="279" r:id="rId28"/>
    <p:sldId id="280" r:id="rId29"/>
    <p:sldId id="281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E2FE-7F4B-437F-9FE3-5E743074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D81EF-4CB2-43F1-9B44-C508688F4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187BB-2657-4D91-9614-07B0F810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C17C8-1D62-4DED-B3C7-941EBF92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E9905-F0D3-4C21-8C6A-C173E12A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4E98F-4B8E-4FCA-9E3B-026CA075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185B9-DE6B-44E2-B52E-95B3346DD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80D5B-2C9A-4D83-9137-E619EC90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20285-6EFC-42F4-9D4A-1FDF16A6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8600-12F1-4874-927A-73949975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2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2C537-5884-420E-AF75-310D0D33C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0DD1C-A68D-4141-959A-981632025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93AF-6696-41F0-B8AF-C08D04FC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F1F63-3D49-4E19-8B0D-95C441EE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1B8E-84F1-49B5-BBC4-E048A5B4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5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F835-829F-426D-9F17-F6F030DA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BFDB-2DC1-42BD-ADA0-BE78BDDC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2DC2-0B0A-4AF0-BA2B-5C134363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85D46-BA69-4DA4-AEB0-E042A189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AF09-399B-46B0-AB04-DFD30A06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1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4A3E-D3E5-4D77-BF6F-9F054425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5EEF6-E1CD-43A9-92AC-06D7B91B4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B96A-99CE-4DAB-85FE-BAD05C0D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CF48E-F26B-4775-A599-AD386611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523E6-E6F3-4D20-80DB-3AB8C207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CCC3-7836-4A7C-8C22-2E8C25FA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61B70-2B89-4D36-910E-9B8B54A7A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8084B-B2B9-4585-9A57-76A1AF59A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7E365-B724-4A51-9F29-1D7C975F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217E2-B0EE-48F8-9D06-2A61E966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7BC0C-CF20-476B-8E08-67FFA3C7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9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53CD-2AA3-411B-A35B-6CEAFEDD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FF275-199C-4261-821C-7C602A4BD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E02B8-0A07-4C24-9C38-A5EA727B7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3A619-3FE5-45B0-B1B4-227404A34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58AA1-93E3-4433-9A1A-3E6E73C83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8FBFB-8268-40C0-BD35-AC2A7160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5A365-C294-440B-B34C-F79AC9D2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5372D-3E66-4256-9F9C-7228725C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267B-56FA-4223-A229-190B4DEA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04DDC-1016-45CE-99A8-44428CB3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7D092-75D7-4F42-A715-57A7D836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79134-4888-4612-8A1B-9CD34B35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3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B3AFA-6AAA-455A-8E5C-244203F8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79110-C805-4B7C-B15F-814866E5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3EEDD-A94D-4521-813D-CDFCA28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6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9EFC-A872-4EA1-A4C3-C87142CB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7935C-7539-4425-92A8-E33CB744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5773C-B87E-4E00-95B7-CBDE00B14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DAC94-3EB9-498A-A379-87545986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5DA39-8C8D-42FE-87DA-525F9D22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EEF9A-80F3-4616-800C-9126C8AD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7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DDC4-B4AA-4CE1-A556-8FD33C47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31D44-9293-4496-8DF1-69278FB63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41A8D-14E8-450A-A2E4-7FCC01E0C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1F9F7-F426-4AB1-8E5F-C4B9951E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53759-C02B-4D4D-A5FB-336D04DE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46F30-85C3-4981-9185-A013F0E1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2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C2119-EB10-43FA-9B8E-F6DA9E80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A7BF8-5F68-43CA-8B7D-4E743527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722B9-5A99-41A3-B9F3-59AAEE45F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C1B2-4DBA-4870-B34A-44B1003FF28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156E2-96C4-4D06-9FBE-2D759D25A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55795-8BE5-4A54-B45D-C4846E46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7679-EA03-42BA-9970-1618AF32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4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06CAF-F5EE-4826-8CC2-EBA0237D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94871"/>
            <a:ext cx="5926110" cy="6505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049390-F547-4517-AE79-C71F59D22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9" y="194870"/>
            <a:ext cx="5926111" cy="65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5D0AC6-E07A-4B07-BF2C-C86214C40596}"/>
              </a:ext>
            </a:extLst>
          </p:cNvPr>
          <p:cNvSpPr/>
          <p:nvPr/>
        </p:nvSpPr>
        <p:spPr>
          <a:xfrm>
            <a:off x="149901" y="142408"/>
            <a:ext cx="11872209" cy="65731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যোদ্ধাদের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ৈদ্যনাথতলার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আম্রকান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াংবাদিক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দস্য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ন্ত্রীদের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ৈদ্যনাথতলার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দপ্ত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থিয়েটার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23842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31411E-F2B1-47EB-9CAD-23E04953E631}"/>
              </a:ext>
            </a:extLst>
          </p:cNvPr>
          <p:cNvSpPr/>
          <p:nvPr/>
        </p:nvSpPr>
        <p:spPr>
          <a:xfrm>
            <a:off x="119921" y="209862"/>
            <a:ext cx="11932171" cy="64607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(১৯৭১)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গণপ্রজ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াঝেও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চলাকালিন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মরণীয়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সমকালী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অতুলনীয়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86259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F3A79B-B579-4D69-B2FF-918E578E071F}"/>
              </a:ext>
            </a:extLst>
          </p:cNvPr>
          <p:cNvSpPr/>
          <p:nvPr/>
        </p:nvSpPr>
        <p:spPr>
          <a:xfrm>
            <a:off x="134911" y="179882"/>
            <a:ext cx="11917181" cy="65357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ুষ্ঠু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হয়েচিল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জোনাল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জোনাল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13274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A719DC-D9DA-4F93-AF47-939011E7DA68}"/>
              </a:ext>
            </a:extLst>
          </p:cNvPr>
          <p:cNvSpPr/>
          <p:nvPr/>
        </p:nvSpPr>
        <p:spPr>
          <a:xfrm>
            <a:off x="134911" y="104932"/>
            <a:ext cx="11842230" cy="2068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ুজ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বৃন্দকে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(৯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প্টেম্ব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্নরুপ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0EF962-F5B4-4CEB-A909-D630318B6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078068"/>
              </p:ext>
            </p:extLst>
          </p:nvPr>
        </p:nvGraphicFramePr>
        <p:xfrm>
          <a:off x="134911" y="2173575"/>
          <a:ext cx="11842230" cy="4610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1115">
                  <a:extLst>
                    <a:ext uri="{9D8B030D-6E8A-4147-A177-3AD203B41FA5}">
                      <a16:colId xmlns:a16="http://schemas.microsoft.com/office/drawing/2014/main" val="1972562732"/>
                    </a:ext>
                  </a:extLst>
                </a:gridCol>
                <a:gridCol w="5921115">
                  <a:extLst>
                    <a:ext uri="{9D8B030D-6E8A-4147-A177-3AD203B41FA5}">
                      <a16:colId xmlns:a16="http://schemas.microsoft.com/office/drawing/2014/main" val="3131573823"/>
                    </a:ext>
                  </a:extLst>
                </a:gridCol>
              </a:tblGrid>
              <a:tr h="60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আহবায়ক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তাজুদ্দিন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আহমদ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মুজিবনগর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সরকারের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প্রতিনিধি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138954"/>
                  </a:ext>
                </a:extLst>
              </a:tr>
              <a:tr h="3887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সদস্য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মাওলানা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আব্দুল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হামিদ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খান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ভাসানী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47675"/>
                  </a:ext>
                </a:extLst>
              </a:tr>
              <a:tr h="928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সদস্য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অধ্যাপক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মোজাফফর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আহমেদ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err="1">
                          <a:effectLst/>
                        </a:rPr>
                        <a:t>মস্কোপন্থি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ন্যাপ-এর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প্রতিনিধি</a:t>
                      </a:r>
                      <a:r>
                        <a:rPr lang="en-US" sz="2000" dirty="0">
                          <a:effectLst/>
                        </a:rPr>
                        <a:t>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858213"/>
                  </a:ext>
                </a:extLst>
              </a:tr>
              <a:tr h="3887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সদস্য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মনিসিংহ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err="1">
                          <a:effectLst/>
                        </a:rPr>
                        <a:t>কমিনিস্ট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পার্টির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প্রতিনিধি</a:t>
                      </a:r>
                      <a:r>
                        <a:rPr lang="en-US" sz="2000" dirty="0">
                          <a:effectLst/>
                        </a:rPr>
                        <a:t>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8636"/>
                  </a:ext>
                </a:extLst>
              </a:tr>
              <a:tr h="3887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সদস্য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মনোরঞ্জন ধর(কংগ্রেস দলের নেতা)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124229"/>
                  </a:ext>
                </a:extLst>
              </a:tr>
              <a:tr h="3887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সদস্য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ক্যাপ্টেন মনসুর আলী(আওয়ামী লীগ দলের প্রতিনিধি) 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20755"/>
                  </a:ext>
                </a:extLst>
              </a:tr>
              <a:tr h="693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সদস্য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এ এইচ এম কামরুজ্জামান(আওয়ামী লীগ দলের প্রতিনিধি)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06712"/>
                  </a:ext>
                </a:extLst>
              </a:tr>
              <a:tr h="7979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সদস্য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খন্দকার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মোশতাক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আহমেদ</a:t>
                      </a: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err="1">
                          <a:effectLst/>
                        </a:rPr>
                        <a:t>মজিবনগর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সরকারের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প্রতিনিধি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75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849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136FFE-2795-4576-952D-9FE54F44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506"/>
            <a:ext cx="5915025" cy="2736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5DB07-7FD3-4213-9F34-50F3C3E0C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917371"/>
            <a:ext cx="5915025" cy="357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56B8E-0841-4684-B3BE-87238A7A1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17371"/>
            <a:ext cx="5844601" cy="35705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70BCDF-2F25-4186-891A-6804016DD839}"/>
              </a:ext>
            </a:extLst>
          </p:cNvPr>
          <p:cNvSpPr/>
          <p:nvPr/>
        </p:nvSpPr>
        <p:spPr>
          <a:xfrm>
            <a:off x="180975" y="180505"/>
            <a:ext cx="5915025" cy="273686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উপদেস্টা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C2A352-2580-48F0-A3F7-754400363AA9}"/>
              </a:ext>
            </a:extLst>
          </p:cNvPr>
          <p:cNvSpPr/>
          <p:nvPr/>
        </p:nvSpPr>
        <p:spPr>
          <a:xfrm>
            <a:off x="10218057" y="3118274"/>
            <a:ext cx="1973943" cy="8223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250A10-0C04-453D-A575-5E2F3A5478AD}"/>
              </a:ext>
            </a:extLst>
          </p:cNvPr>
          <p:cNvSpPr/>
          <p:nvPr/>
        </p:nvSpPr>
        <p:spPr>
          <a:xfrm>
            <a:off x="251399" y="3033487"/>
            <a:ext cx="1664487" cy="609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58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60EF2-3421-4BB5-A5BF-31A7B0C6746F}"/>
              </a:ext>
            </a:extLst>
          </p:cNvPr>
          <p:cNvSpPr/>
          <p:nvPr/>
        </p:nvSpPr>
        <p:spPr>
          <a:xfrm>
            <a:off x="179882" y="127417"/>
            <a:ext cx="11797259" cy="66031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হিংস্র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লিমুল্লা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তর্কিত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সম্মুখ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লুন্ঠন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্যাতনের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ীষিকা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ৃস্টি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২৬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িযু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3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B0B617-26C8-4829-8DE8-4B768BDC7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217355"/>
            <a:ext cx="11872210" cy="65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C7527-FB76-49A4-BEAB-75D74A5AE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74" y="219856"/>
            <a:ext cx="57150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45735-90C6-408F-B8D9-EC5D661A9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6" y="219856"/>
            <a:ext cx="6175948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B1F9BE-5AAA-425F-9D94-9029B2529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72" y="4029856"/>
            <a:ext cx="5714999" cy="272490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DB8F68-A8EF-4A09-880C-CECA9020C011}"/>
              </a:ext>
            </a:extLst>
          </p:cNvPr>
          <p:cNvSpPr/>
          <p:nvPr/>
        </p:nvSpPr>
        <p:spPr>
          <a:xfrm>
            <a:off x="256079" y="3046930"/>
            <a:ext cx="2982419" cy="9781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EC58F5-25DA-4E7E-B96B-AF1E801EA989}"/>
              </a:ext>
            </a:extLst>
          </p:cNvPr>
          <p:cNvSpPr/>
          <p:nvPr/>
        </p:nvSpPr>
        <p:spPr>
          <a:xfrm>
            <a:off x="3927423" y="219855"/>
            <a:ext cx="2533337" cy="8614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ধিজিবি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8768C7-6D4F-4677-BDEA-09B70DD403C3}"/>
              </a:ext>
            </a:extLst>
          </p:cNvPr>
          <p:cNvSpPr/>
          <p:nvPr/>
        </p:nvSpPr>
        <p:spPr>
          <a:xfrm>
            <a:off x="6460761" y="4227226"/>
            <a:ext cx="2263514" cy="6445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8D730-B5CA-4D7E-997A-94935FAAF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1" y="4029856"/>
            <a:ext cx="6175948" cy="2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11190-4A2B-4329-B69D-AE045495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64" y="144905"/>
            <a:ext cx="57150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5CE60-39DC-437E-B86F-847901174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6" y="144904"/>
            <a:ext cx="6205928" cy="3809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1DC21-EEE7-445B-9A25-0DE2050D6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6" y="3954903"/>
            <a:ext cx="6205928" cy="275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1A1560-5E37-4D87-9CB8-9CFD32152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63" y="3954903"/>
            <a:ext cx="5714999" cy="27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EDD83-73F2-439F-99FE-EDF2514D0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04" y="131710"/>
            <a:ext cx="5715000" cy="3476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98E44-56A5-4141-9316-CBDB0DBF1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6" y="0"/>
            <a:ext cx="6086008" cy="3608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55A568-A85F-48B1-B087-DB48A2DDE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04" y="3740045"/>
            <a:ext cx="5715000" cy="29862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D62DC5-FCD4-42EA-95B3-0D9D16CBF47F}"/>
              </a:ext>
            </a:extLst>
          </p:cNvPr>
          <p:cNvSpPr/>
          <p:nvPr/>
        </p:nvSpPr>
        <p:spPr>
          <a:xfrm>
            <a:off x="195496" y="3274258"/>
            <a:ext cx="6086008" cy="3452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িনগান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ষ্টতম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8009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0480-8FB8-431F-B66F-5A3310BF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6" y="140272"/>
            <a:ext cx="11842228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3600" dirty="0" err="1"/>
              <a:t>শুভেচ্ছা</a:t>
            </a:r>
            <a:r>
              <a:rPr lang="en-US" sz="3600" dirty="0"/>
              <a:t>                                                   </a:t>
            </a:r>
            <a:r>
              <a:rPr lang="en-US" sz="3600" dirty="0" err="1"/>
              <a:t>স্বাগতম</a:t>
            </a:r>
            <a:r>
              <a:rPr lang="en-US" sz="3600" dirty="0"/>
              <a:t> </a:t>
            </a:r>
            <a:br>
              <a:rPr lang="en-US" dirty="0"/>
            </a:b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াউনায়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2ABA3-08C9-413B-8F29-F0686098F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0" y="1465834"/>
            <a:ext cx="5908150" cy="5251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EF6F6-967B-4A50-9FE2-D30C58805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63" y="1465834"/>
            <a:ext cx="5898157" cy="52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6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9A0F2-11B9-42A8-97D9-9C0ED18A4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71" y="211737"/>
            <a:ext cx="3552669" cy="3595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0F315-336D-4A36-99DE-34F186CC2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98" y="211736"/>
            <a:ext cx="4002373" cy="3595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43F8D-6A22-4819-A645-DDC28D1A2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0" y="211734"/>
            <a:ext cx="4207238" cy="3595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7CF0D6-228D-4C07-B405-BE1160B43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39" y="3824365"/>
            <a:ext cx="5360701" cy="2821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DEE0DF-1FBA-4139-B529-6EE0185DB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0" y="211732"/>
            <a:ext cx="1703881" cy="14971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48A7F8-90D7-4654-8023-9EC5DF78E4AD}"/>
              </a:ext>
            </a:extLst>
          </p:cNvPr>
          <p:cNvSpPr/>
          <p:nvPr/>
        </p:nvSpPr>
        <p:spPr>
          <a:xfrm>
            <a:off x="214859" y="3807498"/>
            <a:ext cx="6401579" cy="28387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লুন্ঠন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্যাতন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িভীষিকা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খামাত্র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2702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0C03F9-37CE-4736-9374-F05F87ED5518}"/>
              </a:ext>
            </a:extLst>
          </p:cNvPr>
          <p:cNvSpPr/>
          <p:nvPr/>
        </p:nvSpPr>
        <p:spPr>
          <a:xfrm>
            <a:off x="179882" y="157398"/>
            <a:ext cx="11797259" cy="65432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র্নেল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মেজর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শফিউল্লাহ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মেজর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মেজর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মেজর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োশারফ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ট্রেনিংপ্রাপ্ত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যোদ্ধারা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বিছিন্ন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চোরাগুপ্তা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্থনহীন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াঙ্গন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্বিশেষে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র্জনই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</a:p>
        </p:txBody>
      </p:sp>
    </p:spTree>
    <p:extLst>
      <p:ext uri="{BB962C8B-B14F-4D97-AF65-F5344CB8AC3E}">
        <p14:creationId xmlns:p14="http://schemas.microsoft.com/office/powerpoint/2010/main" val="95823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warp dir="i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7EC7DA-17E0-4678-B806-885B74C14BD2}"/>
              </a:ext>
            </a:extLst>
          </p:cNvPr>
          <p:cNvSpPr/>
          <p:nvPr/>
        </p:nvSpPr>
        <p:spPr>
          <a:xfrm>
            <a:off x="179882" y="149902"/>
            <a:ext cx="11832236" cy="65357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েরিলা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িরাজুল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তোফায়েল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আফসার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মল্লিকবাড়ি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হেমায়েত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রিশালের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বিস্তির্ণ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মাগুরা-শ্রীপুর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24883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58AEE7-0E63-42EC-AADC-F18DB6ACEE74}"/>
              </a:ext>
            </a:extLst>
          </p:cNvPr>
          <p:cNvSpPr/>
          <p:nvPr/>
        </p:nvSpPr>
        <p:spPr>
          <a:xfrm>
            <a:off x="212360" y="149902"/>
            <a:ext cx="11767279" cy="65169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নভেম্বরের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খুজতে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পাক-ভারত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ৌথবাহিনীর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পাক-বাহিনীর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পাক-বাহিনী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ুখমুখি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2514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B6F7E-C781-463C-89B7-8C61941CD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"/>
            <a:ext cx="5857876" cy="2882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8BB32E-9628-48D8-B388-EB742C76C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26" y="3072984"/>
            <a:ext cx="3154649" cy="3594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BE48A-E4D6-4EFB-BA4B-B12AE1805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69" y="3072984"/>
            <a:ext cx="3381531" cy="35945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0B8662-F87D-42C7-814D-56EC7DE5FD03}"/>
              </a:ext>
            </a:extLst>
          </p:cNvPr>
          <p:cNvSpPr/>
          <p:nvPr/>
        </p:nvSpPr>
        <p:spPr>
          <a:xfrm>
            <a:off x="154899" y="3072984"/>
            <a:ext cx="5226570" cy="35945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ৌথকমান্ড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ুখমুখি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4B9FF7-1A7C-46D8-B75E-C24916EFB8B8}"/>
              </a:ext>
            </a:extLst>
          </p:cNvPr>
          <p:cNvSpPr/>
          <p:nvPr/>
        </p:nvSpPr>
        <p:spPr>
          <a:xfrm>
            <a:off x="154899" y="190500"/>
            <a:ext cx="5857876" cy="28824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304599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ferris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95D53-02AE-477C-BE52-E284EED5A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7" y="3312826"/>
            <a:ext cx="5981672" cy="3387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1C7A27-C3CE-444A-923E-D3A76EF7B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87" y="267950"/>
            <a:ext cx="5673374" cy="3044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17107E-99D1-495D-9DA4-969B3C220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0" y="337279"/>
            <a:ext cx="6118829" cy="2975547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1A913833-A8B0-47EC-A239-78EFD4C98E9A}"/>
              </a:ext>
            </a:extLst>
          </p:cNvPr>
          <p:cNvSpPr/>
          <p:nvPr/>
        </p:nvSpPr>
        <p:spPr>
          <a:xfrm rot="5400000">
            <a:off x="-3196122" y="3327442"/>
            <a:ext cx="6700603" cy="45719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43CC7-4C64-454A-B674-8FE518290F3E}"/>
              </a:ext>
            </a:extLst>
          </p:cNvPr>
          <p:cNvSpPr/>
          <p:nvPr/>
        </p:nvSpPr>
        <p:spPr>
          <a:xfrm>
            <a:off x="6250149" y="3312826"/>
            <a:ext cx="5764812" cy="33877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রেহাই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দোসর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আলশামস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মা-বোনের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ইজ্জত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64155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conveyor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45698F-7C77-4D10-A2A3-B1DB5E6663BC}"/>
              </a:ext>
            </a:extLst>
          </p:cNvPr>
          <p:cNvSpPr/>
          <p:nvPr/>
        </p:nvSpPr>
        <p:spPr>
          <a:xfrm>
            <a:off x="229849" y="179882"/>
            <a:ext cx="5866151" cy="64982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7458E-18D9-4FF4-B784-E60017416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882"/>
            <a:ext cx="5866151" cy="64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prism isContent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F39A91-A77D-4EA1-B27D-29B3E20270A7}"/>
              </a:ext>
            </a:extLst>
          </p:cNvPr>
          <p:cNvSpPr/>
          <p:nvPr/>
        </p:nvSpPr>
        <p:spPr>
          <a:xfrm>
            <a:off x="164892" y="164892"/>
            <a:ext cx="5931108" cy="65357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BDFA9-BECA-41BF-98B7-481B677D8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892"/>
            <a:ext cx="5931108" cy="65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9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window dir="ver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6E5C8-047E-441E-B5DD-9172E1966544}"/>
              </a:ext>
            </a:extLst>
          </p:cNvPr>
          <p:cNvSpPr/>
          <p:nvPr/>
        </p:nvSpPr>
        <p:spPr>
          <a:xfrm>
            <a:off x="209863" y="224854"/>
            <a:ext cx="5886138" cy="1888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েত্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74016-10E9-4396-8728-FAC7263B1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4854"/>
            <a:ext cx="5886138" cy="6460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CAF3A-2FB2-4088-B244-8AE5431E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2113613"/>
            <a:ext cx="5886138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C27A4B-C08E-4006-8E22-CCC62F0BC411}"/>
              </a:ext>
            </a:extLst>
          </p:cNvPr>
          <p:cNvSpPr/>
          <p:nvPr/>
        </p:nvSpPr>
        <p:spPr>
          <a:xfrm>
            <a:off x="194872" y="164892"/>
            <a:ext cx="11737298" cy="655070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৩- ২৬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ৌক্তিক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9467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EDC1-CECF-441B-A6D7-00837DF9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90" y="215223"/>
            <a:ext cx="5928609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E04A9-C37E-4A15-BDE9-2B0512E6EBEA}"/>
              </a:ext>
            </a:extLst>
          </p:cNvPr>
          <p:cNvSpPr/>
          <p:nvPr/>
        </p:nvSpPr>
        <p:spPr>
          <a:xfrm>
            <a:off x="164892" y="1540786"/>
            <a:ext cx="5861154" cy="51019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০১৭২৪০৫৬৬৯৬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C51C6-FCCF-4F74-9D0D-E770ED5BB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76" y="215224"/>
            <a:ext cx="6153924" cy="64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0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honeycomb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149C4-07E8-4EF4-8D86-186B2A13B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8" y="1469036"/>
            <a:ext cx="5893321" cy="5111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3981FB-C1B3-4172-A0B2-A0CF5712B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69036"/>
            <a:ext cx="5893323" cy="51865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5103F2-F8AF-4DC8-9432-0F1830404E57}"/>
              </a:ext>
            </a:extLst>
          </p:cNvPr>
          <p:cNvSpPr/>
          <p:nvPr/>
        </p:nvSpPr>
        <p:spPr>
          <a:xfrm>
            <a:off x="202678" y="119921"/>
            <a:ext cx="11786644" cy="13491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17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0D90-F38D-4BB3-967B-0C1C6673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0" y="185243"/>
            <a:ext cx="5898629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EFEFC7-DC8C-4900-9359-EB0BEB83AE2F}"/>
              </a:ext>
            </a:extLst>
          </p:cNvPr>
          <p:cNvSpPr/>
          <p:nvPr/>
        </p:nvSpPr>
        <p:spPr>
          <a:xfrm>
            <a:off x="197370" y="1510806"/>
            <a:ext cx="5898630" cy="52197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পাঠশিরোনাম-স্বাধীন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অভূদয়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৪-মুজিবনগর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4CD6A-363F-4322-AAAA-FCF5C7CB8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5244"/>
            <a:ext cx="5898630" cy="65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20D2-CE0B-4569-8D49-AD5B95253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61" y="179583"/>
            <a:ext cx="11767278" cy="2773479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ঠশিরোনাম-স্বাধীন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ৌম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অভ্যূদ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A5CD2-44CE-4AE5-ADB6-AB9EF52C6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61" y="2953061"/>
            <a:ext cx="11767278" cy="37253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ঠ্যাংশ-মুজিবনগ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83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708FC-F2F4-4CAC-8D19-58120994B002}"/>
              </a:ext>
            </a:extLst>
          </p:cNvPr>
          <p:cNvSpPr/>
          <p:nvPr/>
        </p:nvSpPr>
        <p:spPr>
          <a:xfrm>
            <a:off x="209862" y="232349"/>
            <a:ext cx="11797259" cy="63933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১-মুজিবনগর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২- ২৬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ৌক্তিক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৩-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কুটনৈতিক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িবনগর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1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5729-24F6-4757-B120-6295D3AF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25283"/>
            <a:ext cx="11842229" cy="132556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A7690-9017-4677-B4B3-DDA5B7BFC093}"/>
              </a:ext>
            </a:extLst>
          </p:cNvPr>
          <p:cNvSpPr/>
          <p:nvPr/>
        </p:nvSpPr>
        <p:spPr>
          <a:xfrm>
            <a:off x="174884" y="1450846"/>
            <a:ext cx="11842229" cy="52197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েখাশুনা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করা,এব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ভহির্বিশ্বে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তুলেধরার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িন্তাভাবনা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চলাকালিন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সুতিকাগার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র্তৃত্ব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39713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D02F9A-730B-4BEF-819B-65FFF4450E3A}"/>
              </a:ext>
            </a:extLst>
          </p:cNvPr>
          <p:cNvSpPr/>
          <p:nvPr/>
        </p:nvSpPr>
        <p:spPr>
          <a:xfrm>
            <a:off x="184879" y="119920"/>
            <a:ext cx="11822242" cy="6610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িডে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্ষমতা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ন্যাস্ত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‘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রাস্ট্রপতি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উপরাস্ট্রপতি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নসুর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পুনর্বাসন,ক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পররাস্ট্র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র্নেল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ডেপু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1873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push dir="u"/>
      </p:transition>
    </mc:Choice>
    <mc:Fallback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3CEE-C7AF-4DD4-9193-D917BB92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02367"/>
            <a:ext cx="11797805" cy="132556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BECC0-A174-40C4-9D5E-8C38B508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7930"/>
            <a:ext cx="5882780" cy="5127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ECABE-9BC4-4AD7-B623-3371E033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7931"/>
            <a:ext cx="5915025" cy="51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84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3663</Words>
  <Application>Microsoft Office PowerPoint</Application>
  <PresentationFormat>Widescreen</PresentationFormat>
  <Paragraphs>115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শুভেচ্ছা                                                   স্বাগতম  উপস্থাউনায় আমি জাকির হোসেন  </vt:lpstr>
      <vt:lpstr>শিক্ষক পরিচিতি </vt:lpstr>
      <vt:lpstr>বিষয় পরিচিতি </vt:lpstr>
      <vt:lpstr>আজকের পাঠশিরোনাম-স্বাধীন সার্বভৌম বাংলাদেশের অভ্যূদয়   </vt:lpstr>
      <vt:lpstr>PowerPoint Presentation</vt:lpstr>
      <vt:lpstr>মুজিবনগর সরকার ও মহান মুক্তিযুদ্ধ </vt:lpstr>
      <vt:lpstr>PowerPoint Presentation</vt:lpstr>
      <vt:lpstr>মুজিবনগর সরকার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JAKIR-MAGURA</dc:creator>
  <cp:lastModifiedBy>Zakir</cp:lastModifiedBy>
  <cp:revision>28</cp:revision>
  <dcterms:created xsi:type="dcterms:W3CDTF">2020-05-30T09:27:06Z</dcterms:created>
  <dcterms:modified xsi:type="dcterms:W3CDTF">2020-06-02T02:41:56Z</dcterms:modified>
</cp:coreProperties>
</file>