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amr" ContentType="audio/amr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amr"/><Relationship Id="rId3" Type="http://schemas.openxmlformats.org/officeDocument/2006/relationships/image" Target="../media/image2.e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audio" Target="../media/media10.amr"/><Relationship Id="rId3" Type="http://schemas.openxmlformats.org/officeDocument/2006/relationships/image" Target="../media/image2.emf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audio" Target="../media/media11.amr"/><Relationship Id="rId3" Type="http://schemas.openxmlformats.org/officeDocument/2006/relationships/image" Target="../media/image12.emf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audio" Target="../media/media12.amr"/><Relationship Id="rId3" Type="http://schemas.openxmlformats.org/officeDocument/2006/relationships/image" Target="../media/image12.emf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audio" Target="../media/media13.amr"/><Relationship Id="rId2" Type="http://schemas.openxmlformats.org/officeDocument/2006/relationships/image" Target="../media/image6.emf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audio" Target="../media/media14.amr"/><Relationship Id="rId3" Type="http://schemas.openxmlformats.org/officeDocument/2006/relationships/image" Target="../media/image6.emf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audio" Target="../media/media15.amr"/><Relationship Id="rId3" Type="http://schemas.openxmlformats.org/officeDocument/2006/relationships/image" Target="../media/image6.emf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audio" Target="../media/media2.amr"/><Relationship Id="rId3" Type="http://schemas.openxmlformats.org/officeDocument/2006/relationships/image" Target="../media/image2.emf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audio" Target="../media/media3.amr"/><Relationship Id="rId2" Type="http://schemas.openxmlformats.org/officeDocument/2006/relationships/image" Target="../media/image2.emf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audio" Target="../media/media4.amr"/><Relationship Id="rId3" Type="http://schemas.openxmlformats.org/officeDocument/2006/relationships/image" Target="../media/image2.emf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audio" Target="../media/media5.amr"/><Relationship Id="rId2" Type="http://schemas.openxmlformats.org/officeDocument/2006/relationships/image" Target="../media/image2.emf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audio" Target="../media/media6.amr"/><Relationship Id="rId2" Type="http://schemas.openxmlformats.org/officeDocument/2006/relationships/image" Target="../media/image2.emf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audio" Target="../media/media7.amr"/><Relationship Id="rId3" Type="http://schemas.openxmlformats.org/officeDocument/2006/relationships/image" Target="../media/image2.emf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audio" Target="../media/media8.amr"/><Relationship Id="rId2" Type="http://schemas.openxmlformats.org/officeDocument/2006/relationships/image" Target="../media/image6.emf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audio" Target="../media/media9.amr"/><Relationship Id="rId5" Type="http://schemas.openxmlformats.org/officeDocument/2006/relationships/image" Target="../media/image2.emf"/><Relationship Id="rId6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228599" y="0"/>
            <a:ext cx="8717043" cy="2387600"/>
          </a:xfrm>
          <a:solidFill>
            <a:srgbClr val="FFCC99"/>
          </a:solidFill>
        </p:spPr>
        <p:txBody>
          <a:bodyPr>
            <a:normAutofit fontScale="90000"/>
          </a:bodyPr>
          <a:p>
            <a:pPr>
              <a:lnSpc>
                <a:spcPct val="500000"/>
              </a:lnSpc>
            </a:pPr>
            <a:r>
              <a:rPr altLang="zh-CN" b="1" sz="4800" i="1" lang="en-US"/>
              <a:t>স</a:t>
            </a:r>
            <a:r>
              <a:rPr altLang="zh-CN" b="1" sz="4800" i="1" lang="en-US"/>
              <a:t>ব</a:t>
            </a:r>
            <a:r>
              <a:rPr altLang="zh-CN" b="1" sz="4800" i="1" lang="en-US"/>
              <a:t>া</a:t>
            </a:r>
            <a:r>
              <a:rPr altLang="zh-CN" b="1" sz="4800" i="1" lang="en-US"/>
              <a:t>ই</a:t>
            </a:r>
            <a:r>
              <a:rPr altLang="zh-CN" b="1" sz="4800" i="1" lang="en-US"/>
              <a:t>ক</a:t>
            </a:r>
            <a:r>
              <a:rPr altLang="zh-CN" b="1" sz="4800" i="1" lang="en-US"/>
              <a:t>ে</a:t>
            </a:r>
            <a:r>
              <a:rPr altLang="zh-CN" b="1" sz="4800" i="1" lang="en-US"/>
              <a:t> </a:t>
            </a:r>
            <a:r>
              <a:rPr altLang="zh-CN" b="1" sz="4800" i="1" lang="en-US"/>
              <a:t>ফ</a:t>
            </a:r>
            <a:r>
              <a:rPr altLang="zh-CN" b="1" sz="4800" i="1" lang="en-US"/>
              <a:t>ু</a:t>
            </a:r>
            <a:r>
              <a:rPr altLang="zh-CN" b="1" sz="4800" i="1" lang="en-US"/>
              <a:t>ল</a:t>
            </a:r>
            <a:r>
              <a:rPr altLang="zh-CN" b="1" sz="4800" i="1" lang="en-US"/>
              <a:t>ে</a:t>
            </a:r>
            <a:r>
              <a:rPr altLang="zh-CN" b="1" sz="4800" i="1" lang="en-US"/>
              <a:t>র</a:t>
            </a:r>
            <a:r>
              <a:rPr altLang="zh-CN" b="1" sz="4800" i="1" lang="en-US"/>
              <a:t> </a:t>
            </a:r>
            <a:r>
              <a:rPr altLang="zh-CN" b="1" sz="4800" i="1" lang="en-US"/>
              <a:t>শুবেচ্ছ</a:t>
            </a:r>
            <a:r>
              <a:rPr altLang="zh-CN" b="1" sz="4800" i="1" lang="en-US"/>
              <a:t>া</a:t>
            </a:r>
            <a:endParaRPr altLang="zh-CN" b="1" sz="4800" i="1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8599" y="1720665"/>
            <a:ext cx="8862054" cy="5418508"/>
          </a:xfrm>
          <a:prstGeom prst="rect"/>
        </p:spPr>
      </p:pic>
      <p:pic>
        <p:nvPicPr>
          <p:cNvPr id="2097153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8001000" y="300271"/>
            <a:ext cx="720000" cy="720000"/>
          </a:xfrm>
          <a:prstGeom prst="rect"/>
        </p:spPr>
      </p:pic>
    </p:spTree>
  </p:cSld>
  <p:clrMapOvr>
    <a:masterClrMapping/>
  </p:clrMapOvr>
  <p:transition spd="slow">
    <p:wheel spokes="1"/>
  </p:transition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4">
                      <p:stCondLst>
                        <p:cond evt="onBegin" delay="0"/>
                      </p:stCondLst>
                      <p:childTnLst>
                        <p:par>
                          <p:cTn fill="hold" id="5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6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1620" fill="hold" id="3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 txBox="1"/>
          <p:nvPr/>
        </p:nvSpPr>
        <p:spPr>
          <a:xfrm>
            <a:off x="2424794" y="244500"/>
            <a:ext cx="4000000" cy="993139"/>
          </a:xfrm>
          <a:prstGeom prst="rect"/>
          <a:solidFill>
            <a:srgbClr val="008000"/>
          </a:solidFill>
          <a:ln w="50800">
            <a:solidFill>
              <a:srgbClr val="000000"/>
            </a:solidFill>
            <a:prstDash val="dash"/>
          </a:ln>
        </p:spPr>
        <p:txBody>
          <a:bodyPr rtlCol="0" wrap="square">
            <a:spAutoFit/>
          </a:bodyPr>
          <a:p>
            <a:r>
              <a:rPr sz="6000" i="1" lang="en-US">
                <a:solidFill>
                  <a:srgbClr val="92D04F"/>
                </a:solidFill>
              </a:rPr>
              <a:t>এ</a:t>
            </a:r>
            <a:r>
              <a:rPr sz="6000" i="1" lang="en-US">
                <a:solidFill>
                  <a:srgbClr val="92D04F"/>
                </a:solidFill>
              </a:rPr>
              <a:t>ক</a:t>
            </a:r>
            <a:r>
              <a:rPr sz="6000" i="1" lang="en-US">
                <a:solidFill>
                  <a:srgbClr val="92D04F"/>
                </a:solidFill>
              </a:rPr>
              <a:t>ক</a:t>
            </a:r>
            <a:r>
              <a:rPr sz="6000" i="1" lang="en-US">
                <a:solidFill>
                  <a:srgbClr val="92D04F"/>
                </a:solidFill>
              </a:rPr>
              <a:t> </a:t>
            </a:r>
            <a:r>
              <a:rPr sz="6000" i="1" lang="en-US">
                <a:solidFill>
                  <a:srgbClr val="92D04F"/>
                </a:solidFill>
              </a:rPr>
              <a:t>ক</a:t>
            </a:r>
            <a:r>
              <a:rPr sz="6000" i="1" lang="en-US">
                <a:solidFill>
                  <a:srgbClr val="92D04F"/>
                </a:solidFill>
              </a:rPr>
              <a:t>া</a:t>
            </a:r>
            <a:r>
              <a:rPr sz="6000" i="1" lang="en-US">
                <a:solidFill>
                  <a:srgbClr val="92D04F"/>
                </a:solidFill>
              </a:rPr>
              <a:t>জ</a:t>
            </a:r>
            <a:endParaRPr sz="6000" i="1" lang="en-US">
              <a:solidFill>
                <a:srgbClr val="92D04F"/>
              </a:solidFill>
            </a:endParaRPr>
          </a:p>
        </p:txBody>
      </p:sp>
      <p:sp>
        <p:nvSpPr>
          <p:cNvPr id="1048607" name=""/>
          <p:cNvSpPr txBox="1"/>
          <p:nvPr/>
        </p:nvSpPr>
        <p:spPr>
          <a:xfrm>
            <a:off x="242704" y="5339427"/>
            <a:ext cx="8658591" cy="815339"/>
          </a:xfrm>
          <a:prstGeom prst="rect"/>
          <a:solidFill>
            <a:srgbClr val="FFCB00"/>
          </a:solidFill>
          <a:ln w="50800">
            <a:solidFill>
              <a:srgbClr val="000000"/>
            </a:solidFill>
            <a:prstDash val="sysDash"/>
          </a:ln>
        </p:spPr>
        <p:txBody>
          <a:bodyPr anchor="ctr" rtlCol="0" wrap="square">
            <a:spAutoFit/>
          </a:bodyPr>
          <a:p>
            <a:pPr algn="ctr"/>
            <a:r>
              <a:rPr sz="4800" i="1" lang="en-US">
                <a:solidFill>
                  <a:srgbClr val="BF0000"/>
                </a:solidFill>
              </a:rPr>
              <a:t>আ</a:t>
            </a:r>
            <a:r>
              <a:rPr sz="4800" i="1" lang="en-US">
                <a:solidFill>
                  <a:srgbClr val="BF0000"/>
                </a:solidFill>
              </a:rPr>
              <a:t>স</a:t>
            </a:r>
            <a:r>
              <a:rPr sz="4800" i="1" lang="en-US">
                <a:solidFill>
                  <a:srgbClr val="BF0000"/>
                </a:solidFill>
              </a:rPr>
              <a:t>ম</a:t>
            </a:r>
            <a:r>
              <a:rPr sz="4800" i="1" lang="en-US">
                <a:solidFill>
                  <a:srgbClr val="BF0000"/>
                </a:solidFill>
              </a:rPr>
              <a:t>া</a:t>
            </a:r>
            <a:r>
              <a:rPr sz="4800" i="1" lang="en-US">
                <a:solidFill>
                  <a:srgbClr val="BF0000"/>
                </a:solidFill>
              </a:rPr>
              <a:t>উ</a:t>
            </a:r>
            <a:r>
              <a:rPr sz="4800" i="1" lang="en-US">
                <a:solidFill>
                  <a:srgbClr val="BF0000"/>
                </a:solidFill>
              </a:rPr>
              <a:t>ল</a:t>
            </a:r>
            <a:r>
              <a:rPr sz="4800" i="1" lang="en-US">
                <a:solidFill>
                  <a:srgbClr val="BF0000"/>
                </a:solidFill>
              </a:rPr>
              <a:t> </a:t>
            </a:r>
            <a:r>
              <a:rPr sz="4800" i="1" lang="en-US">
                <a:solidFill>
                  <a:srgbClr val="BF0000"/>
                </a:solidFill>
              </a:rPr>
              <a:t>হ</a:t>
            </a:r>
            <a:r>
              <a:rPr sz="4800" i="1" lang="en-US">
                <a:solidFill>
                  <a:srgbClr val="BF0000"/>
                </a:solidFill>
              </a:rPr>
              <a:t>ু</a:t>
            </a:r>
            <a:r>
              <a:rPr sz="4800" i="1" lang="en-US">
                <a:solidFill>
                  <a:srgbClr val="BF0000"/>
                </a:solidFill>
              </a:rPr>
              <a:t>স</a:t>
            </a:r>
            <a:r>
              <a:rPr sz="4800" i="1" lang="en-US">
                <a:solidFill>
                  <a:srgbClr val="BF0000"/>
                </a:solidFill>
              </a:rPr>
              <a:t>ন</a:t>
            </a:r>
            <a:r>
              <a:rPr sz="4800" i="1" lang="en-US">
                <a:solidFill>
                  <a:srgbClr val="BF0000"/>
                </a:solidFill>
              </a:rPr>
              <a:t>া</a:t>
            </a:r>
            <a:r>
              <a:rPr sz="4800" i="1" lang="en-US">
                <a:solidFill>
                  <a:srgbClr val="BF0000"/>
                </a:solidFill>
              </a:rPr>
              <a:t> </a:t>
            </a:r>
            <a:r>
              <a:rPr sz="4800" i="1" lang="en-US">
                <a:solidFill>
                  <a:srgbClr val="BF0000"/>
                </a:solidFill>
              </a:rPr>
              <a:t>শ</a:t>
            </a:r>
            <a:r>
              <a:rPr sz="4800" i="1" lang="en-US">
                <a:solidFill>
                  <a:srgbClr val="BF0000"/>
                </a:solidFill>
              </a:rPr>
              <a:t>ব</a:t>
            </a:r>
            <a:r>
              <a:rPr sz="4800" i="1" lang="en-US">
                <a:solidFill>
                  <a:srgbClr val="BF0000"/>
                </a:solidFill>
              </a:rPr>
              <a:t>্দ</a:t>
            </a:r>
            <a:r>
              <a:rPr sz="4800" i="1" lang="en-US">
                <a:solidFill>
                  <a:srgbClr val="BF0000"/>
                </a:solidFill>
              </a:rPr>
              <a:t>ে</a:t>
            </a:r>
            <a:r>
              <a:rPr sz="4800" i="1" lang="en-US">
                <a:solidFill>
                  <a:srgbClr val="BF0000"/>
                </a:solidFill>
              </a:rPr>
              <a:t>র</a:t>
            </a:r>
            <a:r>
              <a:rPr sz="4800" i="1" lang="en-US">
                <a:solidFill>
                  <a:srgbClr val="BF0000"/>
                </a:solidFill>
              </a:rPr>
              <a:t> </a:t>
            </a:r>
            <a:r>
              <a:rPr sz="4800" i="1" lang="en-US">
                <a:solidFill>
                  <a:srgbClr val="BF0000"/>
                </a:solidFill>
              </a:rPr>
              <a:t>অর্থ</a:t>
            </a:r>
            <a:r>
              <a:rPr sz="4800" i="1" lang="en-US">
                <a:solidFill>
                  <a:srgbClr val="BF0000"/>
                </a:solidFill>
              </a:rPr>
              <a:t> </a:t>
            </a:r>
            <a:r>
              <a:rPr sz="4800" i="1" lang="en-US">
                <a:solidFill>
                  <a:srgbClr val="BF0000"/>
                </a:solidFill>
              </a:rPr>
              <a:t>ব</a:t>
            </a:r>
            <a:r>
              <a:rPr sz="4800" i="1" lang="en-US">
                <a:solidFill>
                  <a:srgbClr val="BF0000"/>
                </a:solidFill>
              </a:rPr>
              <a:t>ল</a:t>
            </a:r>
            <a:r>
              <a:rPr sz="4800" i="1" lang="en-US">
                <a:solidFill>
                  <a:srgbClr val="BF0000"/>
                </a:solidFill>
              </a:rPr>
              <a:t>।</a:t>
            </a:r>
            <a:r>
              <a:rPr sz="4800" i="1" lang="en-US">
                <a:solidFill>
                  <a:srgbClr val="BF0000"/>
                </a:solidFill>
              </a:rPr>
              <a:t> </a:t>
            </a:r>
            <a:endParaRPr sz="4800" i="1" lang="en-US">
              <a:solidFill>
                <a:srgbClr val="BF0000"/>
              </a:solidFill>
            </a:endParaRPr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779044" y="1824116"/>
            <a:ext cx="3585912" cy="2751032"/>
          </a:xfrm>
          <a:prstGeom prst="rect"/>
        </p:spPr>
      </p:pic>
      <p:pic>
        <p:nvPicPr>
          <p:cNvPr id="2097168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7805524" y="381068"/>
            <a:ext cx="720000" cy="720000"/>
          </a:xfrm>
          <a:prstGeom prst="rect"/>
        </p:spPr>
      </p:pic>
    </p:spTree>
  </p:cSld>
  <p:clrMapOvr>
    <a:masterClrMapping/>
  </p:clrMapOvr>
  <p:transition spd="slow">
    <p:circle/>
  </p:transition>
  <p:timing>
    <p:tnLst>
      <p:par>
        <p:cTn dur="indefinite" id="57" nodeType="tmRoot" restart="never">
          <p:childTnLst>
            <p:seq concurrent="1" nextAc="seek">
              <p:cTn evtFilter="cancelBubble" fill="hold" id="58" nodeType="interactiveSeq" restart="whenNotActive">
                <p:stCondLst>
                  <p:cond evt="onClick" delay="0">
                    <p:tgtEl>
                      <p:spTgt spid="2097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60">
                      <p:stCondLst>
                        <p:cond evt="onBegin" delay="0"/>
                      </p:stCondLst>
                      <p:childTnLst>
                        <p:par>
                          <p:cTn fill="hold" id="61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62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8240" fill="hold" id="59"/>
                                        <p:tgtEl>
                                          <p:spTgt spid="2097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 txBox="1"/>
          <p:nvPr/>
        </p:nvSpPr>
        <p:spPr>
          <a:xfrm>
            <a:off x="558668" y="0"/>
            <a:ext cx="8026661" cy="993140"/>
          </a:xfrm>
          <a:prstGeom prst="rect"/>
          <a:solidFill>
            <a:srgbClr val="FFCC99"/>
          </a:solidFill>
          <a:ln w="38100">
            <a:solidFill>
              <a:srgbClr val="000000"/>
            </a:solidFill>
            <a:prstDash val="dash"/>
          </a:ln>
        </p:spPr>
        <p:txBody>
          <a:bodyPr rtlCol="0" wrap="square">
            <a:spAutoFit/>
          </a:bodyPr>
          <a:p>
            <a:pPr algn="ctr"/>
            <a:r>
              <a:rPr b="1" sz="6000" i="1" lang="en-US">
                <a:solidFill>
                  <a:srgbClr val="BF0000"/>
                </a:solidFill>
              </a:rPr>
              <a:t>জ</a:t>
            </a:r>
            <a:r>
              <a:rPr b="1" sz="6000" i="1" lang="en-US">
                <a:solidFill>
                  <a:srgbClr val="BF0000"/>
                </a:solidFill>
              </a:rPr>
              <a:t>ো</a:t>
            </a:r>
            <a:r>
              <a:rPr b="1" sz="6000" i="1" lang="en-US">
                <a:solidFill>
                  <a:srgbClr val="BF0000"/>
                </a:solidFill>
              </a:rPr>
              <a:t>ড়</a:t>
            </a:r>
            <a:r>
              <a:rPr b="1" sz="6000" i="1" lang="en-US">
                <a:solidFill>
                  <a:srgbClr val="BF0000"/>
                </a:solidFill>
              </a:rPr>
              <a:t>া</a:t>
            </a:r>
            <a:r>
              <a:rPr b="1" sz="6000" i="1" lang="en-US">
                <a:solidFill>
                  <a:srgbClr val="BF0000"/>
                </a:solidFill>
              </a:rPr>
              <a:t> </a:t>
            </a:r>
            <a:r>
              <a:rPr b="1" sz="6000" i="1" lang="en-US">
                <a:solidFill>
                  <a:srgbClr val="BF0000"/>
                </a:solidFill>
              </a:rPr>
              <a:t>ক</a:t>
            </a:r>
            <a:r>
              <a:rPr b="1" sz="6000" i="1" lang="en-US">
                <a:solidFill>
                  <a:srgbClr val="BF0000"/>
                </a:solidFill>
              </a:rPr>
              <a:t>া</a:t>
            </a:r>
            <a:r>
              <a:rPr b="1" sz="6000" i="1" lang="en-US">
                <a:solidFill>
                  <a:srgbClr val="BF0000"/>
                </a:solidFill>
              </a:rPr>
              <a:t>জ</a:t>
            </a:r>
            <a:endParaRPr b="1" sz="6000" i="1" lang="en-US">
              <a:solidFill>
                <a:srgbClr val="BF0000"/>
              </a:solidFill>
            </a:endParaRPr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58667" y="1209578"/>
            <a:ext cx="8099954" cy="3879929"/>
          </a:xfrm>
          <a:prstGeom prst="rect"/>
        </p:spPr>
      </p:pic>
      <p:sp>
        <p:nvSpPr>
          <p:cNvPr id="1048609" name=""/>
          <p:cNvSpPr txBox="1"/>
          <p:nvPr/>
        </p:nvSpPr>
        <p:spPr>
          <a:xfrm>
            <a:off x="541331" y="5305946"/>
            <a:ext cx="8043997" cy="1539239"/>
          </a:xfrm>
          <a:prstGeom prst="rect"/>
          <a:solidFill>
            <a:srgbClr val="800000"/>
          </a:solidFill>
          <a:ln w="50800">
            <a:solidFill>
              <a:srgbClr val="FFCB00"/>
            </a:solidFill>
            <a:prstDash val="sysDash"/>
          </a:ln>
        </p:spPr>
        <p:txBody>
          <a:bodyPr rtlCol="0" wrap="square">
            <a:spAutoFit/>
          </a:bodyPr>
          <a:p>
            <a:pPr algn="ctr"/>
            <a:r>
              <a:rPr sz="4800" lang="en-US">
                <a:solidFill>
                  <a:srgbClr val="FFC000"/>
                </a:solidFill>
              </a:rPr>
              <a:t>আ</a:t>
            </a:r>
            <a:r>
              <a:rPr sz="4800" lang="en-US">
                <a:solidFill>
                  <a:srgbClr val="FFC000"/>
                </a:solidFill>
              </a:rPr>
              <a:t>স</a:t>
            </a:r>
            <a:r>
              <a:rPr sz="4800" lang="en-US">
                <a:solidFill>
                  <a:srgbClr val="FFC000"/>
                </a:solidFill>
              </a:rPr>
              <a:t>ম</a:t>
            </a:r>
            <a:r>
              <a:rPr sz="4800" lang="en-US">
                <a:solidFill>
                  <a:srgbClr val="FFC000"/>
                </a:solidFill>
              </a:rPr>
              <a:t>া</a:t>
            </a:r>
            <a:r>
              <a:rPr sz="4800" lang="en-US">
                <a:solidFill>
                  <a:srgbClr val="FFC000"/>
                </a:solidFill>
              </a:rPr>
              <a:t>উ</a:t>
            </a:r>
            <a:r>
              <a:rPr sz="4800" lang="en-US">
                <a:solidFill>
                  <a:srgbClr val="FFC000"/>
                </a:solidFill>
              </a:rPr>
              <a:t>ল</a:t>
            </a:r>
            <a:r>
              <a:rPr sz="4800" lang="en-US">
                <a:solidFill>
                  <a:srgbClr val="FFC000"/>
                </a:solidFill>
              </a:rPr>
              <a:t> </a:t>
            </a:r>
            <a:r>
              <a:rPr sz="4800" lang="en-US">
                <a:solidFill>
                  <a:srgbClr val="FFC000"/>
                </a:solidFill>
              </a:rPr>
              <a:t>হ</a:t>
            </a:r>
            <a:r>
              <a:rPr sz="4800" lang="en-US">
                <a:solidFill>
                  <a:srgbClr val="FFC000"/>
                </a:solidFill>
              </a:rPr>
              <a:t>ু</a:t>
            </a:r>
            <a:r>
              <a:rPr sz="4800" lang="en-US">
                <a:solidFill>
                  <a:srgbClr val="FFC000"/>
                </a:solidFill>
              </a:rPr>
              <a:t>স</a:t>
            </a:r>
            <a:r>
              <a:rPr sz="4800" lang="en-US">
                <a:solidFill>
                  <a:srgbClr val="FFC000"/>
                </a:solidFill>
              </a:rPr>
              <a:t>ন</a:t>
            </a:r>
            <a:r>
              <a:rPr sz="4800" lang="en-US">
                <a:solidFill>
                  <a:srgbClr val="FFC000"/>
                </a:solidFill>
              </a:rPr>
              <a:t>া</a:t>
            </a:r>
            <a:r>
              <a:rPr sz="4800" lang="en-US">
                <a:solidFill>
                  <a:srgbClr val="FFC000"/>
                </a:solidFill>
              </a:rPr>
              <a:t> </a:t>
            </a:r>
            <a:r>
              <a:rPr sz="4800" lang="en-US">
                <a:solidFill>
                  <a:srgbClr val="FFC000"/>
                </a:solidFill>
              </a:rPr>
              <a:t>ব</a:t>
            </a:r>
            <a:r>
              <a:rPr sz="4800" lang="en-US">
                <a:solidFill>
                  <a:srgbClr val="FFC000"/>
                </a:solidFill>
              </a:rPr>
              <a:t>ল</a:t>
            </a:r>
            <a:r>
              <a:rPr sz="4800" lang="en-US">
                <a:solidFill>
                  <a:srgbClr val="FFC000"/>
                </a:solidFill>
              </a:rPr>
              <a:t>ত</a:t>
            </a:r>
            <a:r>
              <a:rPr sz="4800" lang="en-US">
                <a:solidFill>
                  <a:srgbClr val="FFC000"/>
                </a:solidFill>
              </a:rPr>
              <a:t>ে</a:t>
            </a:r>
            <a:r>
              <a:rPr sz="4800" lang="en-US">
                <a:solidFill>
                  <a:srgbClr val="FFC000"/>
                </a:solidFill>
              </a:rPr>
              <a:t> </a:t>
            </a:r>
            <a:r>
              <a:rPr sz="4800" lang="en-US">
                <a:solidFill>
                  <a:srgbClr val="FFC000"/>
                </a:solidFill>
              </a:rPr>
              <a:t>ক</a:t>
            </a:r>
            <a:r>
              <a:rPr sz="4800" lang="en-US">
                <a:solidFill>
                  <a:srgbClr val="FFC000"/>
                </a:solidFill>
              </a:rPr>
              <a:t>ী</a:t>
            </a:r>
            <a:r>
              <a:rPr sz="4800" lang="en-US">
                <a:solidFill>
                  <a:srgbClr val="FFC000"/>
                </a:solidFill>
              </a:rPr>
              <a:t> </a:t>
            </a:r>
            <a:r>
              <a:rPr sz="4800" lang="en-US">
                <a:solidFill>
                  <a:srgbClr val="FFC000"/>
                </a:solidFill>
              </a:rPr>
              <a:t>বুঝ</a:t>
            </a:r>
            <a:r>
              <a:rPr sz="4800" lang="en-US">
                <a:solidFill>
                  <a:srgbClr val="FFC000"/>
                </a:solidFill>
              </a:rPr>
              <a:t>? </a:t>
            </a:r>
            <a:r>
              <a:rPr sz="4800" lang="en-US">
                <a:solidFill>
                  <a:srgbClr val="FFC000"/>
                </a:solidFill>
              </a:rPr>
              <a:t> </a:t>
            </a:r>
            <a:r>
              <a:rPr sz="4800" lang="en-US">
                <a:solidFill>
                  <a:srgbClr val="FFC000"/>
                </a:solidFill>
              </a:rPr>
              <a:t>ব</a:t>
            </a:r>
            <a:r>
              <a:rPr sz="4800" lang="en-US">
                <a:solidFill>
                  <a:srgbClr val="FFC000"/>
                </a:solidFill>
              </a:rPr>
              <a:t>র্ণ</a:t>
            </a:r>
            <a:r>
              <a:rPr sz="4800" lang="en-US">
                <a:solidFill>
                  <a:srgbClr val="FFC000"/>
                </a:solidFill>
              </a:rPr>
              <a:t>ন</a:t>
            </a:r>
            <a:r>
              <a:rPr sz="4800" lang="en-US">
                <a:solidFill>
                  <a:srgbClr val="FFC000"/>
                </a:solidFill>
              </a:rPr>
              <a:t>া</a:t>
            </a:r>
            <a:r>
              <a:rPr sz="4800" lang="en-US">
                <a:solidFill>
                  <a:srgbClr val="FFC000"/>
                </a:solidFill>
              </a:rPr>
              <a:t> </a:t>
            </a:r>
            <a:r>
              <a:rPr sz="4800" lang="en-US">
                <a:solidFill>
                  <a:srgbClr val="FFC000"/>
                </a:solidFill>
              </a:rPr>
              <a:t>ক</a:t>
            </a:r>
            <a:r>
              <a:rPr sz="4800" lang="en-US">
                <a:solidFill>
                  <a:srgbClr val="FFC000"/>
                </a:solidFill>
              </a:rPr>
              <a:t>র</a:t>
            </a:r>
            <a:r>
              <a:rPr sz="4800" lang="en-US">
                <a:solidFill>
                  <a:srgbClr val="FFC000"/>
                </a:solidFill>
              </a:rPr>
              <a:t>। </a:t>
            </a:r>
            <a:endParaRPr sz="4800" lang="en-US">
              <a:solidFill>
                <a:srgbClr val="FFC000"/>
              </a:solidFill>
            </a:endParaRPr>
          </a:p>
        </p:txBody>
      </p:sp>
      <p:pic>
        <p:nvPicPr>
          <p:cNvPr id="2097170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7938621" y="273139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0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4">
                      <p:stCondLst>
                        <p:cond evt="onBegin" delay="0"/>
                      </p:stCondLst>
                      <p:childTnLst>
                        <p:par>
                          <p:cTn fill="hold" id="5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6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8840" fill="hold" id="3"/>
                                        <p:tgtEl>
                                          <p:spTgt spid="2097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 txBox="1"/>
          <p:nvPr/>
        </p:nvSpPr>
        <p:spPr>
          <a:xfrm>
            <a:off x="1320457" y="157036"/>
            <a:ext cx="6104766" cy="993141"/>
          </a:xfrm>
          <a:prstGeom prst="rect"/>
          <a:solidFill>
            <a:srgbClr val="800000"/>
          </a:solidFill>
        </p:spPr>
        <p:txBody>
          <a:bodyPr rtlCol="0" wrap="square">
            <a:spAutoFit/>
          </a:bodyPr>
          <a:p>
            <a:pPr algn="ctr">
              <a:lnSpc>
                <a:spcPct val="100000"/>
              </a:lnSpc>
            </a:pPr>
            <a:r>
              <a:rPr sz="6000" i="1" lang="en-US">
                <a:solidFill>
                  <a:srgbClr val="02A5E3"/>
                </a:solidFill>
              </a:rPr>
              <a:t>দ</a:t>
            </a:r>
            <a:r>
              <a:rPr sz="6000" i="1" lang="en-US">
                <a:solidFill>
                  <a:srgbClr val="02A5E3"/>
                </a:solidFill>
              </a:rPr>
              <a:t>ল</a:t>
            </a:r>
            <a:r>
              <a:rPr sz="6000" i="1" lang="en-US">
                <a:solidFill>
                  <a:srgbClr val="02A5E3"/>
                </a:solidFill>
              </a:rPr>
              <a:t>ী</a:t>
            </a:r>
            <a:r>
              <a:rPr sz="6000" i="1" lang="en-US">
                <a:solidFill>
                  <a:srgbClr val="02A5E3"/>
                </a:solidFill>
              </a:rPr>
              <a:t>য়</a:t>
            </a:r>
            <a:r>
              <a:rPr sz="6000" i="1" lang="en-US">
                <a:solidFill>
                  <a:srgbClr val="02A5E3"/>
                </a:solidFill>
              </a:rPr>
              <a:t> </a:t>
            </a:r>
            <a:r>
              <a:rPr sz="6000" i="1" lang="en-US">
                <a:solidFill>
                  <a:srgbClr val="02A5E3"/>
                </a:solidFill>
              </a:rPr>
              <a:t>ক</a:t>
            </a:r>
            <a:r>
              <a:rPr sz="6000" i="1" lang="en-US">
                <a:solidFill>
                  <a:srgbClr val="02A5E3"/>
                </a:solidFill>
              </a:rPr>
              <a:t>া</a:t>
            </a:r>
            <a:r>
              <a:rPr sz="6000" i="1" lang="en-US">
                <a:solidFill>
                  <a:srgbClr val="02A5E3"/>
                </a:solidFill>
              </a:rPr>
              <a:t>জ</a:t>
            </a:r>
            <a:endParaRPr sz="6000" i="1" lang="en-US">
              <a:solidFill>
                <a:srgbClr val="02A5E3"/>
              </a:solidFill>
            </a:endParaRPr>
          </a:p>
        </p:txBody>
      </p:sp>
      <p:sp>
        <p:nvSpPr>
          <p:cNvPr id="1048611" name=""/>
          <p:cNvSpPr txBox="1"/>
          <p:nvPr/>
        </p:nvSpPr>
        <p:spPr>
          <a:xfrm>
            <a:off x="683864" y="5161429"/>
            <a:ext cx="7776273" cy="1412240"/>
          </a:xfrm>
          <a:prstGeom prst="rect"/>
          <a:solidFill>
            <a:srgbClr val="008000"/>
          </a:solidFill>
        </p:spPr>
        <p:txBody>
          <a:bodyPr rtlCol="0" wrap="square">
            <a:spAutoFit/>
          </a:bodyPr>
          <a:p>
            <a:pPr algn="ctr"/>
            <a:r>
              <a:rPr sz="4400" i="1" lang="en-US">
                <a:solidFill>
                  <a:srgbClr val="FFC000"/>
                </a:solidFill>
              </a:rPr>
              <a:t>আ</a:t>
            </a:r>
            <a:r>
              <a:rPr sz="4400" i="1" lang="en-US">
                <a:solidFill>
                  <a:srgbClr val="FFC000"/>
                </a:solidFill>
              </a:rPr>
              <a:t>স</a:t>
            </a:r>
            <a:r>
              <a:rPr sz="4400" i="1" lang="en-US">
                <a:solidFill>
                  <a:srgbClr val="FFC000"/>
                </a:solidFill>
              </a:rPr>
              <a:t>ম</a:t>
            </a:r>
            <a:r>
              <a:rPr sz="4400" i="1" lang="en-US">
                <a:solidFill>
                  <a:srgbClr val="FFC000"/>
                </a:solidFill>
              </a:rPr>
              <a:t>া</a:t>
            </a:r>
            <a:r>
              <a:rPr sz="4400" i="1" lang="en-US">
                <a:solidFill>
                  <a:srgbClr val="FFC000"/>
                </a:solidFill>
              </a:rPr>
              <a:t>উ</a:t>
            </a:r>
            <a:r>
              <a:rPr sz="4400" i="1" lang="en-US">
                <a:solidFill>
                  <a:srgbClr val="FFC000"/>
                </a:solidFill>
              </a:rPr>
              <a:t>ল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r>
              <a:rPr sz="4400" i="1" lang="en-US">
                <a:solidFill>
                  <a:srgbClr val="FFC000"/>
                </a:solidFill>
              </a:rPr>
              <a:t>হ</a:t>
            </a:r>
            <a:r>
              <a:rPr sz="4400" i="1" lang="en-US">
                <a:solidFill>
                  <a:srgbClr val="FFC000"/>
                </a:solidFill>
              </a:rPr>
              <a:t>ু</a:t>
            </a:r>
            <a:r>
              <a:rPr sz="4400" i="1" lang="en-US">
                <a:solidFill>
                  <a:srgbClr val="FFC000"/>
                </a:solidFill>
              </a:rPr>
              <a:t>স</a:t>
            </a:r>
            <a:r>
              <a:rPr sz="4400" i="1" lang="en-US">
                <a:solidFill>
                  <a:srgbClr val="FFC000"/>
                </a:solidFill>
              </a:rPr>
              <a:t>ন</a:t>
            </a:r>
            <a:r>
              <a:rPr sz="4400" i="1" lang="en-US">
                <a:solidFill>
                  <a:srgbClr val="FFC000"/>
                </a:solidFill>
              </a:rPr>
              <a:t>া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r>
              <a:rPr sz="4400" i="1" lang="en-US">
                <a:solidFill>
                  <a:srgbClr val="FFC000"/>
                </a:solidFill>
              </a:rPr>
              <a:t>সম্পর্ক</a:t>
            </a:r>
            <a:r>
              <a:rPr sz="4400" i="1" lang="en-US">
                <a:solidFill>
                  <a:srgbClr val="FFC000"/>
                </a:solidFill>
              </a:rPr>
              <a:t>ে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r>
              <a:rPr sz="4400" i="1" lang="en-US">
                <a:solidFill>
                  <a:srgbClr val="FFC000"/>
                </a:solidFill>
              </a:rPr>
              <a:t>১</a:t>
            </a:r>
            <a:r>
              <a:rPr sz="4400" i="1" lang="en-US">
                <a:solidFill>
                  <a:srgbClr val="FFC000"/>
                </a:solidFill>
              </a:rPr>
              <a:t>০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r>
              <a:rPr sz="4400" i="1" lang="en-US">
                <a:solidFill>
                  <a:srgbClr val="FFC000"/>
                </a:solidFill>
              </a:rPr>
              <a:t>ট</a:t>
            </a:r>
            <a:r>
              <a:rPr sz="4400" i="1" lang="en-US">
                <a:solidFill>
                  <a:srgbClr val="FFC000"/>
                </a:solidFill>
              </a:rPr>
              <a:t>ি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r>
              <a:rPr sz="4400" i="1" lang="en-US">
                <a:solidFill>
                  <a:srgbClr val="FFC000"/>
                </a:solidFill>
              </a:rPr>
              <a:t>ব</a:t>
            </a:r>
            <a:r>
              <a:rPr sz="4400" i="1" lang="en-US">
                <a:solidFill>
                  <a:srgbClr val="FFC000"/>
                </a:solidFill>
              </a:rPr>
              <a:t>া</a:t>
            </a:r>
            <a:r>
              <a:rPr sz="4400" i="1" lang="en-US">
                <a:solidFill>
                  <a:srgbClr val="FFC000"/>
                </a:solidFill>
              </a:rPr>
              <a:t>ক</a:t>
            </a:r>
            <a:r>
              <a:rPr sz="4400" i="1" lang="en-US">
                <a:solidFill>
                  <a:srgbClr val="FFC000"/>
                </a:solidFill>
              </a:rPr>
              <a:t>্য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r>
              <a:rPr sz="4400" i="1" lang="en-US">
                <a:solidFill>
                  <a:srgbClr val="FFC000"/>
                </a:solidFill>
              </a:rPr>
              <a:t>লিখ</a:t>
            </a:r>
            <a:r>
              <a:rPr sz="4400" i="1" lang="en-US">
                <a:solidFill>
                  <a:srgbClr val="FFC000"/>
                </a:solidFill>
              </a:rPr>
              <a:t>। </a:t>
            </a:r>
            <a:endParaRPr sz="4400" i="1" lang="en-US">
              <a:solidFill>
                <a:srgbClr val="FFC000"/>
              </a:solidFill>
            </a:endParaRPr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t="12670" b="12670"/>
          <a:stretch>
            <a:fillRect/>
          </a:stretch>
        </p:blipFill>
        <p:spPr>
          <a:xfrm rot="0">
            <a:off x="612456" y="1270240"/>
            <a:ext cx="8284607" cy="3507216"/>
          </a:xfrm>
          <a:prstGeom prst="rect"/>
        </p:spPr>
      </p:pic>
      <p:pic>
        <p:nvPicPr>
          <p:cNvPr id="2097172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8100137" y="157036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8" nodeType="tmRoot" restart="never">
          <p:childTnLst>
            <p:seq concurrent="1" nextAc="seek">
              <p:cTn evtFilter="cancelBubble" fill="hold" id="9" nodeType="interactiveSeq" restart="whenNotActive">
                <p:stCondLst>
                  <p:cond evt="onClick" delay="0">
                    <p:tgtEl>
                      <p:spTgt spid="209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1">
                      <p:stCondLst>
                        <p:cond evt="onBegin" delay="0"/>
                      </p:stCondLst>
                      <p:childTnLst>
                        <p:par>
                          <p:cTn fill="hold" id="12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13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7940" fill="hold" id="10"/>
                                        <p:tgtEl>
                                          <p:spTgt spid="209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 txBox="1"/>
          <p:nvPr/>
        </p:nvSpPr>
        <p:spPr>
          <a:xfrm>
            <a:off x="266172" y="1250574"/>
            <a:ext cx="8611656" cy="4892040"/>
          </a:xfrm>
          <a:prstGeom prst="rect"/>
          <a:solidFill>
            <a:srgbClr val="FFCB00"/>
          </a:solidFill>
        </p:spPr>
        <p:txBody>
          <a:bodyPr rtlCol="0" wrap="square">
            <a:spAutoFit/>
          </a:bodyPr>
          <a:p>
            <a:pPr algn="l"/>
            <a:r>
              <a:rPr b="1" sz="5400" i="1" lang="en-US">
                <a:solidFill>
                  <a:srgbClr val="008000"/>
                </a:solidFill>
              </a:rPr>
              <a:t>©</a:t>
            </a:r>
            <a:r>
              <a:rPr b="1" sz="5400" i="1" lang="en-US">
                <a:solidFill>
                  <a:srgbClr val="008000"/>
                </a:solidFill>
              </a:rPr>
              <a:t>আ</a:t>
            </a:r>
            <a:r>
              <a:rPr b="1" sz="5400" i="1" lang="en-US">
                <a:solidFill>
                  <a:srgbClr val="008000"/>
                </a:solidFill>
              </a:rPr>
              <a:t>স</a:t>
            </a:r>
            <a:r>
              <a:rPr b="1" sz="5400" i="1" lang="en-US">
                <a:solidFill>
                  <a:srgbClr val="008000"/>
                </a:solidFill>
              </a:rPr>
              <a:t>ম</a:t>
            </a:r>
            <a:r>
              <a:rPr b="1" sz="5400" i="1" lang="en-US">
                <a:solidFill>
                  <a:srgbClr val="008000"/>
                </a:solidFill>
              </a:rPr>
              <a:t>া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r>
              <a:rPr b="1" sz="5400" i="1" lang="en-US">
                <a:solidFill>
                  <a:srgbClr val="008000"/>
                </a:solidFill>
              </a:rPr>
              <a:t>শ</a:t>
            </a:r>
            <a:r>
              <a:rPr b="1" sz="5400" i="1" lang="en-US">
                <a:solidFill>
                  <a:srgbClr val="008000"/>
                </a:solidFill>
              </a:rPr>
              <a:t>ব</a:t>
            </a:r>
            <a:r>
              <a:rPr b="1" sz="5400" i="1" lang="en-US">
                <a:solidFill>
                  <a:srgbClr val="008000"/>
                </a:solidFill>
              </a:rPr>
              <a:t>্দ</a:t>
            </a:r>
            <a:r>
              <a:rPr b="1" sz="5400" i="1" lang="en-US">
                <a:solidFill>
                  <a:srgbClr val="008000"/>
                </a:solidFill>
              </a:rPr>
              <a:t>ট</a:t>
            </a:r>
            <a:r>
              <a:rPr b="1" sz="5400" i="1" lang="en-US">
                <a:solidFill>
                  <a:srgbClr val="008000"/>
                </a:solidFill>
              </a:rPr>
              <a:t>ি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r>
              <a:rPr b="1" sz="5400" i="1" lang="en-US">
                <a:solidFill>
                  <a:srgbClr val="008000"/>
                </a:solidFill>
              </a:rPr>
              <a:t>ক</a:t>
            </a:r>
            <a:r>
              <a:rPr b="1" sz="5400" i="1" lang="en-US">
                <a:solidFill>
                  <a:srgbClr val="008000"/>
                </a:solidFill>
              </a:rPr>
              <a:t>ো</a:t>
            </a:r>
            <a:r>
              <a:rPr b="1" sz="5400" i="1" lang="en-US">
                <a:solidFill>
                  <a:srgbClr val="008000"/>
                </a:solidFill>
              </a:rPr>
              <a:t>ন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r>
              <a:rPr b="1" sz="5400" i="1" lang="en-US">
                <a:solidFill>
                  <a:srgbClr val="008000"/>
                </a:solidFill>
              </a:rPr>
              <a:t>ভাষ</a:t>
            </a:r>
            <a:r>
              <a:rPr b="1" sz="5400" i="1" lang="en-US">
                <a:solidFill>
                  <a:srgbClr val="008000"/>
                </a:solidFill>
              </a:rPr>
              <a:t>া</a:t>
            </a:r>
            <a:r>
              <a:rPr b="1" sz="5400" i="1" lang="en-US">
                <a:solidFill>
                  <a:srgbClr val="008000"/>
                </a:solidFill>
              </a:rPr>
              <a:t>র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r>
              <a:rPr b="1" sz="5400" i="1" lang="en-US">
                <a:solidFill>
                  <a:srgbClr val="008000"/>
                </a:solidFill>
              </a:rPr>
              <a:t>শ</a:t>
            </a:r>
            <a:r>
              <a:rPr b="1" sz="5400" i="1" lang="en-US">
                <a:solidFill>
                  <a:srgbClr val="008000"/>
                </a:solidFill>
              </a:rPr>
              <a:t>ব</a:t>
            </a:r>
            <a:r>
              <a:rPr b="1" sz="5400" i="1" lang="en-US">
                <a:solidFill>
                  <a:srgbClr val="008000"/>
                </a:solidFill>
              </a:rPr>
              <a:t>্দ</a:t>
            </a:r>
            <a:r>
              <a:rPr b="1" sz="5400" i="1" lang="en-US">
                <a:solidFill>
                  <a:srgbClr val="008000"/>
                </a:solidFill>
              </a:rPr>
              <a:t>। </a:t>
            </a:r>
            <a:endParaRPr b="1" sz="5400" i="1" lang="en-US">
              <a:solidFill>
                <a:srgbClr val="008000"/>
              </a:solidFill>
            </a:endParaRPr>
          </a:p>
          <a:p>
            <a:pPr algn="l"/>
            <a:r>
              <a:rPr b="1" sz="5400" i="1" lang="en-US">
                <a:solidFill>
                  <a:srgbClr val="008000"/>
                </a:solidFill>
              </a:rPr>
              <a:t>©</a:t>
            </a:r>
            <a:r>
              <a:rPr b="1" sz="5400" i="1" lang="en-US">
                <a:solidFill>
                  <a:srgbClr val="008000"/>
                </a:solidFill>
              </a:rPr>
              <a:t>আ</a:t>
            </a:r>
            <a:r>
              <a:rPr b="1" sz="5400" i="1" lang="en-US">
                <a:solidFill>
                  <a:srgbClr val="008000"/>
                </a:solidFill>
              </a:rPr>
              <a:t>স</a:t>
            </a:r>
            <a:r>
              <a:rPr b="1" sz="5400" i="1" lang="en-US">
                <a:solidFill>
                  <a:srgbClr val="008000"/>
                </a:solidFill>
              </a:rPr>
              <a:t>ম</a:t>
            </a:r>
            <a:r>
              <a:rPr b="1" sz="5400" i="1" lang="en-US">
                <a:solidFill>
                  <a:srgbClr val="008000"/>
                </a:solidFill>
              </a:rPr>
              <a:t>া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r>
              <a:rPr b="1" sz="5400" i="1" lang="en-US">
                <a:solidFill>
                  <a:srgbClr val="008000"/>
                </a:solidFill>
              </a:rPr>
              <a:t>শ</a:t>
            </a:r>
            <a:r>
              <a:rPr b="1" sz="5400" i="1" lang="en-US">
                <a:solidFill>
                  <a:srgbClr val="008000"/>
                </a:solidFill>
              </a:rPr>
              <a:t>ব</a:t>
            </a:r>
            <a:r>
              <a:rPr b="1" sz="5400" i="1" lang="en-US">
                <a:solidFill>
                  <a:srgbClr val="008000"/>
                </a:solidFill>
              </a:rPr>
              <a:t>্দ</a:t>
            </a:r>
            <a:r>
              <a:rPr b="1" sz="5400" i="1" lang="en-US">
                <a:solidFill>
                  <a:srgbClr val="008000"/>
                </a:solidFill>
              </a:rPr>
              <a:t>ে</a:t>
            </a:r>
            <a:r>
              <a:rPr b="1" sz="5400" i="1" lang="en-US">
                <a:solidFill>
                  <a:srgbClr val="008000"/>
                </a:solidFill>
              </a:rPr>
              <a:t>র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r>
              <a:rPr b="1" sz="5400" i="1" lang="en-US">
                <a:solidFill>
                  <a:srgbClr val="008000"/>
                </a:solidFill>
              </a:rPr>
              <a:t>অর্থ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r>
              <a:rPr b="1" sz="5400" i="1" lang="en-US">
                <a:solidFill>
                  <a:srgbClr val="008000"/>
                </a:solidFill>
              </a:rPr>
              <a:t>ক</a:t>
            </a:r>
            <a:r>
              <a:rPr b="1" sz="5400" i="1" lang="en-US">
                <a:solidFill>
                  <a:srgbClr val="008000"/>
                </a:solidFill>
              </a:rPr>
              <a:t>ী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endParaRPr b="1" sz="5400" i="1" lang="en-US">
              <a:solidFill>
                <a:srgbClr val="008000"/>
              </a:solidFill>
            </a:endParaRPr>
          </a:p>
          <a:p>
            <a:pPr algn="l"/>
            <a:r>
              <a:rPr b="1" sz="5400" i="1" lang="en-US">
                <a:solidFill>
                  <a:srgbClr val="008000"/>
                </a:solidFill>
              </a:rPr>
              <a:t>©</a:t>
            </a:r>
            <a:r>
              <a:rPr b="1" sz="5400" i="1" lang="en-US">
                <a:solidFill>
                  <a:srgbClr val="008000"/>
                </a:solidFill>
              </a:rPr>
              <a:t>আ</a:t>
            </a:r>
            <a:r>
              <a:rPr b="1" sz="5400" i="1" lang="en-US">
                <a:solidFill>
                  <a:srgbClr val="008000"/>
                </a:solidFill>
              </a:rPr>
              <a:t>স</a:t>
            </a:r>
            <a:r>
              <a:rPr b="1" sz="5400" i="1" lang="en-US">
                <a:solidFill>
                  <a:srgbClr val="008000"/>
                </a:solidFill>
              </a:rPr>
              <a:t>ম</a:t>
            </a:r>
            <a:r>
              <a:rPr b="1" sz="5400" i="1" lang="en-US">
                <a:solidFill>
                  <a:srgbClr val="008000"/>
                </a:solidFill>
              </a:rPr>
              <a:t>া</a:t>
            </a:r>
            <a:r>
              <a:rPr b="1" sz="5400" i="1" lang="en-US">
                <a:solidFill>
                  <a:srgbClr val="008000"/>
                </a:solidFill>
              </a:rPr>
              <a:t>উ</a:t>
            </a:r>
            <a:r>
              <a:rPr b="1" sz="5400" i="1" lang="en-US">
                <a:solidFill>
                  <a:srgbClr val="008000"/>
                </a:solidFill>
              </a:rPr>
              <a:t>ল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r>
              <a:rPr b="1" sz="5400" i="1" lang="en-US">
                <a:solidFill>
                  <a:srgbClr val="008000"/>
                </a:solidFill>
              </a:rPr>
              <a:t>হ</a:t>
            </a:r>
            <a:r>
              <a:rPr b="1" sz="5400" i="1" lang="en-US">
                <a:solidFill>
                  <a:srgbClr val="008000"/>
                </a:solidFill>
              </a:rPr>
              <a:t>ু</a:t>
            </a:r>
            <a:r>
              <a:rPr b="1" sz="5400" i="1" lang="en-US">
                <a:solidFill>
                  <a:srgbClr val="008000"/>
                </a:solidFill>
              </a:rPr>
              <a:t>স</a:t>
            </a:r>
            <a:r>
              <a:rPr b="1" sz="5400" i="1" lang="en-US">
                <a:solidFill>
                  <a:srgbClr val="008000"/>
                </a:solidFill>
              </a:rPr>
              <a:t>ন</a:t>
            </a:r>
            <a:r>
              <a:rPr b="1" sz="5400" i="1" lang="en-US">
                <a:solidFill>
                  <a:srgbClr val="008000"/>
                </a:solidFill>
              </a:rPr>
              <a:t>া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r>
              <a:rPr b="1" sz="5400" i="1" lang="en-US">
                <a:solidFill>
                  <a:srgbClr val="008000"/>
                </a:solidFill>
              </a:rPr>
              <a:t>ব</a:t>
            </a:r>
            <a:r>
              <a:rPr b="1" sz="5400" i="1" lang="en-US">
                <a:solidFill>
                  <a:srgbClr val="008000"/>
                </a:solidFill>
              </a:rPr>
              <a:t>ল</a:t>
            </a:r>
            <a:r>
              <a:rPr b="1" sz="5400" i="1" lang="en-US">
                <a:solidFill>
                  <a:srgbClr val="008000"/>
                </a:solidFill>
              </a:rPr>
              <a:t>ত</a:t>
            </a:r>
            <a:r>
              <a:rPr b="1" sz="5400" i="1" lang="en-US">
                <a:solidFill>
                  <a:srgbClr val="008000"/>
                </a:solidFill>
              </a:rPr>
              <a:t>ে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r>
              <a:rPr b="1" sz="5400" i="1" lang="en-US">
                <a:solidFill>
                  <a:srgbClr val="008000"/>
                </a:solidFill>
              </a:rPr>
              <a:t>ক</a:t>
            </a:r>
            <a:r>
              <a:rPr b="1" sz="5400" i="1" lang="en-US">
                <a:solidFill>
                  <a:srgbClr val="008000"/>
                </a:solidFill>
              </a:rPr>
              <a:t>ী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r>
              <a:rPr b="1" sz="5400" i="1" lang="en-US">
                <a:solidFill>
                  <a:srgbClr val="008000"/>
                </a:solidFill>
              </a:rPr>
              <a:t>বুঝ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endParaRPr b="1" sz="5400" i="1" lang="en-US">
              <a:solidFill>
                <a:srgbClr val="008000"/>
              </a:solidFill>
            </a:endParaRPr>
          </a:p>
          <a:p>
            <a:pPr algn="l"/>
            <a:r>
              <a:rPr b="1" sz="5400" i="1" lang="en-US">
                <a:solidFill>
                  <a:srgbClr val="008000"/>
                </a:solidFill>
              </a:rPr>
              <a:t>©</a:t>
            </a:r>
            <a:r>
              <a:rPr b="1" sz="5400" i="1" lang="en-US">
                <a:solidFill>
                  <a:srgbClr val="008000"/>
                </a:solidFill>
              </a:rPr>
              <a:t>আ</a:t>
            </a:r>
            <a:r>
              <a:rPr b="1" sz="5400" i="1" lang="en-US">
                <a:solidFill>
                  <a:srgbClr val="008000"/>
                </a:solidFill>
              </a:rPr>
              <a:t>ল</a:t>
            </a:r>
            <a:r>
              <a:rPr b="1" sz="5400" i="1" lang="en-US">
                <a:solidFill>
                  <a:srgbClr val="008000"/>
                </a:solidFill>
              </a:rPr>
              <a:t>্ল</a:t>
            </a:r>
            <a:r>
              <a:rPr b="1" sz="5400" i="1" lang="en-US">
                <a:solidFill>
                  <a:srgbClr val="008000"/>
                </a:solidFill>
              </a:rPr>
              <a:t>া</a:t>
            </a:r>
            <a:r>
              <a:rPr b="1" sz="5400" i="1" lang="en-US">
                <a:solidFill>
                  <a:srgbClr val="008000"/>
                </a:solidFill>
              </a:rPr>
              <a:t>হ</a:t>
            </a:r>
            <a:r>
              <a:rPr b="1" sz="5400" i="1" lang="en-US">
                <a:solidFill>
                  <a:srgbClr val="008000"/>
                </a:solidFill>
              </a:rPr>
              <a:t>ু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r>
              <a:rPr b="1" sz="5400" i="1" lang="en-US">
                <a:solidFill>
                  <a:srgbClr val="008000"/>
                </a:solidFill>
              </a:rPr>
              <a:t>ক</a:t>
            </a:r>
            <a:r>
              <a:rPr b="1" sz="5400" i="1" lang="en-US">
                <a:solidFill>
                  <a:srgbClr val="008000"/>
                </a:solidFill>
              </a:rPr>
              <a:t>া</a:t>
            </a:r>
            <a:r>
              <a:rPr b="1" sz="5400" i="1" lang="en-US">
                <a:solidFill>
                  <a:srgbClr val="008000"/>
                </a:solidFill>
              </a:rPr>
              <a:t>দ</a:t>
            </a:r>
            <a:r>
              <a:rPr b="1" sz="5400" i="1" lang="en-US">
                <a:solidFill>
                  <a:srgbClr val="008000"/>
                </a:solidFill>
              </a:rPr>
              <a:t>ি</a:t>
            </a:r>
            <a:r>
              <a:rPr b="1" sz="5400" i="1" lang="en-US">
                <a:solidFill>
                  <a:srgbClr val="008000"/>
                </a:solidFill>
              </a:rPr>
              <a:t>র</a:t>
            </a:r>
            <a:r>
              <a:rPr b="1" sz="5400" i="1" lang="en-US">
                <a:solidFill>
                  <a:srgbClr val="008000"/>
                </a:solidFill>
              </a:rPr>
              <a:t>ু</a:t>
            </a:r>
            <a:r>
              <a:rPr b="1" sz="5400" i="1" lang="en-US">
                <a:solidFill>
                  <a:srgbClr val="008000"/>
                </a:solidFill>
              </a:rPr>
              <a:t>ন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r>
              <a:rPr b="1" sz="5400" i="1" lang="en-US">
                <a:solidFill>
                  <a:srgbClr val="008000"/>
                </a:solidFill>
              </a:rPr>
              <a:t>অর্থ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r>
              <a:rPr b="1" sz="5400" i="1" lang="en-US">
                <a:solidFill>
                  <a:srgbClr val="008000"/>
                </a:solidFill>
              </a:rPr>
              <a:t>ক</a:t>
            </a:r>
            <a:r>
              <a:rPr b="1" sz="5400" i="1" lang="en-US">
                <a:solidFill>
                  <a:srgbClr val="008000"/>
                </a:solidFill>
              </a:rPr>
              <a:t>ী</a:t>
            </a:r>
            <a:r>
              <a:rPr b="1" sz="5400" i="1" lang="en-US">
                <a:solidFill>
                  <a:srgbClr val="008000"/>
                </a:solidFill>
              </a:rPr>
              <a:t> </a:t>
            </a:r>
            <a:endParaRPr b="1" sz="5400" i="1" lang="en-US">
              <a:solidFill>
                <a:srgbClr val="008000"/>
              </a:solidFill>
            </a:endParaRPr>
          </a:p>
        </p:txBody>
      </p:sp>
      <p:sp>
        <p:nvSpPr>
          <p:cNvPr id="1048613" name=""/>
          <p:cNvSpPr txBox="1"/>
          <p:nvPr/>
        </p:nvSpPr>
        <p:spPr>
          <a:xfrm>
            <a:off x="2372838" y="0"/>
            <a:ext cx="4004202" cy="1069340"/>
          </a:xfrm>
          <a:prstGeom prst="rect"/>
          <a:solidFill>
            <a:srgbClr val="330066"/>
          </a:solidFill>
          <a:ln w="50800">
            <a:solidFill>
              <a:srgbClr val="000000"/>
            </a:solidFill>
            <a:prstDash val="sysDash"/>
          </a:ln>
        </p:spPr>
        <p:txBody>
          <a:bodyPr rtlCol="0" wrap="square">
            <a:spAutoFit/>
          </a:bodyPr>
          <a:p>
            <a:pPr algn="ctr"/>
            <a:r>
              <a:rPr sz="6600" i="1" lang="en-US">
                <a:solidFill>
                  <a:srgbClr val="02A5E3"/>
                </a:solidFill>
              </a:rPr>
              <a:t>ম</a:t>
            </a:r>
            <a:r>
              <a:rPr sz="6600" i="1" lang="en-US">
                <a:solidFill>
                  <a:srgbClr val="02A5E3"/>
                </a:solidFill>
              </a:rPr>
              <a:t>ূ</a:t>
            </a:r>
            <a:r>
              <a:rPr sz="6600" i="1" lang="en-US">
                <a:solidFill>
                  <a:srgbClr val="02A5E3"/>
                </a:solidFill>
              </a:rPr>
              <a:t>ল</a:t>
            </a:r>
            <a:r>
              <a:rPr sz="6600" i="1" lang="en-US">
                <a:solidFill>
                  <a:srgbClr val="02A5E3"/>
                </a:solidFill>
              </a:rPr>
              <a:t>্য</a:t>
            </a:r>
            <a:r>
              <a:rPr sz="6600" i="1" lang="en-US">
                <a:solidFill>
                  <a:srgbClr val="02A5E3"/>
                </a:solidFill>
              </a:rPr>
              <a:t>া</a:t>
            </a:r>
            <a:r>
              <a:rPr sz="6600" i="1" lang="en-US">
                <a:solidFill>
                  <a:srgbClr val="02A5E3"/>
                </a:solidFill>
              </a:rPr>
              <a:t>য়</a:t>
            </a:r>
            <a:r>
              <a:rPr sz="6600" i="1" lang="en-US">
                <a:solidFill>
                  <a:srgbClr val="02A5E3"/>
                </a:solidFill>
              </a:rPr>
              <a:t>ন</a:t>
            </a:r>
            <a:endParaRPr sz="6600" i="1" lang="en-US">
              <a:solidFill>
                <a:srgbClr val="02A5E3"/>
              </a:solidFill>
            </a:endParaRPr>
          </a:p>
        </p:txBody>
      </p:sp>
      <p:pic>
        <p:nvPicPr>
          <p:cNvPr id="2097174" name=""/>
          <p:cNvPicPr>
            <a:picLocks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7776129" y="174670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14:flythrough dir="in" hasBounce="0"/>
      </p:transition>
    </mc:Choice>
    <mc:Fallback>
      <p:transition spd="slow">
        <p:fade/>
      </p:transition>
    </mc:Fallback>
  </mc:AlternateContent>
  <p:timing>
    <p:tnLst>
      <p:par>
        <p:cTn dur="indefinite" id="49" nodeType="tmRoot" restart="never">
          <p:childTnLst>
            <p:seq concurrent="1" nextAc="seek">
              <p:cTn evtFilter="cancelBubble" fill="hold" id="50" nodeType="interactiveSeq" restart="whenNotActive"/>
            </p:seq>
            <p:seq concurrent="1" nextAc="seek">
              <p:cTn evtFilter="cancelBubble" fill="hold" id="63" nodeType="interactiveSeq" restart="whenNotActive">
                <p:stCondLst>
                  <p:cond evt="onClick" delay="0">
                    <p:tgtEl>
                      <p:spTgt spid="209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65">
                      <p:stCondLst>
                        <p:cond evt="onBegin" delay="0"/>
                      </p:stCondLst>
                      <p:childTnLst>
                        <p:par>
                          <p:cTn fill="hold" id="66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67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6600" fill="hold" id="64"/>
                                        <p:tgtEl>
                                          <p:spTgt spid="209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4"/>
                  </p:tgtEl>
                </p:cond>
              </p:nextCondLst>
            </p:seq>
            <p:audio>
              <p:cMediaNode vol="80000">
                <p:cTn display="0" fill="hold" id="68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"/>
          <p:cNvSpPr txBox="1"/>
          <p:nvPr/>
        </p:nvSpPr>
        <p:spPr>
          <a:xfrm>
            <a:off x="2571999" y="311320"/>
            <a:ext cx="4000000" cy="993139"/>
          </a:xfrm>
          <a:prstGeom prst="rect"/>
          <a:solidFill>
            <a:srgbClr val="000000"/>
          </a:solidFill>
          <a:ln w="63500">
            <a:solidFill>
              <a:srgbClr val="000000"/>
            </a:solidFill>
            <a:prstDash val="sysDash"/>
          </a:ln>
        </p:spPr>
        <p:txBody>
          <a:bodyPr rtlCol="0" wrap="square">
            <a:spAutoFit/>
          </a:bodyPr>
          <a:p>
            <a:pPr algn="ctr"/>
            <a:r>
              <a:rPr b="1" sz="6000" i="1" lang="en-US">
                <a:solidFill>
                  <a:srgbClr val="92D04F"/>
                </a:solidFill>
              </a:rPr>
              <a:t>ব</a:t>
            </a:r>
            <a:r>
              <a:rPr b="1" sz="6000" i="1" lang="en-US">
                <a:solidFill>
                  <a:srgbClr val="92D04F"/>
                </a:solidFill>
              </a:rPr>
              <a:t>া</a:t>
            </a:r>
            <a:r>
              <a:rPr b="1" sz="6000" i="1" lang="en-US">
                <a:solidFill>
                  <a:srgbClr val="92D04F"/>
                </a:solidFill>
              </a:rPr>
              <a:t>ড়</a:t>
            </a:r>
            <a:r>
              <a:rPr b="1" sz="6000" i="1" lang="en-US">
                <a:solidFill>
                  <a:srgbClr val="92D04F"/>
                </a:solidFill>
              </a:rPr>
              <a:t>ি</a:t>
            </a:r>
            <a:r>
              <a:rPr b="1" sz="6000" i="1" lang="en-US">
                <a:solidFill>
                  <a:srgbClr val="92D04F"/>
                </a:solidFill>
              </a:rPr>
              <a:t>র</a:t>
            </a:r>
            <a:r>
              <a:rPr b="1" sz="6000" i="1" lang="en-US">
                <a:solidFill>
                  <a:srgbClr val="92D04F"/>
                </a:solidFill>
              </a:rPr>
              <a:t> </a:t>
            </a:r>
            <a:r>
              <a:rPr b="1" sz="6000" i="1" lang="en-US">
                <a:solidFill>
                  <a:srgbClr val="92D04F"/>
                </a:solidFill>
              </a:rPr>
              <a:t>ক</a:t>
            </a:r>
            <a:r>
              <a:rPr b="1" sz="6000" i="1" lang="en-US">
                <a:solidFill>
                  <a:srgbClr val="92D04F"/>
                </a:solidFill>
              </a:rPr>
              <a:t>া</a:t>
            </a:r>
            <a:r>
              <a:rPr b="1" sz="6000" i="1" lang="en-US">
                <a:solidFill>
                  <a:srgbClr val="92D04F"/>
                </a:solidFill>
              </a:rPr>
              <a:t>জ</a:t>
            </a:r>
            <a:endParaRPr b="1" sz="6000" i="1" lang="en-US">
              <a:solidFill>
                <a:srgbClr val="92D04F"/>
              </a:solidFill>
            </a:endParaRPr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89909" y="1498420"/>
            <a:ext cx="4364182" cy="2735513"/>
          </a:xfrm>
          <a:prstGeom prst="rect"/>
        </p:spPr>
      </p:pic>
      <p:sp>
        <p:nvSpPr>
          <p:cNvPr id="1048668" name=""/>
          <p:cNvSpPr txBox="1"/>
          <p:nvPr/>
        </p:nvSpPr>
        <p:spPr>
          <a:xfrm>
            <a:off x="1057576" y="4427896"/>
            <a:ext cx="7626325" cy="2263139"/>
          </a:xfrm>
          <a:prstGeom prst="rect"/>
          <a:solidFill>
            <a:srgbClr val="008000"/>
          </a:solidFill>
          <a:ln w="63500">
            <a:solidFill>
              <a:srgbClr val="000000"/>
            </a:solidFill>
            <a:prstDash val="sysDash"/>
          </a:ln>
        </p:spPr>
        <p:txBody>
          <a:bodyPr rtlCol="0" wrap="square">
            <a:spAutoFit/>
          </a:bodyPr>
          <a:p>
            <a:pPr algn="ctr"/>
            <a:r>
              <a:rPr sz="4800" i="1" lang="en-US">
                <a:solidFill>
                  <a:srgbClr val="FFC000"/>
                </a:solidFill>
              </a:rPr>
              <a:t>©</a:t>
            </a:r>
            <a:r>
              <a:rPr sz="4800" i="1" lang="en-US">
                <a:solidFill>
                  <a:srgbClr val="FFC000"/>
                </a:solidFill>
              </a:rPr>
              <a:t>আ</a:t>
            </a:r>
            <a:r>
              <a:rPr sz="4800" i="1" lang="en-US">
                <a:solidFill>
                  <a:srgbClr val="FFC000"/>
                </a:solidFill>
              </a:rPr>
              <a:t>স</a:t>
            </a:r>
            <a:r>
              <a:rPr sz="4800" i="1" lang="en-US">
                <a:solidFill>
                  <a:srgbClr val="FFC000"/>
                </a:solidFill>
              </a:rPr>
              <a:t>ম</a:t>
            </a:r>
            <a:r>
              <a:rPr sz="4800" i="1" lang="en-US">
                <a:solidFill>
                  <a:srgbClr val="FFC000"/>
                </a:solidFill>
              </a:rPr>
              <a:t>া</a:t>
            </a:r>
            <a:r>
              <a:rPr sz="4800" i="1" lang="en-US">
                <a:solidFill>
                  <a:srgbClr val="FFC000"/>
                </a:solidFill>
              </a:rPr>
              <a:t>উ</a:t>
            </a:r>
            <a:r>
              <a:rPr sz="4800" i="1" lang="en-US">
                <a:solidFill>
                  <a:srgbClr val="FFC000"/>
                </a:solidFill>
              </a:rPr>
              <a:t>ল</a:t>
            </a:r>
            <a:r>
              <a:rPr sz="4800" i="1" lang="en-US">
                <a:solidFill>
                  <a:srgbClr val="FFC000"/>
                </a:solidFill>
              </a:rPr>
              <a:t> </a:t>
            </a:r>
            <a:r>
              <a:rPr sz="4800" i="1" lang="en-US">
                <a:solidFill>
                  <a:srgbClr val="FFC000"/>
                </a:solidFill>
              </a:rPr>
              <a:t>হ</a:t>
            </a:r>
            <a:r>
              <a:rPr sz="4800" i="1" lang="en-US">
                <a:solidFill>
                  <a:srgbClr val="FFC000"/>
                </a:solidFill>
              </a:rPr>
              <a:t>স</a:t>
            </a:r>
            <a:r>
              <a:rPr sz="4800" i="1" lang="en-US">
                <a:solidFill>
                  <a:srgbClr val="FFC000"/>
                </a:solidFill>
              </a:rPr>
              <a:t>ন</a:t>
            </a:r>
            <a:r>
              <a:rPr sz="4800" i="1" lang="en-US">
                <a:solidFill>
                  <a:srgbClr val="FFC000"/>
                </a:solidFill>
              </a:rPr>
              <a:t>া</a:t>
            </a:r>
            <a:r>
              <a:rPr sz="4800" i="1" lang="en-US">
                <a:solidFill>
                  <a:srgbClr val="FFC000"/>
                </a:solidFill>
              </a:rPr>
              <a:t>র</a:t>
            </a:r>
            <a:r>
              <a:rPr sz="4800" i="1" lang="en-US">
                <a:solidFill>
                  <a:srgbClr val="FFC000"/>
                </a:solidFill>
              </a:rPr>
              <a:t> </a:t>
            </a:r>
            <a:r>
              <a:rPr sz="4800" i="1" lang="en-US">
                <a:solidFill>
                  <a:srgbClr val="FFC000"/>
                </a:solidFill>
              </a:rPr>
              <a:t>প</a:t>
            </a:r>
            <a:r>
              <a:rPr sz="4800" i="1" lang="en-US">
                <a:solidFill>
                  <a:srgbClr val="FFC000"/>
                </a:solidFill>
              </a:rPr>
              <a:t>র</a:t>
            </a:r>
            <a:r>
              <a:rPr sz="4800" i="1" lang="en-US">
                <a:solidFill>
                  <a:srgbClr val="FFC000"/>
                </a:solidFill>
              </a:rPr>
              <a:t>ি</a:t>
            </a:r>
            <a:r>
              <a:rPr sz="4800" i="1" lang="en-US">
                <a:solidFill>
                  <a:srgbClr val="FFC000"/>
                </a:solidFill>
              </a:rPr>
              <a:t>চ</a:t>
            </a:r>
            <a:r>
              <a:rPr sz="4800" i="1" lang="en-US">
                <a:solidFill>
                  <a:srgbClr val="FFC000"/>
                </a:solidFill>
              </a:rPr>
              <a:t>য়</a:t>
            </a:r>
            <a:r>
              <a:rPr sz="4800" i="1" lang="en-US">
                <a:solidFill>
                  <a:srgbClr val="FFC000"/>
                </a:solidFill>
              </a:rPr>
              <a:t> </a:t>
            </a:r>
            <a:r>
              <a:rPr sz="4800" i="1" lang="en-US">
                <a:solidFill>
                  <a:srgbClr val="FFC000"/>
                </a:solidFill>
              </a:rPr>
              <a:t>ও</a:t>
            </a:r>
            <a:r>
              <a:rPr sz="4800" i="1" lang="en-US">
                <a:solidFill>
                  <a:srgbClr val="FFC000"/>
                </a:solidFill>
              </a:rPr>
              <a:t> </a:t>
            </a:r>
            <a:r>
              <a:rPr sz="4800" i="1" lang="en-US">
                <a:solidFill>
                  <a:srgbClr val="FFC000"/>
                </a:solidFill>
              </a:rPr>
              <a:t>গ</a:t>
            </a:r>
            <a:r>
              <a:rPr sz="4800" i="1" lang="en-US">
                <a:solidFill>
                  <a:srgbClr val="FFC000"/>
                </a:solidFill>
              </a:rPr>
              <a:t>ু</a:t>
            </a:r>
            <a:r>
              <a:rPr sz="4800" i="1" lang="en-US">
                <a:solidFill>
                  <a:srgbClr val="FFC000"/>
                </a:solidFill>
              </a:rPr>
              <a:t>র</a:t>
            </a:r>
            <a:r>
              <a:rPr sz="4800" i="1" lang="en-US">
                <a:solidFill>
                  <a:srgbClr val="FFC000"/>
                </a:solidFill>
              </a:rPr>
              <a:t>ু</a:t>
            </a:r>
            <a:r>
              <a:rPr sz="4800" i="1" lang="en-US">
                <a:solidFill>
                  <a:srgbClr val="FFC000"/>
                </a:solidFill>
              </a:rPr>
              <a:t>ত</a:t>
            </a:r>
            <a:r>
              <a:rPr sz="4800" i="1" lang="en-US">
                <a:solidFill>
                  <a:srgbClr val="FFC000"/>
                </a:solidFill>
              </a:rPr>
              <a:t>্ত</a:t>
            </a:r>
            <a:r>
              <a:rPr sz="4800" i="1" lang="en-US">
                <a:solidFill>
                  <a:srgbClr val="FFC000"/>
                </a:solidFill>
              </a:rPr>
              <a:t> </a:t>
            </a:r>
            <a:r>
              <a:rPr sz="4800" i="1" lang="en-US">
                <a:solidFill>
                  <a:srgbClr val="FFC000"/>
                </a:solidFill>
              </a:rPr>
              <a:t>দ</a:t>
            </a:r>
            <a:r>
              <a:rPr sz="4800" i="1" lang="en-US">
                <a:solidFill>
                  <a:srgbClr val="FFC000"/>
                </a:solidFill>
              </a:rPr>
              <a:t>ি</a:t>
            </a:r>
            <a:r>
              <a:rPr sz="4800" i="1" lang="en-US">
                <a:solidFill>
                  <a:srgbClr val="FFC000"/>
                </a:solidFill>
              </a:rPr>
              <a:t>য়</a:t>
            </a:r>
            <a:r>
              <a:rPr sz="4800" i="1" lang="en-US">
                <a:solidFill>
                  <a:srgbClr val="FFC000"/>
                </a:solidFill>
              </a:rPr>
              <a:t>ে</a:t>
            </a:r>
            <a:r>
              <a:rPr sz="4800" i="1" lang="en-US">
                <a:solidFill>
                  <a:srgbClr val="FFC000"/>
                </a:solidFill>
              </a:rPr>
              <a:t> </a:t>
            </a:r>
            <a:r>
              <a:rPr sz="4800" i="1" lang="en-US">
                <a:solidFill>
                  <a:srgbClr val="FFC000"/>
                </a:solidFill>
              </a:rPr>
              <a:t>এ</a:t>
            </a:r>
            <a:r>
              <a:rPr sz="4800" i="1" lang="en-US">
                <a:solidFill>
                  <a:srgbClr val="FFC000"/>
                </a:solidFill>
              </a:rPr>
              <a:t>ক</a:t>
            </a:r>
            <a:r>
              <a:rPr sz="4800" i="1" lang="en-US">
                <a:solidFill>
                  <a:srgbClr val="FFC000"/>
                </a:solidFill>
              </a:rPr>
              <a:t>ট</a:t>
            </a:r>
            <a:r>
              <a:rPr sz="4800" i="1" lang="en-US">
                <a:solidFill>
                  <a:srgbClr val="FFC000"/>
                </a:solidFill>
              </a:rPr>
              <a:t>ি</a:t>
            </a:r>
            <a:r>
              <a:rPr sz="4800" i="1" lang="en-US">
                <a:solidFill>
                  <a:srgbClr val="FFC000"/>
                </a:solidFill>
              </a:rPr>
              <a:t> </a:t>
            </a:r>
            <a:r>
              <a:rPr sz="4800" i="1" lang="en-US">
                <a:solidFill>
                  <a:srgbClr val="FFC000"/>
                </a:solidFill>
              </a:rPr>
              <a:t>উ</a:t>
            </a:r>
            <a:r>
              <a:rPr sz="4800" i="1" lang="en-US">
                <a:solidFill>
                  <a:srgbClr val="FFC000"/>
                </a:solidFill>
              </a:rPr>
              <a:t>দ</a:t>
            </a:r>
            <a:r>
              <a:rPr sz="4800" i="1" lang="en-US">
                <a:solidFill>
                  <a:srgbClr val="FFC000"/>
                </a:solidFill>
              </a:rPr>
              <a:t>্দ</a:t>
            </a:r>
            <a:r>
              <a:rPr sz="4800" i="1" lang="en-US">
                <a:solidFill>
                  <a:srgbClr val="FFC000"/>
                </a:solidFill>
              </a:rPr>
              <a:t>ী</a:t>
            </a:r>
            <a:r>
              <a:rPr sz="4800" i="1" lang="en-US">
                <a:solidFill>
                  <a:srgbClr val="FFC000"/>
                </a:solidFill>
              </a:rPr>
              <a:t>প</a:t>
            </a:r>
            <a:r>
              <a:rPr sz="4800" i="1" lang="en-US">
                <a:solidFill>
                  <a:srgbClr val="FFC000"/>
                </a:solidFill>
              </a:rPr>
              <a:t>ক</a:t>
            </a:r>
            <a:r>
              <a:rPr sz="4800" i="1" lang="en-US">
                <a:solidFill>
                  <a:srgbClr val="FFC000"/>
                </a:solidFill>
              </a:rPr>
              <a:t> </a:t>
            </a:r>
            <a:r>
              <a:rPr sz="4800" i="1" lang="en-US">
                <a:solidFill>
                  <a:srgbClr val="FFC000"/>
                </a:solidFill>
              </a:rPr>
              <a:t>লিখ</a:t>
            </a:r>
            <a:r>
              <a:rPr sz="4800" i="1" lang="en-US">
                <a:solidFill>
                  <a:srgbClr val="FFC000"/>
                </a:solidFill>
              </a:rPr>
              <a:t>ে</a:t>
            </a:r>
            <a:r>
              <a:rPr sz="4800" i="1" lang="en-US">
                <a:solidFill>
                  <a:srgbClr val="FFC000"/>
                </a:solidFill>
              </a:rPr>
              <a:t> </a:t>
            </a:r>
            <a:r>
              <a:rPr sz="4800" i="1" lang="en-US">
                <a:solidFill>
                  <a:srgbClr val="FFC000"/>
                </a:solidFill>
              </a:rPr>
              <a:t>আ</a:t>
            </a:r>
            <a:r>
              <a:rPr sz="4800" i="1" lang="en-US">
                <a:solidFill>
                  <a:srgbClr val="FFC000"/>
                </a:solidFill>
              </a:rPr>
              <a:t>ন</a:t>
            </a:r>
            <a:r>
              <a:rPr sz="4800" i="1" lang="en-US">
                <a:solidFill>
                  <a:srgbClr val="FFC000"/>
                </a:solidFill>
              </a:rPr>
              <a:t>ব</a:t>
            </a:r>
            <a:r>
              <a:rPr sz="4800" i="1" lang="en-US">
                <a:solidFill>
                  <a:srgbClr val="FFC000"/>
                </a:solidFill>
              </a:rPr>
              <a:t>ে</a:t>
            </a:r>
            <a:r>
              <a:rPr sz="4800" i="1" lang="en-US">
                <a:solidFill>
                  <a:srgbClr val="FFC000"/>
                </a:solidFill>
              </a:rPr>
              <a:t>। </a:t>
            </a:r>
            <a:endParaRPr sz="4800" i="1" lang="en-US">
              <a:solidFill>
                <a:srgbClr val="FFC000"/>
              </a:solidFill>
            </a:endParaRPr>
          </a:p>
        </p:txBody>
      </p:sp>
      <p:pic>
        <p:nvPicPr>
          <p:cNvPr id="2097176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8099933" y="311320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  <p:timing>
    <p:tnLst>
      <p:par>
        <p:cTn dur="indefinite" id="69" nodeType="tmRoot" restart="never">
          <p:childTnLst>
            <p:seq concurrent="1" nextAc="seek">
              <p:cTn evtFilter="cancelBubble" fill="hold" id="70" nodeType="interactiveSeq" restart="whenNotActive">
                <p:stCondLst>
                  <p:cond evt="onClick" delay="0">
                    <p:tgtEl>
                      <p:spTgt spid="209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72">
                      <p:stCondLst>
                        <p:cond evt="onBegin" delay="0"/>
                      </p:stCondLst>
                      <p:childTnLst>
                        <p:par>
                          <p:cTn fill="hold" id="73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74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0260" fill="hold" id="71"/>
                                        <p:tgtEl>
                                          <p:spTgt spid="209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6"/>
                  </p:tgtEl>
                </p:cond>
              </p:nextCondLst>
            </p:seq>
            <p:audio>
              <p:cMediaNode vol="80000">
                <p:cTn display="0" fill="hold" id="75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66"/>
        </a:solidFill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50693" y="772485"/>
            <a:ext cx="8442614" cy="5313030"/>
          </a:xfrm>
          <a:prstGeom prst="rect"/>
        </p:spPr>
      </p:pic>
      <p:pic>
        <p:nvPicPr>
          <p:cNvPr id="2097178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8073307" y="52484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14:flythrough dir="in" hasBounce="0"/>
      </p:transition>
    </mc:Choice>
    <mc:Fallback>
      <p:transition spd="slow">
        <p:fade/>
      </p:transition>
    </mc:Fallback>
  </mc:AlternateContent>
  <p:timing>
    <p:tnLst>
      <p:par>
        <p:cTn dur="indefinite" id="76" nodeType="tmRoot" restart="never">
          <p:childTnLst>
            <p:seq concurrent="1" nextAc="seek">
              <p:cTn evtFilter="cancelBubble" fill="hold" id="77" nodeType="interactiveSeq" restart="whenNotActive">
                <p:stCondLst>
                  <p:cond evt="onClick" delay="0">
                    <p:tgtEl>
                      <p:spTgt spid="209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79">
                      <p:stCondLst>
                        <p:cond evt="onBegin" delay="0"/>
                      </p:stCondLst>
                      <p:childTnLst>
                        <p:par>
                          <p:cTn fill="hold" id="80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81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4380" fill="hold" id="78"/>
                                        <p:tgtEl>
                                          <p:spTgt spid="2097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8"/>
                  </p:tgtEl>
                </p:cond>
              </p:nextCondLst>
            </p:seq>
            <p:audio>
              <p:cMediaNode vol="80000">
                <p:cTn display="0" fill="hold" id="82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  <a:solidFill>
            <a:srgbClr val="FFCB00"/>
          </a:solidFill>
        </p:spPr>
        <p:txBody>
          <a:bodyPr/>
          <a:p>
            <a:pPr algn="ctr"/>
            <a:r>
              <a:rPr lang="en-US">
                <a:solidFill>
                  <a:srgbClr val="008000"/>
                </a:solidFill>
              </a:rPr>
              <a:t>শিক্ষ</a:t>
            </a:r>
            <a:r>
              <a:rPr lang="en-US">
                <a:solidFill>
                  <a:srgbClr val="008000"/>
                </a:solidFill>
              </a:rPr>
              <a:t>ক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>
                <a:solidFill>
                  <a:srgbClr val="008000"/>
                </a:solidFill>
              </a:rPr>
              <a:t>প</a:t>
            </a:r>
            <a:r>
              <a:rPr lang="en-US">
                <a:solidFill>
                  <a:srgbClr val="008000"/>
                </a:solidFill>
              </a:rPr>
              <a:t>র</a:t>
            </a:r>
            <a:r>
              <a:rPr lang="en-US">
                <a:solidFill>
                  <a:srgbClr val="008000"/>
                </a:solidFill>
              </a:rPr>
              <a:t>ি</a:t>
            </a:r>
            <a:r>
              <a:rPr lang="en-US">
                <a:solidFill>
                  <a:srgbClr val="008000"/>
                </a:solidFill>
              </a:rPr>
              <a:t>চ</a:t>
            </a:r>
            <a:r>
              <a:rPr lang="en-US">
                <a:solidFill>
                  <a:srgbClr val="008000"/>
                </a:solidFill>
              </a:rPr>
              <a:t>ি</a:t>
            </a:r>
            <a:r>
              <a:rPr lang="en-US">
                <a:solidFill>
                  <a:srgbClr val="008000"/>
                </a:solidFill>
              </a:rPr>
              <a:t>ত</a:t>
            </a:r>
            <a:r>
              <a:rPr lang="en-US">
                <a:solidFill>
                  <a:srgbClr val="008000"/>
                </a:solidFill>
              </a:rPr>
              <a:t>ি</a:t>
            </a:r>
            <a:endParaRPr lang="en-US">
              <a:solidFill>
                <a:srgbClr val="008000"/>
              </a:solidFill>
            </a:endParaRPr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060208" y="1526220"/>
            <a:ext cx="2896755" cy="3052433"/>
          </a:xfrm>
          <a:prstGeom prst="rect"/>
        </p:spPr>
      </p:pic>
      <p:sp>
        <p:nvSpPr>
          <p:cNvPr id="1048593" name=""/>
          <p:cNvSpPr txBox="1"/>
          <p:nvPr/>
        </p:nvSpPr>
        <p:spPr>
          <a:xfrm flipH="1">
            <a:off x="277202" y="1738008"/>
            <a:ext cx="5644127" cy="4269740"/>
          </a:xfrm>
          <a:prstGeom prst="rect"/>
          <a:solidFill>
            <a:srgbClr val="330066"/>
          </a:solidFill>
        </p:spPr>
        <p:txBody>
          <a:bodyPr rtlCol="0" wrap="square">
            <a:spAutoFit/>
          </a:bodyPr>
          <a:p>
            <a:r>
              <a:rPr sz="4000" lang="en-US">
                <a:solidFill>
                  <a:srgbClr val="F46D43"/>
                </a:solidFill>
              </a:rPr>
              <a:t>ম</a:t>
            </a:r>
            <a:r>
              <a:rPr sz="4000" lang="en-US">
                <a:solidFill>
                  <a:srgbClr val="F46D43"/>
                </a:solidFill>
              </a:rPr>
              <a:t>ো</a:t>
            </a:r>
            <a:r>
              <a:rPr sz="4000" lang="en-US">
                <a:solidFill>
                  <a:srgbClr val="F46D43"/>
                </a:solidFill>
              </a:rPr>
              <a:t>ঃ</a:t>
            </a:r>
            <a:r>
              <a:rPr sz="4000" lang="en-US">
                <a:solidFill>
                  <a:srgbClr val="F46D43"/>
                </a:solidFill>
              </a:rPr>
              <a:t> </a:t>
            </a:r>
            <a:r>
              <a:rPr sz="4000" lang="en-US">
                <a:solidFill>
                  <a:srgbClr val="F46D43"/>
                </a:solidFill>
              </a:rPr>
              <a:t>ক</a:t>
            </a:r>
            <a:r>
              <a:rPr sz="4000" lang="en-US">
                <a:solidFill>
                  <a:srgbClr val="F46D43"/>
                </a:solidFill>
              </a:rPr>
              <a:t>া</a:t>
            </a:r>
            <a:r>
              <a:rPr sz="4000" lang="en-US">
                <a:solidFill>
                  <a:srgbClr val="F46D43"/>
                </a:solidFill>
              </a:rPr>
              <a:t>ম</a:t>
            </a:r>
            <a:r>
              <a:rPr sz="4000" lang="en-US">
                <a:solidFill>
                  <a:srgbClr val="F46D43"/>
                </a:solidFill>
              </a:rPr>
              <a:t>র</a:t>
            </a:r>
            <a:r>
              <a:rPr sz="4000" lang="en-US">
                <a:solidFill>
                  <a:srgbClr val="F46D43"/>
                </a:solidFill>
              </a:rPr>
              <a:t>ু</a:t>
            </a:r>
            <a:r>
              <a:rPr sz="4000" lang="en-US">
                <a:solidFill>
                  <a:srgbClr val="F46D43"/>
                </a:solidFill>
              </a:rPr>
              <a:t>ল</a:t>
            </a:r>
            <a:r>
              <a:rPr sz="4000" lang="en-US">
                <a:solidFill>
                  <a:srgbClr val="F46D43"/>
                </a:solidFill>
              </a:rPr>
              <a:t> </a:t>
            </a:r>
            <a:r>
              <a:rPr sz="4000" lang="en-US">
                <a:solidFill>
                  <a:srgbClr val="F46D43"/>
                </a:solidFill>
              </a:rPr>
              <a:t>ই</a:t>
            </a:r>
            <a:r>
              <a:rPr sz="4000" lang="en-US">
                <a:solidFill>
                  <a:srgbClr val="F46D43"/>
                </a:solidFill>
              </a:rPr>
              <a:t>স</a:t>
            </a:r>
            <a:r>
              <a:rPr sz="4000" lang="en-US">
                <a:solidFill>
                  <a:srgbClr val="F46D43"/>
                </a:solidFill>
              </a:rPr>
              <a:t>ল</a:t>
            </a:r>
            <a:r>
              <a:rPr sz="4000" lang="en-US">
                <a:solidFill>
                  <a:srgbClr val="F46D43"/>
                </a:solidFill>
              </a:rPr>
              <a:t>া</a:t>
            </a:r>
            <a:r>
              <a:rPr sz="4000" lang="en-US">
                <a:solidFill>
                  <a:srgbClr val="F46D43"/>
                </a:solidFill>
              </a:rPr>
              <a:t>ম</a:t>
            </a:r>
            <a:r>
              <a:rPr sz="4000" lang="en-US">
                <a:solidFill>
                  <a:srgbClr val="F46D43"/>
                </a:solidFill>
              </a:rPr>
              <a:t> </a:t>
            </a:r>
            <a:endParaRPr sz="4000" lang="en-US">
              <a:solidFill>
                <a:srgbClr val="F46D43"/>
              </a:solidFill>
            </a:endParaRPr>
          </a:p>
          <a:p>
            <a:r>
              <a:rPr sz="4000" lang="en-US">
                <a:solidFill>
                  <a:srgbClr val="F46D43"/>
                </a:solidFill>
              </a:rPr>
              <a:t>স</a:t>
            </a:r>
            <a:r>
              <a:rPr sz="4000" lang="en-US">
                <a:solidFill>
                  <a:srgbClr val="F46D43"/>
                </a:solidFill>
              </a:rPr>
              <a:t>হ</a:t>
            </a:r>
            <a:r>
              <a:rPr sz="4000" lang="en-US">
                <a:solidFill>
                  <a:srgbClr val="F46D43"/>
                </a:solidFill>
              </a:rPr>
              <a:t>ক</a:t>
            </a:r>
            <a:r>
              <a:rPr sz="4000" lang="en-US">
                <a:solidFill>
                  <a:srgbClr val="F46D43"/>
                </a:solidFill>
              </a:rPr>
              <a:t>া</a:t>
            </a:r>
            <a:r>
              <a:rPr sz="4000" lang="en-US">
                <a:solidFill>
                  <a:srgbClr val="F46D43"/>
                </a:solidFill>
              </a:rPr>
              <a:t>র</a:t>
            </a:r>
            <a:r>
              <a:rPr sz="4000" lang="en-US">
                <a:solidFill>
                  <a:srgbClr val="F46D43"/>
                </a:solidFill>
              </a:rPr>
              <a:t>ী</a:t>
            </a:r>
            <a:r>
              <a:rPr sz="4000" lang="en-US">
                <a:solidFill>
                  <a:srgbClr val="F46D43"/>
                </a:solidFill>
              </a:rPr>
              <a:t> </a:t>
            </a:r>
            <a:r>
              <a:rPr sz="4000" lang="en-US">
                <a:solidFill>
                  <a:srgbClr val="F46D43"/>
                </a:solidFill>
              </a:rPr>
              <a:t>শিক্ষ</a:t>
            </a:r>
            <a:r>
              <a:rPr sz="4000" lang="en-US">
                <a:solidFill>
                  <a:srgbClr val="F46D43"/>
                </a:solidFill>
              </a:rPr>
              <a:t>ক</a:t>
            </a:r>
            <a:r>
              <a:rPr sz="4000" lang="en-US">
                <a:solidFill>
                  <a:srgbClr val="F46D43"/>
                </a:solidFill>
              </a:rPr>
              <a:t> </a:t>
            </a:r>
            <a:r>
              <a:rPr sz="4000" lang="en-US">
                <a:solidFill>
                  <a:srgbClr val="F46D43"/>
                </a:solidFill>
              </a:rPr>
              <a:t>(</a:t>
            </a:r>
            <a:r>
              <a:rPr sz="4000" lang="en-US">
                <a:solidFill>
                  <a:srgbClr val="F46D43"/>
                </a:solidFill>
              </a:rPr>
              <a:t>ই</a:t>
            </a:r>
            <a:r>
              <a:rPr sz="4000" lang="en-US">
                <a:solidFill>
                  <a:srgbClr val="F46D43"/>
                </a:solidFill>
              </a:rPr>
              <a:t>স</a:t>
            </a:r>
            <a:r>
              <a:rPr sz="4000" lang="en-US">
                <a:solidFill>
                  <a:srgbClr val="F46D43"/>
                </a:solidFill>
              </a:rPr>
              <a:t>ল</a:t>
            </a:r>
            <a:r>
              <a:rPr sz="4000" lang="en-US">
                <a:solidFill>
                  <a:srgbClr val="F46D43"/>
                </a:solidFill>
              </a:rPr>
              <a:t>া</a:t>
            </a:r>
            <a:r>
              <a:rPr sz="4000" lang="en-US">
                <a:solidFill>
                  <a:srgbClr val="F46D43"/>
                </a:solidFill>
              </a:rPr>
              <a:t>ম</a:t>
            </a:r>
            <a:r>
              <a:rPr sz="4000" lang="en-US">
                <a:solidFill>
                  <a:srgbClr val="F46D43"/>
                </a:solidFill>
              </a:rPr>
              <a:t>ি</a:t>
            </a:r>
            <a:r>
              <a:rPr sz="4000" lang="en-US">
                <a:solidFill>
                  <a:srgbClr val="F46D43"/>
                </a:solidFill>
              </a:rPr>
              <a:t>য়</a:t>
            </a:r>
            <a:r>
              <a:rPr sz="4000" lang="en-US">
                <a:solidFill>
                  <a:srgbClr val="F46D43"/>
                </a:solidFill>
              </a:rPr>
              <a:t>া</a:t>
            </a:r>
            <a:r>
              <a:rPr sz="4000" lang="en-US">
                <a:solidFill>
                  <a:srgbClr val="F46D43"/>
                </a:solidFill>
              </a:rPr>
              <a:t>ত</a:t>
            </a:r>
            <a:r>
              <a:rPr sz="4000" lang="en-US">
                <a:solidFill>
                  <a:srgbClr val="F46D43"/>
                </a:solidFill>
              </a:rPr>
              <a:t>)</a:t>
            </a:r>
            <a:endParaRPr sz="4000" lang="en-US">
              <a:solidFill>
                <a:srgbClr val="F46D43"/>
              </a:solidFill>
            </a:endParaRPr>
          </a:p>
          <a:p>
            <a:r>
              <a:rPr sz="4000" lang="en-US">
                <a:solidFill>
                  <a:srgbClr val="F46D43"/>
                </a:solidFill>
              </a:rPr>
              <a:t>নোয়াখ</a:t>
            </a:r>
            <a:r>
              <a:rPr sz="4000" lang="en-US">
                <a:solidFill>
                  <a:srgbClr val="F46D43"/>
                </a:solidFill>
              </a:rPr>
              <a:t>া</a:t>
            </a:r>
            <a:r>
              <a:rPr sz="4000" lang="en-US">
                <a:solidFill>
                  <a:srgbClr val="F46D43"/>
                </a:solidFill>
              </a:rPr>
              <a:t>ল</a:t>
            </a:r>
            <a:r>
              <a:rPr sz="4000" lang="en-US">
                <a:solidFill>
                  <a:srgbClr val="F46D43"/>
                </a:solidFill>
              </a:rPr>
              <a:t>ী</a:t>
            </a:r>
            <a:r>
              <a:rPr sz="4000" lang="en-US">
                <a:solidFill>
                  <a:srgbClr val="F46D43"/>
                </a:solidFill>
              </a:rPr>
              <a:t> </a:t>
            </a:r>
            <a:r>
              <a:rPr sz="4000" lang="en-US">
                <a:solidFill>
                  <a:srgbClr val="F46D43"/>
                </a:solidFill>
              </a:rPr>
              <a:t>জ</a:t>
            </a:r>
            <a:r>
              <a:rPr sz="4000" lang="en-US">
                <a:solidFill>
                  <a:srgbClr val="F46D43"/>
                </a:solidFill>
              </a:rPr>
              <a:t>ি</a:t>
            </a:r>
            <a:r>
              <a:rPr sz="4000" lang="en-US">
                <a:solidFill>
                  <a:srgbClr val="F46D43"/>
                </a:solidFill>
              </a:rPr>
              <a:t>ল</a:t>
            </a:r>
            <a:r>
              <a:rPr sz="4000" lang="en-US">
                <a:solidFill>
                  <a:srgbClr val="F46D43"/>
                </a:solidFill>
              </a:rPr>
              <a:t>া</a:t>
            </a:r>
            <a:r>
              <a:rPr sz="4000" lang="en-US">
                <a:solidFill>
                  <a:srgbClr val="F46D43"/>
                </a:solidFill>
              </a:rPr>
              <a:t> </a:t>
            </a:r>
            <a:r>
              <a:rPr sz="4000" lang="en-US">
                <a:solidFill>
                  <a:srgbClr val="F46D43"/>
                </a:solidFill>
              </a:rPr>
              <a:t>স</a:t>
            </a:r>
            <a:r>
              <a:rPr sz="4000" lang="en-US">
                <a:solidFill>
                  <a:srgbClr val="F46D43"/>
                </a:solidFill>
              </a:rPr>
              <a:t>্ক</a:t>
            </a:r>
            <a:r>
              <a:rPr sz="4000" lang="en-US">
                <a:solidFill>
                  <a:srgbClr val="F46D43"/>
                </a:solidFill>
              </a:rPr>
              <a:t>ু</a:t>
            </a:r>
            <a:r>
              <a:rPr sz="4000" lang="en-US">
                <a:solidFill>
                  <a:srgbClr val="F46D43"/>
                </a:solidFill>
              </a:rPr>
              <a:t>ল</a:t>
            </a:r>
            <a:r>
              <a:rPr sz="4000" lang="en-US">
                <a:solidFill>
                  <a:srgbClr val="F46D43"/>
                </a:solidFill>
              </a:rPr>
              <a:t> </a:t>
            </a:r>
            <a:endParaRPr sz="4000" lang="en-US">
              <a:solidFill>
                <a:srgbClr val="F46D43"/>
              </a:solidFill>
            </a:endParaRPr>
          </a:p>
          <a:p>
            <a:r>
              <a:rPr sz="4000" lang="en-US">
                <a:solidFill>
                  <a:srgbClr val="F46D43"/>
                </a:solidFill>
              </a:rPr>
              <a:t>০</a:t>
            </a:r>
            <a:r>
              <a:rPr sz="4000" lang="en-US">
                <a:solidFill>
                  <a:srgbClr val="F46D43"/>
                </a:solidFill>
              </a:rPr>
              <a:t>১</a:t>
            </a:r>
            <a:r>
              <a:rPr sz="4000" lang="en-US">
                <a:solidFill>
                  <a:srgbClr val="F46D43"/>
                </a:solidFill>
              </a:rPr>
              <a:t>৮</a:t>
            </a:r>
            <a:r>
              <a:rPr sz="4000" lang="en-US">
                <a:solidFill>
                  <a:srgbClr val="F46D43"/>
                </a:solidFill>
              </a:rPr>
              <a:t>১</a:t>
            </a:r>
            <a:r>
              <a:rPr sz="4000" lang="en-US">
                <a:solidFill>
                  <a:srgbClr val="F46D43"/>
                </a:solidFill>
              </a:rPr>
              <a:t>২</a:t>
            </a:r>
            <a:r>
              <a:rPr sz="4000" lang="en-US">
                <a:solidFill>
                  <a:srgbClr val="F46D43"/>
                </a:solidFill>
              </a:rPr>
              <a:t>৪</a:t>
            </a:r>
            <a:r>
              <a:rPr sz="4000" lang="en-US">
                <a:solidFill>
                  <a:srgbClr val="F46D43"/>
                </a:solidFill>
              </a:rPr>
              <a:t>৩</a:t>
            </a:r>
            <a:r>
              <a:rPr sz="4000" lang="en-US">
                <a:solidFill>
                  <a:srgbClr val="F46D43"/>
                </a:solidFill>
              </a:rPr>
              <a:t>২</a:t>
            </a:r>
            <a:r>
              <a:rPr sz="4000" lang="en-US">
                <a:solidFill>
                  <a:srgbClr val="F46D43"/>
                </a:solidFill>
              </a:rPr>
              <a:t>১</a:t>
            </a:r>
            <a:r>
              <a:rPr sz="4000" lang="en-US">
                <a:solidFill>
                  <a:srgbClr val="F46D43"/>
                </a:solidFill>
              </a:rPr>
              <a:t>১</a:t>
            </a:r>
            <a:r>
              <a:rPr sz="4000" lang="en-US">
                <a:solidFill>
                  <a:srgbClr val="F46D43"/>
                </a:solidFill>
              </a:rPr>
              <a:t>৬</a:t>
            </a:r>
            <a:endParaRPr sz="4000" lang="en-US">
              <a:solidFill>
                <a:srgbClr val="F46D43"/>
              </a:solidFill>
            </a:endParaRPr>
          </a:p>
          <a:p>
            <a:r>
              <a:rPr sz="4000" lang="en-US">
                <a:solidFill>
                  <a:srgbClr val="F46D43"/>
                </a:solidFill>
              </a:rPr>
              <a:t>t</a:t>
            </a:r>
            <a:r>
              <a:rPr sz="4000" lang="en-US">
                <a:solidFill>
                  <a:srgbClr val="F46D43"/>
                </a:solidFill>
              </a:rPr>
              <a:t>k</a:t>
            </a:r>
            <a:r>
              <a:rPr sz="4000" lang="en-US">
                <a:solidFill>
                  <a:srgbClr val="F46D43"/>
                </a:solidFill>
              </a:rPr>
              <a:t>a</a:t>
            </a:r>
            <a:r>
              <a:rPr sz="4000" lang="en-US">
                <a:solidFill>
                  <a:srgbClr val="F46D43"/>
                </a:solidFill>
              </a:rPr>
              <a:t>m</a:t>
            </a:r>
            <a:r>
              <a:rPr sz="4000" lang="en-US">
                <a:solidFill>
                  <a:srgbClr val="F46D43"/>
                </a:solidFill>
              </a:rPr>
              <a:t>r</a:t>
            </a:r>
            <a:r>
              <a:rPr sz="4000" lang="en-US">
                <a:solidFill>
                  <a:srgbClr val="F46D43"/>
                </a:solidFill>
              </a:rPr>
              <a:t>u</a:t>
            </a:r>
            <a:r>
              <a:rPr sz="4000" lang="en-US">
                <a:solidFill>
                  <a:srgbClr val="F46D43"/>
                </a:solidFill>
              </a:rPr>
              <a:t>l</a:t>
            </a:r>
            <a:r>
              <a:rPr sz="4000" lang="en-US">
                <a:solidFill>
                  <a:srgbClr val="F46D43"/>
                </a:solidFill>
              </a:rPr>
              <a:t>i</a:t>
            </a:r>
            <a:r>
              <a:rPr sz="4000" lang="en-US">
                <a:solidFill>
                  <a:srgbClr val="F46D43"/>
                </a:solidFill>
              </a:rPr>
              <a:t>s</a:t>
            </a:r>
            <a:r>
              <a:rPr sz="4000" lang="en-US">
                <a:solidFill>
                  <a:srgbClr val="F46D43"/>
                </a:solidFill>
              </a:rPr>
              <a:t>l</a:t>
            </a:r>
            <a:r>
              <a:rPr sz="4000" lang="en-US">
                <a:solidFill>
                  <a:srgbClr val="F46D43"/>
                </a:solidFill>
              </a:rPr>
              <a:t>a</a:t>
            </a:r>
            <a:r>
              <a:rPr sz="4000" lang="en-US">
                <a:solidFill>
                  <a:srgbClr val="F46D43"/>
                </a:solidFill>
              </a:rPr>
              <a:t>m</a:t>
            </a:r>
            <a:r>
              <a:rPr sz="4000" lang="en-US">
                <a:solidFill>
                  <a:srgbClr val="F46D43"/>
                </a:solidFill>
              </a:rPr>
              <a:t>1</a:t>
            </a:r>
            <a:r>
              <a:rPr sz="4000" lang="en-US">
                <a:solidFill>
                  <a:srgbClr val="F46D43"/>
                </a:solidFill>
              </a:rPr>
              <a:t>3</a:t>
            </a:r>
            <a:r>
              <a:rPr sz="4000" lang="en-US">
                <a:solidFill>
                  <a:srgbClr val="F46D43"/>
                </a:solidFill>
              </a:rPr>
              <a:t>0</a:t>
            </a:r>
            <a:r>
              <a:rPr sz="4000" lang="en-US">
                <a:solidFill>
                  <a:srgbClr val="F46D43"/>
                </a:solidFill>
              </a:rPr>
              <a:t>@</a:t>
            </a:r>
            <a:r>
              <a:rPr sz="4000" lang="en-US">
                <a:solidFill>
                  <a:srgbClr val="F46D43"/>
                </a:solidFill>
              </a:rPr>
              <a:t>g</a:t>
            </a:r>
            <a:r>
              <a:rPr sz="4000" lang="en-US">
                <a:solidFill>
                  <a:srgbClr val="F46D43"/>
                </a:solidFill>
              </a:rPr>
              <a:t>m</a:t>
            </a:r>
            <a:r>
              <a:rPr sz="4000" lang="en-US">
                <a:solidFill>
                  <a:srgbClr val="F46D43"/>
                </a:solidFill>
              </a:rPr>
              <a:t>a</a:t>
            </a:r>
            <a:r>
              <a:rPr sz="4000" lang="en-US">
                <a:solidFill>
                  <a:srgbClr val="F46D43"/>
                </a:solidFill>
              </a:rPr>
              <a:t>i</a:t>
            </a:r>
            <a:r>
              <a:rPr sz="4000" lang="en-US">
                <a:solidFill>
                  <a:srgbClr val="F46D43"/>
                </a:solidFill>
              </a:rPr>
              <a:t>l</a:t>
            </a:r>
            <a:r>
              <a:rPr sz="4000" lang="en-US">
                <a:solidFill>
                  <a:srgbClr val="F46D43"/>
                </a:solidFill>
              </a:rPr>
              <a:t>.</a:t>
            </a:r>
            <a:r>
              <a:rPr sz="4000" lang="en-US">
                <a:solidFill>
                  <a:srgbClr val="F46D43"/>
                </a:solidFill>
              </a:rPr>
              <a:t>c</a:t>
            </a:r>
            <a:r>
              <a:rPr sz="4000" lang="en-US">
                <a:solidFill>
                  <a:srgbClr val="F46D43"/>
                </a:solidFill>
              </a:rPr>
              <a:t>o</a:t>
            </a:r>
            <a:r>
              <a:rPr sz="4000" lang="en-US">
                <a:solidFill>
                  <a:srgbClr val="F46D43"/>
                </a:solidFill>
              </a:rPr>
              <a:t>m</a:t>
            </a:r>
            <a:endParaRPr sz="4000" lang="en-US">
              <a:solidFill>
                <a:srgbClr val="F46D43"/>
              </a:solidFill>
            </a:endParaRPr>
          </a:p>
        </p:txBody>
      </p:sp>
      <p:pic>
        <p:nvPicPr>
          <p:cNvPr id="2097155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7203820" y="458344"/>
            <a:ext cx="609529" cy="609529"/>
          </a:xfrm>
          <a:prstGeom prst="rect"/>
        </p:spPr>
      </p:pic>
    </p:spTree>
  </p:cSld>
  <p:clrMapOvr>
    <a:masterClrMapping/>
  </p:clrMapOvr>
  <p:transition spd="slow">
    <p:comb dir="horz"/>
  </p:transition>
  <p:timing>
    <p:tnLst>
      <p:par>
        <p:cTn dur="indefinite" id="8" nodeType="tmRoot" restart="never">
          <p:childTnLst>
            <p:seq concurrent="1" nextAc="seek">
              <p:cTn evtFilter="cancelBubble" fill="hold" id="9" nodeType="interactiveSeq" restart="whenNotActive">
                <p:stCondLst>
                  <p:cond evt="onClick" delay="0">
                    <p:tgtEl>
                      <p:spTgt spid="2097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1">
                      <p:stCondLst>
                        <p:cond evt="onBegin" delay="0"/>
                      </p:stCondLst>
                      <p:childTnLst>
                        <p:par>
                          <p:cTn fill="hold" id="12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13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28440" fill="hold" id="10"/>
                                        <p:tgtEl>
                                          <p:spTgt spid="2097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 txBox="1"/>
          <p:nvPr/>
        </p:nvSpPr>
        <p:spPr>
          <a:xfrm>
            <a:off x="401581" y="845097"/>
            <a:ext cx="8340838" cy="4599940"/>
          </a:xfrm>
          <a:prstGeom prst="rect"/>
          <a:solidFill>
            <a:srgbClr val="330066"/>
          </a:solidFill>
        </p:spPr>
        <p:txBody>
          <a:bodyPr rtlCol="0" wrap="square">
            <a:spAutoFit/>
          </a:bodyPr>
          <a:p>
            <a:pPr algn="ctr"/>
            <a:r>
              <a:rPr sz="6000" lang="en-US">
                <a:solidFill>
                  <a:srgbClr val="FFC000"/>
                </a:solidFill>
              </a:rPr>
              <a:t>তারিখ</a:t>
            </a:r>
            <a:r>
              <a:rPr sz="6000" lang="en-US">
                <a:solidFill>
                  <a:srgbClr val="FFC000"/>
                </a:solidFill>
              </a:rPr>
              <a:t>-</a:t>
            </a:r>
            <a:r>
              <a:rPr sz="6000" lang="en-US">
                <a:solidFill>
                  <a:srgbClr val="FFC000"/>
                </a:solidFill>
              </a:rPr>
              <a:t>২</a:t>
            </a:r>
            <a:r>
              <a:rPr sz="6000" lang="en-US">
                <a:solidFill>
                  <a:srgbClr val="FFC000"/>
                </a:solidFill>
              </a:rPr>
              <a:t>০</a:t>
            </a:r>
            <a:r>
              <a:rPr sz="6000" lang="en-US">
                <a:solidFill>
                  <a:srgbClr val="FFC000"/>
                </a:solidFill>
              </a:rPr>
              <a:t>/</a:t>
            </a:r>
            <a:r>
              <a:rPr sz="6000" lang="en-US">
                <a:solidFill>
                  <a:srgbClr val="FFC000"/>
                </a:solidFill>
              </a:rPr>
              <a:t>০</a:t>
            </a:r>
            <a:r>
              <a:rPr sz="6000" lang="en-US">
                <a:solidFill>
                  <a:srgbClr val="FFC000"/>
                </a:solidFill>
              </a:rPr>
              <a:t>৫</a:t>
            </a:r>
            <a:r>
              <a:rPr sz="6000" lang="en-US">
                <a:solidFill>
                  <a:srgbClr val="FFC000"/>
                </a:solidFill>
              </a:rPr>
              <a:t>/</a:t>
            </a:r>
            <a:r>
              <a:rPr sz="6000" lang="en-US">
                <a:solidFill>
                  <a:srgbClr val="FFC000"/>
                </a:solidFill>
              </a:rPr>
              <a:t>২</a:t>
            </a:r>
            <a:r>
              <a:rPr sz="6000" lang="en-US">
                <a:solidFill>
                  <a:srgbClr val="FFC000"/>
                </a:solidFill>
              </a:rPr>
              <a:t>০</a:t>
            </a:r>
            <a:r>
              <a:rPr sz="6000" lang="en-US">
                <a:solidFill>
                  <a:srgbClr val="FFC000"/>
                </a:solidFill>
              </a:rPr>
              <a:t>২</a:t>
            </a:r>
            <a:r>
              <a:rPr sz="6000" lang="en-US">
                <a:solidFill>
                  <a:srgbClr val="FFC000"/>
                </a:solidFill>
              </a:rPr>
              <a:t>০</a:t>
            </a:r>
            <a:endParaRPr sz="6000" lang="en-US">
              <a:solidFill>
                <a:srgbClr val="FFC000"/>
              </a:solidFill>
            </a:endParaRPr>
          </a:p>
          <a:p>
            <a:pPr algn="ctr"/>
            <a:r>
              <a:rPr sz="6000" lang="en-US">
                <a:solidFill>
                  <a:srgbClr val="FFC000"/>
                </a:solidFill>
              </a:rPr>
              <a:t>শ্রণি-৬ষ্ঠ</a:t>
            </a:r>
            <a:endParaRPr sz="6000" lang="en-US">
              <a:solidFill>
                <a:srgbClr val="FFC000"/>
              </a:solidFill>
            </a:endParaRPr>
          </a:p>
          <a:p>
            <a:pPr algn="ctr"/>
            <a:r>
              <a:rPr sz="6000" lang="en-US">
                <a:solidFill>
                  <a:srgbClr val="FFC000"/>
                </a:solidFill>
              </a:rPr>
              <a:t>ই</a:t>
            </a:r>
            <a:r>
              <a:rPr sz="6000" lang="en-US">
                <a:solidFill>
                  <a:srgbClr val="FFC000"/>
                </a:solidFill>
              </a:rPr>
              <a:t>স</a:t>
            </a:r>
            <a:r>
              <a:rPr sz="6000" lang="en-US">
                <a:solidFill>
                  <a:srgbClr val="FFC000"/>
                </a:solidFill>
              </a:rPr>
              <a:t>ল</a:t>
            </a:r>
            <a:r>
              <a:rPr sz="6000" lang="en-US">
                <a:solidFill>
                  <a:srgbClr val="FFC000"/>
                </a:solidFill>
              </a:rPr>
              <a:t>া</a:t>
            </a:r>
            <a:r>
              <a:rPr sz="6000" lang="en-US">
                <a:solidFill>
                  <a:srgbClr val="FFC000"/>
                </a:solidFill>
              </a:rPr>
              <a:t>ম</a:t>
            </a:r>
            <a:r>
              <a:rPr sz="6000" lang="en-US">
                <a:solidFill>
                  <a:srgbClr val="FFC000"/>
                </a:solidFill>
              </a:rPr>
              <a:t>ো</a:t>
            </a:r>
            <a:r>
              <a:rPr sz="6000" lang="en-US">
                <a:solidFill>
                  <a:srgbClr val="FFC000"/>
                </a:solidFill>
              </a:rPr>
              <a:t> </a:t>
            </a:r>
            <a:r>
              <a:rPr sz="6000" lang="en-US">
                <a:solidFill>
                  <a:srgbClr val="FFC000"/>
                </a:solidFill>
              </a:rPr>
              <a:t>ও</a:t>
            </a:r>
            <a:r>
              <a:rPr sz="6000" lang="en-US">
                <a:solidFill>
                  <a:srgbClr val="FFC000"/>
                </a:solidFill>
              </a:rPr>
              <a:t> </a:t>
            </a:r>
            <a:r>
              <a:rPr sz="6000" lang="en-US">
                <a:solidFill>
                  <a:srgbClr val="FFC000"/>
                </a:solidFill>
              </a:rPr>
              <a:t>নৈ</a:t>
            </a:r>
            <a:r>
              <a:rPr sz="6000" lang="en-US">
                <a:solidFill>
                  <a:srgbClr val="FFC000"/>
                </a:solidFill>
              </a:rPr>
              <a:t>ত</a:t>
            </a:r>
            <a:r>
              <a:rPr sz="6000" lang="en-US">
                <a:solidFill>
                  <a:srgbClr val="FFC000"/>
                </a:solidFill>
              </a:rPr>
              <a:t>ি</a:t>
            </a:r>
            <a:r>
              <a:rPr sz="6000" lang="en-US">
                <a:solidFill>
                  <a:srgbClr val="FFC000"/>
                </a:solidFill>
              </a:rPr>
              <a:t>ক</a:t>
            </a:r>
            <a:r>
              <a:rPr sz="6000" lang="en-US">
                <a:solidFill>
                  <a:srgbClr val="FFC000"/>
                </a:solidFill>
              </a:rPr>
              <a:t> </a:t>
            </a:r>
            <a:r>
              <a:rPr sz="6000" lang="en-US">
                <a:solidFill>
                  <a:srgbClr val="FFC000"/>
                </a:solidFill>
              </a:rPr>
              <a:t>শিক্ষ</a:t>
            </a:r>
            <a:r>
              <a:rPr sz="6000" lang="en-US">
                <a:solidFill>
                  <a:srgbClr val="FFC000"/>
                </a:solidFill>
              </a:rPr>
              <a:t>া</a:t>
            </a:r>
            <a:endParaRPr sz="6000" lang="en-US">
              <a:solidFill>
                <a:srgbClr val="FFC000"/>
              </a:solidFill>
            </a:endParaRPr>
          </a:p>
          <a:p>
            <a:pPr algn="ctr"/>
            <a:r>
              <a:rPr sz="6000" lang="en-US">
                <a:solidFill>
                  <a:srgbClr val="FFC000"/>
                </a:solidFill>
              </a:rPr>
              <a:t>স</a:t>
            </a:r>
            <a:r>
              <a:rPr sz="6000" lang="en-US">
                <a:solidFill>
                  <a:srgbClr val="FFC000"/>
                </a:solidFill>
              </a:rPr>
              <a:t>ম</a:t>
            </a:r>
            <a:r>
              <a:rPr sz="6000" lang="en-US">
                <a:solidFill>
                  <a:srgbClr val="FFC000"/>
                </a:solidFill>
              </a:rPr>
              <a:t>য়</a:t>
            </a:r>
            <a:r>
              <a:rPr sz="6000" lang="en-US">
                <a:solidFill>
                  <a:srgbClr val="FFC000"/>
                </a:solidFill>
              </a:rPr>
              <a:t>-</a:t>
            </a:r>
            <a:r>
              <a:rPr sz="6000" lang="en-US">
                <a:solidFill>
                  <a:srgbClr val="FFC000"/>
                </a:solidFill>
              </a:rPr>
              <a:t>৪</a:t>
            </a:r>
            <a:r>
              <a:rPr sz="6000" lang="en-US">
                <a:solidFill>
                  <a:srgbClr val="FFC000"/>
                </a:solidFill>
              </a:rPr>
              <a:t>৫</a:t>
            </a:r>
            <a:r>
              <a:rPr sz="6000" lang="en-US">
                <a:solidFill>
                  <a:srgbClr val="FFC000"/>
                </a:solidFill>
              </a:rPr>
              <a:t>ম</a:t>
            </a:r>
            <a:r>
              <a:rPr sz="6000" lang="en-US">
                <a:solidFill>
                  <a:srgbClr val="FFC000"/>
                </a:solidFill>
              </a:rPr>
              <a:t>ি</a:t>
            </a:r>
            <a:r>
              <a:rPr sz="6000" lang="en-US">
                <a:solidFill>
                  <a:srgbClr val="FFC000"/>
                </a:solidFill>
              </a:rPr>
              <a:t>ন</a:t>
            </a:r>
            <a:r>
              <a:rPr sz="6000" lang="en-US">
                <a:solidFill>
                  <a:srgbClr val="FFC000"/>
                </a:solidFill>
              </a:rPr>
              <a:t>ি</a:t>
            </a:r>
            <a:r>
              <a:rPr sz="6000" lang="en-US">
                <a:solidFill>
                  <a:srgbClr val="FFC000"/>
                </a:solidFill>
              </a:rPr>
              <a:t>ট</a:t>
            </a:r>
            <a:endParaRPr sz="6000" lang="en-US">
              <a:solidFill>
                <a:srgbClr val="FFC000"/>
              </a:solidFill>
            </a:endParaRPr>
          </a:p>
          <a:p>
            <a:pPr algn="ctr"/>
            <a:r>
              <a:rPr sz="6000" lang="en-US">
                <a:solidFill>
                  <a:srgbClr val="FFC000"/>
                </a:solidFill>
              </a:rPr>
              <a:t>অধ</a:t>
            </a:r>
            <a:r>
              <a:rPr sz="6000" lang="en-US">
                <a:solidFill>
                  <a:srgbClr val="FFC000"/>
                </a:solidFill>
              </a:rPr>
              <a:t>্য</a:t>
            </a:r>
            <a:r>
              <a:rPr sz="6000" lang="en-US">
                <a:solidFill>
                  <a:srgbClr val="FFC000"/>
                </a:solidFill>
              </a:rPr>
              <a:t>া</a:t>
            </a:r>
            <a:r>
              <a:rPr sz="6000" lang="en-US">
                <a:solidFill>
                  <a:srgbClr val="FFC000"/>
                </a:solidFill>
              </a:rPr>
              <a:t>য়</a:t>
            </a:r>
            <a:r>
              <a:rPr sz="6000" lang="en-US">
                <a:solidFill>
                  <a:srgbClr val="FFC000"/>
                </a:solidFill>
              </a:rPr>
              <a:t>-</a:t>
            </a:r>
            <a:r>
              <a:rPr sz="6000" lang="en-US">
                <a:solidFill>
                  <a:srgbClr val="FFC000"/>
                </a:solidFill>
              </a:rPr>
              <a:t>১</a:t>
            </a:r>
            <a:r>
              <a:rPr sz="6000" lang="en-US">
                <a:solidFill>
                  <a:srgbClr val="FFC000"/>
                </a:solidFill>
              </a:rPr>
              <a:t>ম</a:t>
            </a:r>
            <a:endParaRPr sz="6000" lang="en-US">
              <a:solidFill>
                <a:srgbClr val="FFC000"/>
              </a:solidFill>
            </a:endParaRPr>
          </a:p>
        </p:txBody>
      </p:sp>
      <p:pic>
        <p:nvPicPr>
          <p:cNvPr id="2097156" name=""/>
          <p:cNvPicPr>
            <a:picLocks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8022419" y="125096"/>
            <a:ext cx="720000" cy="720000"/>
          </a:xfrm>
          <a:prstGeom prst="rect"/>
        </p:spPr>
      </p:pic>
    </p:spTree>
  </p:cSld>
  <p:clrMapOvr>
    <a:masterClrMapping/>
  </p:clrMapOvr>
  <p:transition spd="slow">
    <p:split dir="out" orient="vert"/>
  </p:transition>
  <p:timing>
    <p:tnLst>
      <p:par>
        <p:cTn dur="indefinite" id="15" nodeType="tmRoot" restart="never">
          <p:childTnLst>
            <p:seq concurrent="1" nextAc="seek">
              <p:cTn evtFilter="cancelBubble" fill="hold" id="16" nodeType="interactiveSeq" restart="whenNotActive">
                <p:stCondLst>
                  <p:cond evt="onClick" delay="0">
                    <p:tgtEl>
                      <p:spTgt spid="2097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8">
                      <p:stCondLst>
                        <p:cond evt="onBegin" delay="0"/>
                      </p:stCondLst>
                      <p:childTnLst>
                        <p:par>
                          <p:cTn fill="hold" id="19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20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7660" fill="hold" id="17"/>
                                        <p:tgtEl>
                                          <p:spTgt spid="2097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 txBox="1"/>
          <p:nvPr/>
        </p:nvSpPr>
        <p:spPr>
          <a:xfrm>
            <a:off x="1056528" y="619640"/>
            <a:ext cx="5690225" cy="688340"/>
          </a:xfrm>
          <a:prstGeom prst="rect"/>
          <a:solidFill>
            <a:srgbClr val="65FF65"/>
          </a:solidFill>
        </p:spPr>
        <p:txBody>
          <a:bodyPr rtlCol="0" wrap="square">
            <a:spAutoFit/>
          </a:bodyPr>
          <a:p>
            <a:pPr algn="ctr"/>
            <a:r>
              <a:rPr b="1" sz="4000" lang="en-US">
                <a:solidFill>
                  <a:srgbClr val="BF0000"/>
                </a:solidFill>
              </a:rPr>
              <a:t>ছ</a:t>
            </a:r>
            <a:r>
              <a:rPr b="1" sz="4000" lang="en-US">
                <a:solidFill>
                  <a:srgbClr val="BF0000"/>
                </a:solidFill>
              </a:rPr>
              <a:t>ব</a:t>
            </a:r>
            <a:r>
              <a:rPr b="1" sz="4000" lang="en-US">
                <a:solidFill>
                  <a:srgbClr val="BF0000"/>
                </a:solidFill>
              </a:rPr>
              <a:t>ি</a:t>
            </a:r>
            <a:r>
              <a:rPr b="1" sz="4000" lang="en-US">
                <a:solidFill>
                  <a:srgbClr val="BF0000"/>
                </a:solidFill>
              </a:rPr>
              <a:t>ট</a:t>
            </a:r>
            <a:r>
              <a:rPr b="1" sz="4000" lang="en-US">
                <a:solidFill>
                  <a:srgbClr val="BF0000"/>
                </a:solidFill>
              </a:rPr>
              <a:t>ি</a:t>
            </a:r>
            <a:r>
              <a:rPr b="1" sz="4000" lang="en-US">
                <a:solidFill>
                  <a:srgbClr val="BF0000"/>
                </a:solidFill>
              </a:rPr>
              <a:t>র</a:t>
            </a:r>
            <a:r>
              <a:rPr b="1" sz="4000" lang="en-US">
                <a:solidFill>
                  <a:srgbClr val="BF0000"/>
                </a:solidFill>
              </a:rPr>
              <a:t> </a:t>
            </a:r>
            <a:r>
              <a:rPr b="1" sz="4000" lang="en-US">
                <a:solidFill>
                  <a:srgbClr val="BF0000"/>
                </a:solidFill>
              </a:rPr>
              <a:t>দ</a:t>
            </a:r>
            <a:r>
              <a:rPr b="1" sz="4000" lang="en-US">
                <a:solidFill>
                  <a:srgbClr val="BF0000"/>
                </a:solidFill>
              </a:rPr>
              <a:t>ি</a:t>
            </a:r>
            <a:r>
              <a:rPr b="1" sz="4000" lang="en-US">
                <a:solidFill>
                  <a:srgbClr val="BF0000"/>
                </a:solidFill>
              </a:rPr>
              <a:t>ক</a:t>
            </a:r>
            <a:r>
              <a:rPr b="1" sz="4000" lang="en-US">
                <a:solidFill>
                  <a:srgbClr val="BF0000"/>
                </a:solidFill>
              </a:rPr>
              <a:t>ে</a:t>
            </a:r>
            <a:r>
              <a:rPr b="1" sz="4000" lang="en-US">
                <a:solidFill>
                  <a:srgbClr val="BF0000"/>
                </a:solidFill>
              </a:rPr>
              <a:t> </a:t>
            </a:r>
            <a:r>
              <a:rPr b="1" sz="4000" lang="en-US">
                <a:solidFill>
                  <a:srgbClr val="BF0000"/>
                </a:solidFill>
              </a:rPr>
              <a:t>লক্ষ</a:t>
            </a:r>
            <a:r>
              <a:rPr b="1" sz="4000" lang="en-US">
                <a:solidFill>
                  <a:srgbClr val="BF0000"/>
                </a:solidFill>
              </a:rPr>
              <a:t>্য</a:t>
            </a:r>
            <a:r>
              <a:rPr b="1" sz="4000" lang="en-US">
                <a:solidFill>
                  <a:srgbClr val="BF0000"/>
                </a:solidFill>
              </a:rPr>
              <a:t> </a:t>
            </a:r>
            <a:r>
              <a:rPr b="1" sz="4000" lang="en-US">
                <a:solidFill>
                  <a:srgbClr val="BF0000"/>
                </a:solidFill>
              </a:rPr>
              <a:t>ক</a:t>
            </a:r>
            <a:r>
              <a:rPr b="1" sz="4000" lang="en-US">
                <a:solidFill>
                  <a:srgbClr val="BF0000"/>
                </a:solidFill>
              </a:rPr>
              <a:t>র</a:t>
            </a:r>
            <a:endParaRPr b="1" sz="4000" lang="en-US">
              <a:solidFill>
                <a:srgbClr val="BF0000"/>
              </a:solidFill>
            </a:endParaRPr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2606" y="1731720"/>
            <a:ext cx="9091393" cy="4886334"/>
          </a:xfrm>
          <a:prstGeom prst="rect"/>
        </p:spPr>
      </p:pic>
      <p:pic>
        <p:nvPicPr>
          <p:cNvPr id="2097158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7112796" y="619640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22" nodeType="tmRoot" restart="never">
          <p:childTnLst>
            <p:seq concurrent="1" nextAc="seek">
              <p:cTn evtFilter="cancelBubble" fill="hold" id="23" nodeType="interactiveSeq" restart="whenNotActive">
                <p:stCondLst>
                  <p:cond evt="onClick" delay="0">
                    <p:tgtEl>
                      <p:spTgt spid="2097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5">
                      <p:stCondLst>
                        <p:cond evt="onBegin" delay="0"/>
                      </p:stCondLst>
                      <p:childTnLst>
                        <p:par>
                          <p:cTn fill="hold" id="26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27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4060" fill="hold" id="24"/>
                                        <p:tgtEl>
                                          <p:spTgt spid="2097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 txBox="1"/>
          <p:nvPr/>
        </p:nvSpPr>
        <p:spPr>
          <a:xfrm>
            <a:off x="3560857" y="477791"/>
            <a:ext cx="3483549" cy="751840"/>
          </a:xfrm>
          <a:prstGeom prst="rect"/>
          <a:solidFill>
            <a:srgbClr val="FFE5E5"/>
          </a:solidFill>
        </p:spPr>
        <p:txBody>
          <a:bodyPr rtlCol="0" wrap="square">
            <a:spAutoFit/>
          </a:bodyPr>
          <a:p>
            <a:pPr algn="ctr"/>
            <a:r>
              <a:rPr sz="4400" lang="en-US">
                <a:solidFill>
                  <a:srgbClr val="F46D43"/>
                </a:solidFill>
              </a:rPr>
              <a:t>পাঠ</a:t>
            </a:r>
            <a:r>
              <a:rPr sz="4400" lang="en-US">
                <a:solidFill>
                  <a:srgbClr val="F46D43"/>
                </a:solidFill>
              </a:rPr>
              <a:t> </a:t>
            </a:r>
            <a:r>
              <a:rPr sz="4400" lang="en-US">
                <a:solidFill>
                  <a:srgbClr val="F46D43"/>
                </a:solidFill>
              </a:rPr>
              <a:t>ঘোষ</a:t>
            </a:r>
            <a:r>
              <a:rPr sz="4400" lang="en-US">
                <a:solidFill>
                  <a:srgbClr val="F46D43"/>
                </a:solidFill>
              </a:rPr>
              <a:t>ন</a:t>
            </a:r>
            <a:r>
              <a:rPr sz="4400" lang="en-US">
                <a:solidFill>
                  <a:srgbClr val="F46D43"/>
                </a:solidFill>
              </a:rPr>
              <a:t>া</a:t>
            </a:r>
            <a:endParaRPr sz="4400" lang="en-US">
              <a:solidFill>
                <a:srgbClr val="F46D43"/>
              </a:solidFill>
            </a:endParaRPr>
          </a:p>
        </p:txBody>
      </p:sp>
      <p:sp>
        <p:nvSpPr>
          <p:cNvPr id="1048600" name=""/>
          <p:cNvSpPr txBox="1"/>
          <p:nvPr/>
        </p:nvSpPr>
        <p:spPr>
          <a:xfrm>
            <a:off x="272370" y="1431834"/>
            <a:ext cx="8599261" cy="5527040"/>
          </a:xfrm>
          <a:prstGeom prst="rect"/>
          <a:solidFill>
            <a:srgbClr val="000000"/>
          </a:solidFill>
        </p:spPr>
        <p:txBody>
          <a:bodyPr rtlCol="0" wrap="square">
            <a:spAutoFit/>
          </a:bodyPr>
          <a:p>
            <a:pPr algn="ctr">
              <a:lnSpc>
                <a:spcPct val="150000"/>
              </a:lnSpc>
            </a:pPr>
            <a:r>
              <a:rPr sz="6000" lang="en-US">
                <a:solidFill>
                  <a:srgbClr val="F46D43"/>
                </a:solidFill>
              </a:rPr>
              <a:t>আ</a:t>
            </a:r>
            <a:r>
              <a:rPr sz="6000" lang="en-US">
                <a:solidFill>
                  <a:srgbClr val="F46D43"/>
                </a:solidFill>
              </a:rPr>
              <a:t>ল</a:t>
            </a:r>
            <a:r>
              <a:rPr sz="6000" lang="en-US">
                <a:solidFill>
                  <a:srgbClr val="F46D43"/>
                </a:solidFill>
              </a:rPr>
              <a:t> </a:t>
            </a:r>
            <a:r>
              <a:rPr sz="6000" lang="en-US">
                <a:solidFill>
                  <a:srgbClr val="F46D43"/>
                </a:solidFill>
              </a:rPr>
              <a:t>আ</a:t>
            </a:r>
            <a:r>
              <a:rPr sz="6000" lang="en-US">
                <a:solidFill>
                  <a:srgbClr val="F46D43"/>
                </a:solidFill>
              </a:rPr>
              <a:t>স</a:t>
            </a:r>
            <a:r>
              <a:rPr sz="6000" lang="en-US">
                <a:solidFill>
                  <a:srgbClr val="F46D43"/>
                </a:solidFill>
              </a:rPr>
              <a:t>ম</a:t>
            </a:r>
            <a:r>
              <a:rPr sz="6000" lang="en-US">
                <a:solidFill>
                  <a:srgbClr val="F46D43"/>
                </a:solidFill>
              </a:rPr>
              <a:t>া</a:t>
            </a:r>
            <a:r>
              <a:rPr sz="6000" lang="en-US">
                <a:solidFill>
                  <a:srgbClr val="F46D43"/>
                </a:solidFill>
              </a:rPr>
              <a:t>উ</a:t>
            </a:r>
            <a:r>
              <a:rPr sz="6000" lang="en-US">
                <a:solidFill>
                  <a:srgbClr val="F46D43"/>
                </a:solidFill>
              </a:rPr>
              <a:t>ল</a:t>
            </a:r>
            <a:r>
              <a:rPr sz="6000" lang="en-US">
                <a:solidFill>
                  <a:srgbClr val="F46D43"/>
                </a:solidFill>
              </a:rPr>
              <a:t> </a:t>
            </a:r>
            <a:r>
              <a:rPr sz="6000" lang="en-US">
                <a:solidFill>
                  <a:srgbClr val="F46D43"/>
                </a:solidFill>
              </a:rPr>
              <a:t>হ</a:t>
            </a:r>
            <a:r>
              <a:rPr sz="6000" lang="en-US">
                <a:solidFill>
                  <a:srgbClr val="F46D43"/>
                </a:solidFill>
              </a:rPr>
              <a:t>ু</a:t>
            </a:r>
            <a:r>
              <a:rPr sz="6000" lang="en-US">
                <a:solidFill>
                  <a:srgbClr val="F46D43"/>
                </a:solidFill>
              </a:rPr>
              <a:t>স</a:t>
            </a:r>
            <a:r>
              <a:rPr sz="6000" lang="en-US">
                <a:solidFill>
                  <a:srgbClr val="F46D43"/>
                </a:solidFill>
              </a:rPr>
              <a:t>ন</a:t>
            </a:r>
            <a:r>
              <a:rPr sz="6000" lang="en-US">
                <a:solidFill>
                  <a:srgbClr val="F46D43"/>
                </a:solidFill>
              </a:rPr>
              <a:t>া</a:t>
            </a:r>
            <a:r>
              <a:rPr sz="6000" lang="en-US">
                <a:solidFill>
                  <a:srgbClr val="F46D43"/>
                </a:solidFill>
              </a:rPr>
              <a:t> </a:t>
            </a:r>
            <a:endParaRPr sz="6000" lang="en-US">
              <a:solidFill>
                <a:srgbClr val="F46D43"/>
              </a:solidFill>
            </a:endParaRPr>
          </a:p>
          <a:p>
            <a:pPr algn="ctr">
              <a:lnSpc>
                <a:spcPct val="150000"/>
              </a:lnSpc>
            </a:pPr>
            <a:r>
              <a:rPr sz="6000" lang="en-US">
                <a:solidFill>
                  <a:srgbClr val="F46D43"/>
                </a:solidFill>
              </a:rPr>
              <a:t> </a:t>
            </a:r>
            <a:r>
              <a:rPr sz="6000" lang="en-US">
                <a:solidFill>
                  <a:srgbClr val="F46D43"/>
                </a:solidFill>
              </a:rPr>
              <a:t>অধ</a:t>
            </a:r>
            <a:r>
              <a:rPr sz="6000" lang="en-US">
                <a:solidFill>
                  <a:srgbClr val="F46D43"/>
                </a:solidFill>
              </a:rPr>
              <a:t>্য</a:t>
            </a:r>
            <a:r>
              <a:rPr sz="6000" lang="en-US">
                <a:solidFill>
                  <a:srgbClr val="F46D43"/>
                </a:solidFill>
              </a:rPr>
              <a:t>া</a:t>
            </a:r>
            <a:r>
              <a:rPr sz="6000" lang="en-US">
                <a:solidFill>
                  <a:srgbClr val="F46D43"/>
                </a:solidFill>
              </a:rPr>
              <a:t>য়</a:t>
            </a:r>
            <a:r>
              <a:rPr sz="6000" lang="en-US">
                <a:solidFill>
                  <a:srgbClr val="F46D43"/>
                </a:solidFill>
              </a:rPr>
              <a:t>-</a:t>
            </a:r>
            <a:r>
              <a:rPr sz="6000" lang="en-US">
                <a:solidFill>
                  <a:srgbClr val="F46D43"/>
                </a:solidFill>
              </a:rPr>
              <a:t>১</a:t>
            </a:r>
            <a:r>
              <a:rPr sz="6000" lang="en-US">
                <a:solidFill>
                  <a:srgbClr val="F46D43"/>
                </a:solidFill>
              </a:rPr>
              <a:t>ম</a:t>
            </a:r>
            <a:endParaRPr sz="6000" lang="en-US">
              <a:solidFill>
                <a:srgbClr val="F46D43"/>
              </a:solidFill>
            </a:endParaRPr>
          </a:p>
          <a:p>
            <a:pPr algn="ctr">
              <a:lnSpc>
                <a:spcPct val="150000"/>
              </a:lnSpc>
            </a:pPr>
            <a:r>
              <a:rPr sz="6000" lang="en-US">
                <a:solidFill>
                  <a:srgbClr val="F46D43"/>
                </a:solidFill>
              </a:rPr>
              <a:t>পাঠ</a:t>
            </a:r>
            <a:r>
              <a:rPr sz="6000" lang="en-US">
                <a:solidFill>
                  <a:srgbClr val="F46D43"/>
                </a:solidFill>
              </a:rPr>
              <a:t>-</a:t>
            </a:r>
            <a:r>
              <a:rPr sz="6000" lang="en-US">
                <a:solidFill>
                  <a:srgbClr val="F46D43"/>
                </a:solidFill>
              </a:rPr>
              <a:t>৫</a:t>
            </a:r>
            <a:endParaRPr sz="6000" lang="en-US">
              <a:solidFill>
                <a:srgbClr val="F46D43"/>
              </a:solidFill>
            </a:endParaRPr>
          </a:p>
          <a:p>
            <a:pPr algn="ctr">
              <a:lnSpc>
                <a:spcPct val="150000"/>
              </a:lnSpc>
            </a:pPr>
            <a:r>
              <a:rPr sz="6000" lang="en-US">
                <a:solidFill>
                  <a:srgbClr val="F46D43"/>
                </a:solidFill>
              </a:rPr>
              <a:t>পৃষ্ঠ</a:t>
            </a:r>
            <a:r>
              <a:rPr sz="6000" lang="en-US">
                <a:solidFill>
                  <a:srgbClr val="F46D43"/>
                </a:solidFill>
              </a:rPr>
              <a:t>া</a:t>
            </a:r>
            <a:r>
              <a:rPr sz="6000" lang="en-US">
                <a:solidFill>
                  <a:srgbClr val="F46D43"/>
                </a:solidFill>
              </a:rPr>
              <a:t>-</a:t>
            </a:r>
            <a:r>
              <a:rPr sz="6000" lang="en-US">
                <a:solidFill>
                  <a:srgbClr val="F46D43"/>
                </a:solidFill>
              </a:rPr>
              <a:t>৭</a:t>
            </a:r>
            <a:endParaRPr sz="6000" lang="en-US">
              <a:solidFill>
                <a:srgbClr val="F46D43"/>
              </a:solidFill>
            </a:endParaRPr>
          </a:p>
        </p:txBody>
      </p:sp>
      <p:pic>
        <p:nvPicPr>
          <p:cNvPr id="2097159" name=""/>
          <p:cNvPicPr>
            <a:picLocks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 flipV="1">
            <a:off x="7658319" y="679994"/>
            <a:ext cx="549636" cy="549637"/>
          </a:xfrm>
          <a:prstGeom prst="rect"/>
        </p:spPr>
      </p:pic>
    </p:spTree>
  </p:cSld>
  <p:clrMapOvr>
    <a:masterClrMapping/>
  </p:clrMapOvr>
  <p:transition spd="slow">
    <p:dissolve/>
  </p:transition>
  <p:timing>
    <p:tnLst>
      <p:par>
        <p:cTn dur="indefinite" id="29" nodeType="tmRoot" restart="never">
          <p:childTnLst>
            <p:seq concurrent="1" nextAc="seek">
              <p:cTn evtFilter="cancelBubble" fill="hold" id="30" nodeType="interactiveSeq" restart="whenNotActive">
                <p:stCondLst>
                  <p:cond evt="onClick" delay="0">
                    <p:tgtEl>
                      <p:spTgt spid="2097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2">
                      <p:stCondLst>
                        <p:cond evt="onBegin" delay="0"/>
                      </p:stCondLst>
                      <p:childTnLst>
                        <p:par>
                          <p:cTn fill="hold" id="33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34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2320" fill="hold" id="31"/>
                                        <p:tgtEl>
                                          <p:spTgt spid="2097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/>
          <p:nvPr/>
        </p:nvSpPr>
        <p:spPr>
          <a:xfrm>
            <a:off x="2080820" y="0"/>
            <a:ext cx="4419449" cy="1638778"/>
          </a:xfrm>
          <a:prstGeom prst="hexagon"/>
          <a:solidFill>
            <a:srgbClr val="02A5E3"/>
          </a:solidFill>
          <a:ln w="63500">
            <a:solidFill>
              <a:srgbClr val="000000"/>
            </a:solidFill>
            <a:prstDash val="dash"/>
          </a:ln>
        </p:spPr>
        <p:txBody>
          <a:bodyPr anchor="ctr"/>
          <a:p>
            <a:pPr algn="ctr"/>
            <a:r>
              <a:rPr b="1" sz="4800" lang="en-US">
                <a:solidFill>
                  <a:srgbClr val="330066"/>
                </a:solidFill>
              </a:rPr>
              <a:t>শিখ</a:t>
            </a:r>
            <a:r>
              <a:rPr b="1" sz="4800" lang="en-US">
                <a:solidFill>
                  <a:srgbClr val="330066"/>
                </a:solidFill>
              </a:rPr>
              <a:t>ন</a:t>
            </a:r>
            <a:r>
              <a:rPr b="1" sz="4800" lang="en-US">
                <a:solidFill>
                  <a:srgbClr val="330066"/>
                </a:solidFill>
              </a:rPr>
              <a:t> </a:t>
            </a:r>
            <a:r>
              <a:rPr b="1" sz="4800" lang="en-US">
                <a:solidFill>
                  <a:srgbClr val="330066"/>
                </a:solidFill>
              </a:rPr>
              <a:t>ফ</a:t>
            </a:r>
            <a:r>
              <a:rPr b="1" sz="4800" lang="en-US">
                <a:solidFill>
                  <a:srgbClr val="330066"/>
                </a:solidFill>
              </a:rPr>
              <a:t>ল</a:t>
            </a:r>
            <a:endParaRPr b="1" sz="4800" lang="en-US">
              <a:solidFill>
                <a:srgbClr val="330066"/>
              </a:solidFill>
            </a:endParaRPr>
          </a:p>
        </p:txBody>
      </p:sp>
      <p:sp>
        <p:nvSpPr>
          <p:cNvPr id="1048602" name=""/>
          <p:cNvSpPr txBox="1"/>
          <p:nvPr/>
        </p:nvSpPr>
        <p:spPr>
          <a:xfrm>
            <a:off x="416479" y="1933074"/>
            <a:ext cx="8468130" cy="5158739"/>
          </a:xfrm>
          <a:prstGeom prst="rect"/>
          <a:solidFill>
            <a:srgbClr val="000080"/>
          </a:solidFill>
        </p:spPr>
        <p:txBody>
          <a:bodyPr anchor="b" rtlCol="0" wrap="square">
            <a:spAutoFit/>
          </a:bodyPr>
          <a:p>
            <a:pPr algn="r">
              <a:lnSpc>
                <a:spcPct val="100000"/>
              </a:lnSpc>
            </a:pPr>
            <a:r>
              <a:rPr sz="4800" lang="en-US">
                <a:solidFill>
                  <a:srgbClr val="F46D43"/>
                </a:solidFill>
              </a:rPr>
              <a:t>১</a:t>
            </a:r>
            <a:r>
              <a:rPr sz="4800" lang="en-US">
                <a:solidFill>
                  <a:srgbClr val="F46D43"/>
                </a:solidFill>
              </a:rPr>
              <a:t>,</a:t>
            </a:r>
            <a:r>
              <a:rPr sz="4800" lang="en-US">
                <a:solidFill>
                  <a:srgbClr val="F46D43"/>
                </a:solidFill>
              </a:rPr>
              <a:t>আ</a:t>
            </a:r>
            <a:r>
              <a:rPr sz="4800" lang="en-US">
                <a:solidFill>
                  <a:srgbClr val="F46D43"/>
                </a:solidFill>
              </a:rPr>
              <a:t>স</a:t>
            </a:r>
            <a:r>
              <a:rPr sz="4800" lang="en-US">
                <a:solidFill>
                  <a:srgbClr val="F46D43"/>
                </a:solidFill>
              </a:rPr>
              <a:t>ম</a:t>
            </a:r>
            <a:r>
              <a:rPr sz="4800" lang="en-US">
                <a:solidFill>
                  <a:srgbClr val="F46D43"/>
                </a:solidFill>
              </a:rPr>
              <a:t>া</a:t>
            </a:r>
            <a:r>
              <a:rPr sz="4800" lang="en-US">
                <a:solidFill>
                  <a:srgbClr val="F46D43"/>
                </a:solidFill>
              </a:rPr>
              <a:t>উ</a:t>
            </a:r>
            <a:r>
              <a:rPr sz="4800" lang="en-US">
                <a:solidFill>
                  <a:srgbClr val="F46D43"/>
                </a:solidFill>
              </a:rPr>
              <a:t>ল</a:t>
            </a:r>
            <a:r>
              <a:rPr sz="4800" lang="en-US">
                <a:solidFill>
                  <a:srgbClr val="F46D43"/>
                </a:solidFill>
              </a:rPr>
              <a:t> </a:t>
            </a:r>
            <a:r>
              <a:rPr sz="4800" lang="en-US">
                <a:solidFill>
                  <a:srgbClr val="F46D43"/>
                </a:solidFill>
              </a:rPr>
              <a:t>হ</a:t>
            </a:r>
            <a:r>
              <a:rPr sz="4800" lang="en-US">
                <a:solidFill>
                  <a:srgbClr val="F46D43"/>
                </a:solidFill>
              </a:rPr>
              <a:t>ু</a:t>
            </a:r>
            <a:r>
              <a:rPr sz="4800" lang="en-US">
                <a:solidFill>
                  <a:srgbClr val="F46D43"/>
                </a:solidFill>
              </a:rPr>
              <a:t>স</a:t>
            </a:r>
            <a:r>
              <a:rPr sz="4800" lang="en-US">
                <a:solidFill>
                  <a:srgbClr val="F46D43"/>
                </a:solidFill>
              </a:rPr>
              <a:t>ন</a:t>
            </a:r>
            <a:r>
              <a:rPr sz="4800" lang="en-US">
                <a:solidFill>
                  <a:srgbClr val="F46D43"/>
                </a:solidFill>
              </a:rPr>
              <a:t>া</a:t>
            </a:r>
            <a:r>
              <a:rPr sz="4800" lang="en-US">
                <a:solidFill>
                  <a:srgbClr val="F46D43"/>
                </a:solidFill>
              </a:rPr>
              <a:t> </a:t>
            </a:r>
            <a:r>
              <a:rPr sz="4800" lang="en-US">
                <a:solidFill>
                  <a:srgbClr val="F46D43"/>
                </a:solidFill>
              </a:rPr>
              <a:t>স</a:t>
            </a:r>
            <a:r>
              <a:rPr sz="4800" lang="en-US">
                <a:solidFill>
                  <a:srgbClr val="F46D43"/>
                </a:solidFill>
              </a:rPr>
              <a:t>ম</a:t>
            </a:r>
            <a:r>
              <a:rPr sz="4800" lang="en-US">
                <a:solidFill>
                  <a:srgbClr val="F46D43"/>
                </a:solidFill>
              </a:rPr>
              <a:t>্প</a:t>
            </a:r>
            <a:r>
              <a:rPr sz="4800" lang="en-US">
                <a:solidFill>
                  <a:srgbClr val="F46D43"/>
                </a:solidFill>
              </a:rPr>
              <a:t>র্ক</a:t>
            </a:r>
            <a:r>
              <a:rPr sz="4800" lang="en-US">
                <a:solidFill>
                  <a:srgbClr val="F46D43"/>
                </a:solidFill>
              </a:rPr>
              <a:t>ে</a:t>
            </a:r>
            <a:r>
              <a:rPr sz="4800" lang="en-US">
                <a:solidFill>
                  <a:srgbClr val="F46D43"/>
                </a:solidFill>
              </a:rPr>
              <a:t> </a:t>
            </a:r>
            <a:r>
              <a:rPr sz="4800" lang="en-US">
                <a:solidFill>
                  <a:srgbClr val="F46D43"/>
                </a:solidFill>
              </a:rPr>
              <a:t>জ</a:t>
            </a:r>
            <a:r>
              <a:rPr sz="4800" lang="en-US">
                <a:solidFill>
                  <a:srgbClr val="F46D43"/>
                </a:solidFill>
              </a:rPr>
              <a:t>া</a:t>
            </a:r>
            <a:r>
              <a:rPr sz="4800" lang="en-US">
                <a:solidFill>
                  <a:srgbClr val="F46D43"/>
                </a:solidFill>
              </a:rPr>
              <a:t>ন</a:t>
            </a:r>
            <a:r>
              <a:rPr sz="4800" lang="en-US">
                <a:solidFill>
                  <a:srgbClr val="F46D43"/>
                </a:solidFill>
              </a:rPr>
              <a:t>ত</a:t>
            </a:r>
            <a:r>
              <a:rPr sz="4800" lang="en-US">
                <a:solidFill>
                  <a:srgbClr val="F46D43"/>
                </a:solidFill>
              </a:rPr>
              <a:t>ে</a:t>
            </a:r>
            <a:r>
              <a:rPr sz="4800" lang="en-US">
                <a:solidFill>
                  <a:srgbClr val="F46D43"/>
                </a:solidFill>
              </a:rPr>
              <a:t> </a:t>
            </a:r>
            <a:r>
              <a:rPr sz="4800" lang="en-US">
                <a:solidFill>
                  <a:srgbClr val="F46D43"/>
                </a:solidFill>
              </a:rPr>
              <a:t>প</a:t>
            </a:r>
            <a:r>
              <a:rPr sz="4800" lang="en-US">
                <a:solidFill>
                  <a:srgbClr val="F46D43"/>
                </a:solidFill>
              </a:rPr>
              <a:t>া</a:t>
            </a:r>
            <a:r>
              <a:rPr sz="4800" lang="en-US">
                <a:solidFill>
                  <a:srgbClr val="F46D43"/>
                </a:solidFill>
              </a:rPr>
              <a:t>র</a:t>
            </a:r>
            <a:r>
              <a:rPr sz="4800" lang="en-US">
                <a:solidFill>
                  <a:srgbClr val="F46D43"/>
                </a:solidFill>
              </a:rPr>
              <a:t>ব</a:t>
            </a:r>
            <a:r>
              <a:rPr sz="4800" lang="en-US">
                <a:solidFill>
                  <a:srgbClr val="F46D43"/>
                </a:solidFill>
              </a:rPr>
              <a:t>ে</a:t>
            </a:r>
            <a:endParaRPr sz="4800" lang="en-US">
              <a:solidFill>
                <a:srgbClr val="F46D43"/>
              </a:solidFill>
            </a:endParaRPr>
          </a:p>
          <a:p>
            <a:pPr algn="r">
              <a:lnSpc>
                <a:spcPct val="100000"/>
              </a:lnSpc>
            </a:pPr>
            <a:r>
              <a:rPr sz="4800" lang="en-US">
                <a:solidFill>
                  <a:srgbClr val="F46D43"/>
                </a:solidFill>
              </a:rPr>
              <a:t>২</a:t>
            </a:r>
            <a:r>
              <a:rPr sz="4800" lang="en-US">
                <a:solidFill>
                  <a:srgbClr val="F46D43"/>
                </a:solidFill>
              </a:rPr>
              <a:t>,</a:t>
            </a:r>
            <a:r>
              <a:rPr sz="4800" lang="en-US">
                <a:solidFill>
                  <a:srgbClr val="F46D43"/>
                </a:solidFill>
              </a:rPr>
              <a:t>আ</a:t>
            </a:r>
            <a:r>
              <a:rPr sz="4800" lang="en-US">
                <a:solidFill>
                  <a:srgbClr val="F46D43"/>
                </a:solidFill>
              </a:rPr>
              <a:t>স</a:t>
            </a:r>
            <a:r>
              <a:rPr sz="4800" lang="en-US">
                <a:solidFill>
                  <a:srgbClr val="F46D43"/>
                </a:solidFill>
              </a:rPr>
              <a:t>ম</a:t>
            </a:r>
            <a:r>
              <a:rPr sz="4800" lang="en-US">
                <a:solidFill>
                  <a:srgbClr val="F46D43"/>
                </a:solidFill>
              </a:rPr>
              <a:t>া</a:t>
            </a:r>
            <a:r>
              <a:rPr sz="4800" lang="en-US">
                <a:solidFill>
                  <a:srgbClr val="F46D43"/>
                </a:solidFill>
              </a:rPr>
              <a:t>উ</a:t>
            </a:r>
            <a:r>
              <a:rPr sz="4800" lang="en-US">
                <a:solidFill>
                  <a:srgbClr val="F46D43"/>
                </a:solidFill>
              </a:rPr>
              <a:t>ল</a:t>
            </a:r>
            <a:r>
              <a:rPr sz="4800" lang="en-US">
                <a:solidFill>
                  <a:srgbClr val="F46D43"/>
                </a:solidFill>
              </a:rPr>
              <a:t> </a:t>
            </a:r>
            <a:r>
              <a:rPr sz="4800" lang="en-US">
                <a:solidFill>
                  <a:srgbClr val="F46D43"/>
                </a:solidFill>
              </a:rPr>
              <a:t>হ</a:t>
            </a:r>
            <a:r>
              <a:rPr sz="4800" lang="en-US">
                <a:solidFill>
                  <a:srgbClr val="F46D43"/>
                </a:solidFill>
              </a:rPr>
              <a:t>ু</a:t>
            </a:r>
            <a:r>
              <a:rPr sz="4800" lang="en-US">
                <a:solidFill>
                  <a:srgbClr val="F46D43"/>
                </a:solidFill>
              </a:rPr>
              <a:t>স</a:t>
            </a:r>
            <a:r>
              <a:rPr sz="4800" lang="en-US">
                <a:solidFill>
                  <a:srgbClr val="F46D43"/>
                </a:solidFill>
              </a:rPr>
              <a:t>ন</a:t>
            </a:r>
            <a:r>
              <a:rPr sz="4800" lang="en-US">
                <a:solidFill>
                  <a:srgbClr val="F46D43"/>
                </a:solidFill>
              </a:rPr>
              <a:t>া</a:t>
            </a:r>
            <a:r>
              <a:rPr sz="4800" lang="en-US">
                <a:solidFill>
                  <a:srgbClr val="F46D43"/>
                </a:solidFill>
              </a:rPr>
              <a:t>র</a:t>
            </a:r>
            <a:r>
              <a:rPr sz="4800" lang="en-US">
                <a:solidFill>
                  <a:srgbClr val="F46D43"/>
                </a:solidFill>
              </a:rPr>
              <a:t> </a:t>
            </a:r>
            <a:r>
              <a:rPr sz="4800" lang="en-US">
                <a:solidFill>
                  <a:srgbClr val="F46D43"/>
                </a:solidFill>
              </a:rPr>
              <a:t>ব্যা</a:t>
            </a:r>
            <a:r>
              <a:rPr sz="4800" lang="en-US">
                <a:solidFill>
                  <a:srgbClr val="F46D43"/>
                </a:solidFill>
              </a:rPr>
              <a:t>খ</a:t>
            </a:r>
            <a:r>
              <a:rPr sz="4800" lang="en-US">
                <a:solidFill>
                  <a:srgbClr val="F46D43"/>
                </a:solidFill>
              </a:rPr>
              <a:t>্য</a:t>
            </a:r>
            <a:r>
              <a:rPr sz="4800" lang="en-US">
                <a:solidFill>
                  <a:srgbClr val="F46D43"/>
                </a:solidFill>
              </a:rPr>
              <a:t>া</a:t>
            </a:r>
            <a:r>
              <a:rPr sz="4800" lang="en-US">
                <a:solidFill>
                  <a:srgbClr val="F46D43"/>
                </a:solidFill>
              </a:rPr>
              <a:t> </a:t>
            </a:r>
            <a:r>
              <a:rPr sz="4800" lang="en-US">
                <a:solidFill>
                  <a:srgbClr val="F46D43"/>
                </a:solidFill>
              </a:rPr>
              <a:t>ক</a:t>
            </a:r>
            <a:r>
              <a:rPr sz="4800" lang="en-US">
                <a:solidFill>
                  <a:srgbClr val="F46D43"/>
                </a:solidFill>
              </a:rPr>
              <a:t>র</a:t>
            </a:r>
            <a:r>
              <a:rPr sz="4800" lang="en-US">
                <a:solidFill>
                  <a:srgbClr val="F46D43"/>
                </a:solidFill>
              </a:rPr>
              <a:t>ত</a:t>
            </a:r>
            <a:r>
              <a:rPr sz="4800" lang="en-US">
                <a:solidFill>
                  <a:srgbClr val="F46D43"/>
                </a:solidFill>
              </a:rPr>
              <a:t>ে</a:t>
            </a:r>
            <a:r>
              <a:rPr sz="4800" lang="en-US">
                <a:solidFill>
                  <a:srgbClr val="F46D43"/>
                </a:solidFill>
              </a:rPr>
              <a:t> </a:t>
            </a:r>
            <a:r>
              <a:rPr sz="4800" lang="en-US">
                <a:solidFill>
                  <a:srgbClr val="F46D43"/>
                </a:solidFill>
              </a:rPr>
              <a:t>প</a:t>
            </a:r>
            <a:r>
              <a:rPr sz="4800" lang="en-US">
                <a:solidFill>
                  <a:srgbClr val="F46D43"/>
                </a:solidFill>
              </a:rPr>
              <a:t>া</a:t>
            </a:r>
            <a:r>
              <a:rPr sz="4800" lang="en-US">
                <a:solidFill>
                  <a:srgbClr val="F46D43"/>
                </a:solidFill>
              </a:rPr>
              <a:t>র</a:t>
            </a:r>
            <a:r>
              <a:rPr sz="4800" lang="en-US">
                <a:solidFill>
                  <a:srgbClr val="F46D43"/>
                </a:solidFill>
              </a:rPr>
              <a:t>ব</a:t>
            </a:r>
            <a:r>
              <a:rPr sz="4800" lang="en-US">
                <a:solidFill>
                  <a:srgbClr val="F46D43"/>
                </a:solidFill>
              </a:rPr>
              <a:t>ে</a:t>
            </a:r>
            <a:r>
              <a:rPr sz="4800" lang="en-US">
                <a:solidFill>
                  <a:srgbClr val="F46D43"/>
                </a:solidFill>
              </a:rPr>
              <a:t> </a:t>
            </a:r>
            <a:endParaRPr sz="4800" lang="en-US">
              <a:solidFill>
                <a:srgbClr val="F46D43"/>
              </a:solidFill>
            </a:endParaRPr>
          </a:p>
          <a:p>
            <a:pPr algn="r">
              <a:lnSpc>
                <a:spcPct val="100000"/>
              </a:lnSpc>
            </a:pPr>
            <a:r>
              <a:rPr sz="4800" lang="en-US">
                <a:solidFill>
                  <a:srgbClr val="F46D43"/>
                </a:solidFill>
              </a:rPr>
              <a:t>৩</a:t>
            </a:r>
            <a:r>
              <a:rPr sz="4800" lang="en-US">
                <a:solidFill>
                  <a:srgbClr val="F46D43"/>
                </a:solidFill>
              </a:rPr>
              <a:t>,</a:t>
            </a:r>
            <a:r>
              <a:rPr sz="4800" lang="en-US">
                <a:solidFill>
                  <a:srgbClr val="F46D43"/>
                </a:solidFill>
              </a:rPr>
              <a:t>আ</a:t>
            </a:r>
            <a:r>
              <a:rPr sz="4800" lang="en-US">
                <a:solidFill>
                  <a:srgbClr val="F46D43"/>
                </a:solidFill>
              </a:rPr>
              <a:t>ল</a:t>
            </a:r>
            <a:r>
              <a:rPr sz="4800" lang="en-US">
                <a:solidFill>
                  <a:srgbClr val="F46D43"/>
                </a:solidFill>
              </a:rPr>
              <a:t>্ল</a:t>
            </a:r>
            <a:r>
              <a:rPr sz="4800" lang="en-US">
                <a:solidFill>
                  <a:srgbClr val="F46D43"/>
                </a:solidFill>
              </a:rPr>
              <a:t>া</a:t>
            </a:r>
            <a:r>
              <a:rPr sz="4800" lang="en-US">
                <a:solidFill>
                  <a:srgbClr val="F46D43"/>
                </a:solidFill>
              </a:rPr>
              <a:t>হ</a:t>
            </a:r>
            <a:r>
              <a:rPr sz="4800" lang="en-US">
                <a:solidFill>
                  <a:srgbClr val="F46D43"/>
                </a:solidFill>
              </a:rPr>
              <a:t>র</a:t>
            </a:r>
            <a:r>
              <a:rPr sz="4800" lang="en-US">
                <a:solidFill>
                  <a:srgbClr val="F46D43"/>
                </a:solidFill>
              </a:rPr>
              <a:t> </a:t>
            </a:r>
            <a:r>
              <a:rPr sz="4800" lang="en-US">
                <a:solidFill>
                  <a:srgbClr val="F46D43"/>
                </a:solidFill>
              </a:rPr>
              <a:t>প</a:t>
            </a:r>
            <a:r>
              <a:rPr sz="4800" lang="en-US">
                <a:solidFill>
                  <a:srgbClr val="F46D43"/>
                </a:solidFill>
              </a:rPr>
              <a:t>র</a:t>
            </a:r>
            <a:r>
              <a:rPr sz="4800" lang="en-US">
                <a:solidFill>
                  <a:srgbClr val="F46D43"/>
                </a:solidFill>
              </a:rPr>
              <a:t>ি</a:t>
            </a:r>
            <a:r>
              <a:rPr sz="4800" lang="en-US">
                <a:solidFill>
                  <a:srgbClr val="F46D43"/>
                </a:solidFill>
              </a:rPr>
              <a:t>চ</a:t>
            </a:r>
            <a:r>
              <a:rPr sz="4800" lang="en-US">
                <a:solidFill>
                  <a:srgbClr val="F46D43"/>
                </a:solidFill>
              </a:rPr>
              <a:t>য়</a:t>
            </a:r>
            <a:r>
              <a:rPr sz="4800" lang="en-US">
                <a:solidFill>
                  <a:srgbClr val="F46D43"/>
                </a:solidFill>
              </a:rPr>
              <a:t> </a:t>
            </a:r>
            <a:r>
              <a:rPr sz="4800" lang="en-US">
                <a:solidFill>
                  <a:srgbClr val="F46D43"/>
                </a:solidFill>
              </a:rPr>
              <a:t>সম্পর্ক</a:t>
            </a:r>
            <a:r>
              <a:rPr sz="4800" lang="en-US">
                <a:solidFill>
                  <a:srgbClr val="F46D43"/>
                </a:solidFill>
              </a:rPr>
              <a:t>ে</a:t>
            </a:r>
            <a:r>
              <a:rPr sz="4800" lang="en-US">
                <a:solidFill>
                  <a:srgbClr val="F46D43"/>
                </a:solidFill>
              </a:rPr>
              <a:t> </a:t>
            </a:r>
            <a:r>
              <a:rPr sz="4800" lang="en-US">
                <a:solidFill>
                  <a:srgbClr val="F46D43"/>
                </a:solidFill>
              </a:rPr>
              <a:t>জ</a:t>
            </a:r>
            <a:r>
              <a:rPr sz="4800" lang="en-US">
                <a:solidFill>
                  <a:srgbClr val="F46D43"/>
                </a:solidFill>
              </a:rPr>
              <a:t>া</a:t>
            </a:r>
            <a:r>
              <a:rPr sz="4800" lang="en-US">
                <a:solidFill>
                  <a:srgbClr val="F46D43"/>
                </a:solidFill>
              </a:rPr>
              <a:t>ন</a:t>
            </a:r>
            <a:r>
              <a:rPr sz="4800" lang="en-US">
                <a:solidFill>
                  <a:srgbClr val="F46D43"/>
                </a:solidFill>
              </a:rPr>
              <a:t>ত</a:t>
            </a:r>
            <a:r>
              <a:rPr sz="4800" lang="en-US">
                <a:solidFill>
                  <a:srgbClr val="F46D43"/>
                </a:solidFill>
              </a:rPr>
              <a:t>ে</a:t>
            </a:r>
            <a:r>
              <a:rPr sz="4800" lang="en-US">
                <a:solidFill>
                  <a:srgbClr val="F46D43"/>
                </a:solidFill>
              </a:rPr>
              <a:t> </a:t>
            </a:r>
            <a:r>
              <a:rPr sz="4800" lang="en-US">
                <a:solidFill>
                  <a:srgbClr val="F46D43"/>
                </a:solidFill>
              </a:rPr>
              <a:t>প</a:t>
            </a:r>
            <a:r>
              <a:rPr sz="4800" lang="en-US">
                <a:solidFill>
                  <a:srgbClr val="F46D43"/>
                </a:solidFill>
              </a:rPr>
              <a:t>া</a:t>
            </a:r>
            <a:r>
              <a:rPr sz="4800" lang="en-US">
                <a:solidFill>
                  <a:srgbClr val="F46D43"/>
                </a:solidFill>
              </a:rPr>
              <a:t>র</a:t>
            </a:r>
            <a:r>
              <a:rPr sz="4800" lang="en-US">
                <a:solidFill>
                  <a:srgbClr val="F46D43"/>
                </a:solidFill>
              </a:rPr>
              <a:t>ব</a:t>
            </a:r>
            <a:r>
              <a:rPr sz="4800" lang="en-US">
                <a:solidFill>
                  <a:srgbClr val="F46D43"/>
                </a:solidFill>
              </a:rPr>
              <a:t>ে</a:t>
            </a:r>
            <a:r>
              <a:rPr sz="4800" lang="en-US">
                <a:solidFill>
                  <a:srgbClr val="F46D43"/>
                </a:solidFill>
              </a:rPr>
              <a:t> </a:t>
            </a:r>
            <a:endParaRPr sz="4800" lang="en-US">
              <a:solidFill>
                <a:srgbClr val="F46D43"/>
              </a:solidFill>
            </a:endParaRPr>
          </a:p>
          <a:p>
            <a:pPr algn="r">
              <a:lnSpc>
                <a:spcPct val="100000"/>
              </a:lnSpc>
            </a:pPr>
            <a:endParaRPr sz="4800" lang="en-US">
              <a:solidFill>
                <a:srgbClr val="F46D43"/>
              </a:solidFill>
            </a:endParaRPr>
          </a:p>
        </p:txBody>
      </p:sp>
      <p:pic>
        <p:nvPicPr>
          <p:cNvPr id="2097160" name=""/>
          <p:cNvPicPr>
            <a:picLocks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8164609" y="459388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36" nodeType="tmRoot" restart="never">
          <p:childTnLst>
            <p:seq concurrent="1" nextAc="seek">
              <p:cTn evtFilter="cancelBubble" fill="hold" id="37" nodeType="interactiveSeq" restart="whenNotActive">
                <p:stCondLst>
                  <p:cond evt="onClick" delay="0">
                    <p:tgtEl>
                      <p:spTgt spid="2097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9">
                      <p:stCondLst>
                        <p:cond evt="onBegin" delay="0"/>
                      </p:stCondLst>
                      <p:childTnLst>
                        <p:par>
                          <p:cTn fill="hold" id="40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41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2820" fill="hold" id="38"/>
                                        <p:tgtEl>
                                          <p:spTgt spid="2097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t="24415" b="24415"/>
          <a:stretch>
            <a:fillRect/>
          </a:stretch>
        </p:blipFill>
        <p:spPr>
          <a:xfrm rot="0">
            <a:off x="196345" y="0"/>
            <a:ext cx="8751308" cy="3970293"/>
          </a:xfrm>
          <a:prstGeom prst="rect"/>
        </p:spPr>
      </p:pic>
      <p:sp>
        <p:nvSpPr>
          <p:cNvPr id="1048603" name=""/>
          <p:cNvSpPr txBox="1"/>
          <p:nvPr/>
        </p:nvSpPr>
        <p:spPr>
          <a:xfrm>
            <a:off x="479660" y="4169949"/>
            <a:ext cx="8343573" cy="2491739"/>
          </a:xfrm>
          <a:prstGeom prst="rect"/>
          <a:solidFill>
            <a:srgbClr val="FFFFFF"/>
          </a:solidFill>
        </p:spPr>
        <p:txBody>
          <a:bodyPr anchor="t" anchorCtr="1" rtlCol="0" wrap="square">
            <a:spAutoFit/>
          </a:bodyPr>
          <a:p>
            <a:pPr algn="l"/>
            <a:r>
              <a:rPr b="1" sz="5400" i="1" lang="en-US">
                <a:solidFill>
                  <a:srgbClr val="F46D43"/>
                </a:solidFill>
              </a:rPr>
              <a:t>আ</a:t>
            </a:r>
            <a:r>
              <a:rPr b="1" sz="5400" i="1" lang="en-US">
                <a:solidFill>
                  <a:srgbClr val="F46D43"/>
                </a:solidFill>
              </a:rPr>
              <a:t>ল</a:t>
            </a:r>
            <a:r>
              <a:rPr b="1" sz="5400" i="1" lang="en-US">
                <a:solidFill>
                  <a:srgbClr val="F46D43"/>
                </a:solidFill>
              </a:rPr>
              <a:t>্ল</a:t>
            </a:r>
            <a:r>
              <a:rPr b="1" sz="5400" i="1" lang="en-US">
                <a:solidFill>
                  <a:srgbClr val="F46D43"/>
                </a:solidFill>
              </a:rPr>
              <a:t>া</a:t>
            </a:r>
            <a:r>
              <a:rPr b="1" sz="5400" i="1" lang="en-US">
                <a:solidFill>
                  <a:srgbClr val="F46D43"/>
                </a:solidFill>
              </a:rPr>
              <a:t>হ</a:t>
            </a:r>
            <a:r>
              <a:rPr b="1" sz="5400" i="1" lang="en-US">
                <a:solidFill>
                  <a:srgbClr val="F46D43"/>
                </a:solidFill>
              </a:rPr>
              <a:t>র</a:t>
            </a:r>
            <a:r>
              <a:rPr b="1" sz="5400" i="1" lang="en-US">
                <a:solidFill>
                  <a:srgbClr val="F46D43"/>
                </a:solidFill>
              </a:rPr>
              <a:t> </a:t>
            </a:r>
            <a:r>
              <a:rPr b="1" sz="5400" i="1" lang="en-US">
                <a:solidFill>
                  <a:srgbClr val="F46D43"/>
                </a:solidFill>
              </a:rPr>
              <a:t>স</a:t>
            </a:r>
            <a:r>
              <a:rPr b="1" sz="5400" i="1" lang="en-US">
                <a:solidFill>
                  <a:srgbClr val="F46D43"/>
                </a:solidFill>
              </a:rPr>
              <a:t>ু</a:t>
            </a:r>
            <a:r>
              <a:rPr b="1" sz="5400" i="1" lang="en-US">
                <a:solidFill>
                  <a:srgbClr val="F46D43"/>
                </a:solidFill>
              </a:rPr>
              <a:t>ন</a:t>
            </a:r>
            <a:r>
              <a:rPr b="1" sz="5400" i="1" lang="en-US">
                <a:solidFill>
                  <a:srgbClr val="F46D43"/>
                </a:solidFill>
              </a:rPr>
              <a:t>্দ</a:t>
            </a:r>
            <a:r>
              <a:rPr b="1" sz="5400" i="1" lang="en-US">
                <a:solidFill>
                  <a:srgbClr val="F46D43"/>
                </a:solidFill>
              </a:rPr>
              <a:t>র</a:t>
            </a:r>
            <a:r>
              <a:rPr b="1" sz="5400" i="1" lang="en-US">
                <a:solidFill>
                  <a:srgbClr val="F46D43"/>
                </a:solidFill>
              </a:rPr>
              <a:t> </a:t>
            </a:r>
            <a:r>
              <a:rPr b="1" sz="5400" i="1" lang="en-US">
                <a:solidFill>
                  <a:srgbClr val="F46D43"/>
                </a:solidFill>
              </a:rPr>
              <a:t>স</a:t>
            </a:r>
            <a:r>
              <a:rPr b="1" sz="5400" i="1" lang="en-US">
                <a:solidFill>
                  <a:srgbClr val="F46D43"/>
                </a:solidFill>
              </a:rPr>
              <a:t>ু</a:t>
            </a:r>
            <a:r>
              <a:rPr b="1" sz="5400" i="1" lang="en-US">
                <a:solidFill>
                  <a:srgbClr val="F46D43"/>
                </a:solidFill>
              </a:rPr>
              <a:t>ন</a:t>
            </a:r>
            <a:r>
              <a:rPr b="1" sz="5400" i="1" lang="en-US">
                <a:solidFill>
                  <a:srgbClr val="F46D43"/>
                </a:solidFill>
              </a:rPr>
              <a:t>্দ</a:t>
            </a:r>
            <a:r>
              <a:rPr b="1" sz="5400" i="1" lang="en-US">
                <a:solidFill>
                  <a:srgbClr val="F46D43"/>
                </a:solidFill>
              </a:rPr>
              <a:t>ন</a:t>
            </a:r>
            <a:r>
              <a:rPr b="1" sz="5400" i="1" lang="en-US">
                <a:solidFill>
                  <a:srgbClr val="F46D43"/>
                </a:solidFill>
              </a:rPr>
              <a:t> </a:t>
            </a:r>
            <a:r>
              <a:rPr b="1" sz="5400" i="1" lang="en-US">
                <a:solidFill>
                  <a:srgbClr val="F46D43"/>
                </a:solidFill>
              </a:rPr>
              <a:t>ন</a:t>
            </a:r>
            <a:r>
              <a:rPr b="1" sz="5400" i="1" lang="en-US">
                <a:solidFill>
                  <a:srgbClr val="F46D43"/>
                </a:solidFill>
              </a:rPr>
              <a:t>া</a:t>
            </a:r>
            <a:r>
              <a:rPr b="1" sz="5400" i="1" lang="en-US">
                <a:solidFill>
                  <a:srgbClr val="F46D43"/>
                </a:solidFill>
              </a:rPr>
              <a:t>ম</a:t>
            </a:r>
            <a:r>
              <a:rPr b="1" sz="5400" i="1" lang="en-US">
                <a:solidFill>
                  <a:srgbClr val="F46D43"/>
                </a:solidFill>
              </a:rPr>
              <a:t> </a:t>
            </a:r>
            <a:r>
              <a:rPr b="1" sz="5400" i="1" lang="en-US">
                <a:solidFill>
                  <a:srgbClr val="F46D43"/>
                </a:solidFill>
              </a:rPr>
              <a:t>স</a:t>
            </a:r>
            <a:r>
              <a:rPr b="1" sz="5400" i="1" lang="en-US">
                <a:solidFill>
                  <a:srgbClr val="F46D43"/>
                </a:solidFill>
              </a:rPr>
              <a:t>ম</a:t>
            </a:r>
            <a:r>
              <a:rPr b="1" sz="5400" i="1" lang="en-US">
                <a:solidFill>
                  <a:srgbClr val="F46D43"/>
                </a:solidFill>
              </a:rPr>
              <a:t>ু</a:t>
            </a:r>
            <a:r>
              <a:rPr b="1" sz="5400" i="1" lang="en-US">
                <a:solidFill>
                  <a:srgbClr val="F46D43"/>
                </a:solidFill>
              </a:rPr>
              <a:t>হ</a:t>
            </a:r>
            <a:r>
              <a:rPr b="1" sz="5400" i="1" lang="en-US">
                <a:solidFill>
                  <a:srgbClr val="F46D43"/>
                </a:solidFill>
              </a:rPr>
              <a:t>ক</a:t>
            </a:r>
            <a:r>
              <a:rPr b="1" sz="5400" i="1" lang="en-US">
                <a:solidFill>
                  <a:srgbClr val="F46D43"/>
                </a:solidFill>
              </a:rPr>
              <a:t>ে</a:t>
            </a:r>
            <a:r>
              <a:rPr b="1" sz="5400" i="1" lang="en-US">
                <a:solidFill>
                  <a:srgbClr val="F46D43"/>
                </a:solidFill>
              </a:rPr>
              <a:t> </a:t>
            </a:r>
            <a:r>
              <a:rPr b="1" sz="5400" i="1" lang="en-US">
                <a:solidFill>
                  <a:srgbClr val="F46D43"/>
                </a:solidFill>
              </a:rPr>
              <a:t>এ</a:t>
            </a:r>
            <a:r>
              <a:rPr b="1" sz="5400" i="1" lang="en-US">
                <a:solidFill>
                  <a:srgbClr val="F46D43"/>
                </a:solidFill>
              </a:rPr>
              <a:t>ক</a:t>
            </a:r>
            <a:r>
              <a:rPr b="1" sz="5400" i="1" lang="en-US">
                <a:solidFill>
                  <a:srgbClr val="F46D43"/>
                </a:solidFill>
              </a:rPr>
              <a:t>ত</a:t>
            </a:r>
            <a:r>
              <a:rPr b="1" sz="5400" i="1" lang="en-US">
                <a:solidFill>
                  <a:srgbClr val="F46D43"/>
                </a:solidFill>
              </a:rPr>
              <a:t>্র</a:t>
            </a:r>
            <a:r>
              <a:rPr b="1" sz="5400" i="1" lang="en-US">
                <a:solidFill>
                  <a:srgbClr val="F46D43"/>
                </a:solidFill>
              </a:rPr>
              <a:t>ে</a:t>
            </a:r>
            <a:r>
              <a:rPr b="1" sz="5400" i="1" lang="en-US">
                <a:solidFill>
                  <a:srgbClr val="F46D43"/>
                </a:solidFill>
              </a:rPr>
              <a:t> </a:t>
            </a:r>
            <a:r>
              <a:rPr b="1" sz="5400" i="1" lang="en-US">
                <a:solidFill>
                  <a:srgbClr val="F46D43"/>
                </a:solidFill>
              </a:rPr>
              <a:t>আ</a:t>
            </a:r>
            <a:r>
              <a:rPr b="1" sz="5400" i="1" lang="en-US">
                <a:solidFill>
                  <a:srgbClr val="F46D43"/>
                </a:solidFill>
              </a:rPr>
              <a:t>স</a:t>
            </a:r>
            <a:r>
              <a:rPr b="1" sz="5400" i="1" lang="en-US">
                <a:solidFill>
                  <a:srgbClr val="F46D43"/>
                </a:solidFill>
              </a:rPr>
              <a:t>ম</a:t>
            </a:r>
            <a:r>
              <a:rPr b="1" sz="5400" i="1" lang="en-US">
                <a:solidFill>
                  <a:srgbClr val="F46D43"/>
                </a:solidFill>
              </a:rPr>
              <a:t>া</a:t>
            </a:r>
            <a:r>
              <a:rPr b="1" sz="5400" i="1" lang="en-US">
                <a:solidFill>
                  <a:srgbClr val="F46D43"/>
                </a:solidFill>
              </a:rPr>
              <a:t>উ</a:t>
            </a:r>
            <a:r>
              <a:rPr b="1" sz="5400" i="1" lang="en-US">
                <a:solidFill>
                  <a:srgbClr val="F46D43"/>
                </a:solidFill>
              </a:rPr>
              <a:t>ল</a:t>
            </a:r>
            <a:r>
              <a:rPr b="1" sz="5400" i="1" lang="en-US">
                <a:solidFill>
                  <a:srgbClr val="F46D43"/>
                </a:solidFill>
              </a:rPr>
              <a:t> </a:t>
            </a:r>
            <a:r>
              <a:rPr b="1" sz="5400" i="1" lang="en-US">
                <a:solidFill>
                  <a:srgbClr val="F46D43"/>
                </a:solidFill>
              </a:rPr>
              <a:t>হ</a:t>
            </a:r>
            <a:r>
              <a:rPr b="1" sz="5400" i="1" lang="en-US">
                <a:solidFill>
                  <a:srgbClr val="F46D43"/>
                </a:solidFill>
              </a:rPr>
              <a:t>ু</a:t>
            </a:r>
            <a:r>
              <a:rPr b="1" sz="5400" i="1" lang="en-US">
                <a:solidFill>
                  <a:srgbClr val="F46D43"/>
                </a:solidFill>
              </a:rPr>
              <a:t>স</a:t>
            </a:r>
            <a:r>
              <a:rPr b="1" sz="5400" i="1" lang="en-US">
                <a:solidFill>
                  <a:srgbClr val="F46D43"/>
                </a:solidFill>
              </a:rPr>
              <a:t>ন</a:t>
            </a:r>
            <a:r>
              <a:rPr b="1" sz="5400" i="1" lang="en-US">
                <a:solidFill>
                  <a:srgbClr val="F46D43"/>
                </a:solidFill>
              </a:rPr>
              <a:t>া</a:t>
            </a:r>
            <a:r>
              <a:rPr b="1" sz="5400" i="1" lang="en-US">
                <a:solidFill>
                  <a:srgbClr val="F46D43"/>
                </a:solidFill>
              </a:rPr>
              <a:t> </a:t>
            </a:r>
            <a:r>
              <a:rPr b="1" sz="5400" i="1" lang="en-US">
                <a:solidFill>
                  <a:srgbClr val="F46D43"/>
                </a:solidFill>
              </a:rPr>
              <a:t>ব</a:t>
            </a:r>
            <a:r>
              <a:rPr b="1" sz="5400" i="1" lang="en-US">
                <a:solidFill>
                  <a:srgbClr val="F46D43"/>
                </a:solidFill>
              </a:rPr>
              <a:t>ল</a:t>
            </a:r>
            <a:r>
              <a:rPr b="1" sz="5400" i="1" lang="en-US">
                <a:solidFill>
                  <a:srgbClr val="F46D43"/>
                </a:solidFill>
              </a:rPr>
              <a:t>ে</a:t>
            </a:r>
            <a:r>
              <a:rPr b="1" sz="5400" i="1" lang="en-US">
                <a:solidFill>
                  <a:srgbClr val="F46D43"/>
                </a:solidFill>
              </a:rPr>
              <a:t> </a:t>
            </a:r>
            <a:endParaRPr b="1" sz="5400" i="1" lang="en-US">
              <a:solidFill>
                <a:srgbClr val="F46D43"/>
              </a:solidFill>
            </a:endParaRPr>
          </a:p>
        </p:txBody>
      </p:sp>
      <p:pic>
        <p:nvPicPr>
          <p:cNvPr id="2097162" name="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7745049" y="270993"/>
            <a:ext cx="720000" cy="720000"/>
          </a:xfrm>
          <a:prstGeom prst="rect"/>
        </p:spPr>
      </p:pic>
    </p:spTree>
  </p:cSld>
  <p:clrMapOvr>
    <a:masterClrMapping/>
  </p:clrMapOvr>
  <p:transition spd="slow">
    <p:split dir="out" orient="vert"/>
  </p:transition>
  <p:timing>
    <p:tnLst>
      <p:par>
        <p:cTn dur="indefinite" id="43" nodeType="tmRoot" restart="never">
          <p:childTnLst>
            <p:seq concurrent="1" nextAc="seek">
              <p:cTn evtFilter="cancelBubble" fill="hold" id="44" nodeType="interactiveSeq" restart="whenNotActive">
                <p:stCondLst>
                  <p:cond evt="onClick" delay="0">
                    <p:tgtEl>
                      <p:spTgt spid="2097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46">
                      <p:stCondLst>
                        <p:cond evt="onBegin" delay="0"/>
                      </p:stCondLst>
                      <p:childTnLst>
                        <p:par>
                          <p:cTn fill="hold" id="47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48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9580" fill="hold" id="45"/>
                                        <p:tgtEl>
                                          <p:spTgt spid="2097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66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 txBox="1"/>
          <p:nvPr/>
        </p:nvSpPr>
        <p:spPr>
          <a:xfrm>
            <a:off x="230590" y="697229"/>
            <a:ext cx="8544274" cy="5463541"/>
          </a:xfrm>
          <a:prstGeom prst="rect"/>
          <a:solidFill>
            <a:srgbClr val="000000"/>
          </a:solidFill>
          <a:ln w="63500">
            <a:solidFill>
              <a:srgbClr val="FFE100"/>
            </a:solidFill>
            <a:prstDash val="solid"/>
          </a:ln>
        </p:spPr>
        <p:txBody>
          <a:bodyPr rtlCol="0" wrap="square">
            <a:spAutoFit/>
          </a:bodyPr>
          <a:p>
            <a:pPr algn="ctr"/>
            <a:r>
              <a:rPr b="1" sz="4000" i="1" lang="en-US">
                <a:solidFill>
                  <a:srgbClr val="F46D43"/>
                </a:solidFill>
              </a:rPr>
              <a:t>আ</a:t>
            </a:r>
            <a:r>
              <a:rPr b="1" sz="4000" i="1" lang="en-US">
                <a:solidFill>
                  <a:srgbClr val="F46D43"/>
                </a:solidFill>
              </a:rPr>
              <a:t>ল</a:t>
            </a:r>
            <a:r>
              <a:rPr b="1" sz="4000" i="1" lang="en-US">
                <a:solidFill>
                  <a:srgbClr val="F46D43"/>
                </a:solidFill>
              </a:rPr>
              <a:t>্ল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হ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ত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য়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ল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স</a:t>
            </a:r>
            <a:r>
              <a:rPr b="1" sz="4000" i="1" lang="en-US">
                <a:solidFill>
                  <a:srgbClr val="F46D43"/>
                </a:solidFill>
              </a:rPr>
              <a:t>ক</a:t>
            </a:r>
            <a:r>
              <a:rPr b="1" sz="4000" i="1" lang="en-US">
                <a:solidFill>
                  <a:srgbClr val="F46D43"/>
                </a:solidFill>
              </a:rPr>
              <a:t>ল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গ</a:t>
            </a:r>
            <a:r>
              <a:rPr b="1" sz="4000" i="1" lang="en-US">
                <a:solidFill>
                  <a:srgbClr val="F46D43"/>
                </a:solidFill>
              </a:rPr>
              <a:t>ু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ে</a:t>
            </a:r>
            <a:r>
              <a:rPr b="1" sz="4000" i="1" lang="en-US">
                <a:solidFill>
                  <a:srgbClr val="F46D43"/>
                </a:solidFill>
              </a:rPr>
              <a:t>র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আধ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র</a:t>
            </a:r>
            <a:r>
              <a:rPr b="1" sz="4000" i="1" lang="en-US">
                <a:solidFill>
                  <a:srgbClr val="F46D43"/>
                </a:solidFill>
              </a:rPr>
              <a:t>। </a:t>
            </a:r>
            <a:r>
              <a:rPr b="1" sz="4000" i="1" lang="en-US">
                <a:solidFill>
                  <a:srgbClr val="F46D43"/>
                </a:solidFill>
              </a:rPr>
              <a:t>এ</a:t>
            </a:r>
            <a:r>
              <a:rPr b="1" sz="4000" i="1" lang="en-US">
                <a:solidFill>
                  <a:srgbClr val="F46D43"/>
                </a:solidFill>
              </a:rPr>
              <a:t>স</a:t>
            </a:r>
            <a:r>
              <a:rPr b="1" sz="4000" i="1" lang="en-US">
                <a:solidFill>
                  <a:srgbClr val="F46D43"/>
                </a:solidFill>
              </a:rPr>
              <a:t>ব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গ</a:t>
            </a:r>
            <a:r>
              <a:rPr b="1" sz="4000" i="1" lang="en-US">
                <a:solidFill>
                  <a:srgbClr val="F46D43"/>
                </a:solidFill>
              </a:rPr>
              <a:t>ু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ে</a:t>
            </a:r>
            <a:r>
              <a:rPr b="1" sz="4000" i="1" lang="en-US">
                <a:solidFill>
                  <a:srgbClr val="F46D43"/>
                </a:solidFill>
              </a:rPr>
              <a:t>র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আ</a:t>
            </a:r>
            <a:r>
              <a:rPr b="1" sz="4000" i="1" lang="en-US">
                <a:solidFill>
                  <a:srgbClr val="F46D43"/>
                </a:solidFill>
              </a:rPr>
              <a:t>ল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দ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আ</a:t>
            </a:r>
            <a:r>
              <a:rPr b="1" sz="4000" i="1" lang="en-US">
                <a:solidFill>
                  <a:srgbClr val="F46D43"/>
                </a:solidFill>
              </a:rPr>
              <a:t>ল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দ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ম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র</a:t>
            </a:r>
            <a:r>
              <a:rPr b="1" sz="4000" i="1" lang="en-US">
                <a:solidFill>
                  <a:srgbClr val="F46D43"/>
                </a:solidFill>
              </a:rPr>
              <a:t>য়েছ</a:t>
            </a:r>
            <a:r>
              <a:rPr b="1" sz="4000" i="1" lang="en-US">
                <a:solidFill>
                  <a:srgbClr val="F46D43"/>
                </a:solidFill>
              </a:rPr>
              <a:t>ে</a:t>
            </a:r>
            <a:r>
              <a:rPr b="1" sz="4000" i="1" lang="en-US">
                <a:solidFill>
                  <a:srgbClr val="F46D43"/>
                </a:solidFill>
              </a:rPr>
              <a:t>।</a:t>
            </a:r>
            <a:r>
              <a:rPr b="1" sz="4000" i="1" lang="en-US">
                <a:solidFill>
                  <a:srgbClr val="F46D43"/>
                </a:solidFill>
              </a:rPr>
              <a:t>আ</a:t>
            </a:r>
            <a:r>
              <a:rPr b="1" sz="4000" i="1" lang="en-US">
                <a:solidFill>
                  <a:srgbClr val="F46D43"/>
                </a:solidFill>
              </a:rPr>
              <a:t>র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এ</a:t>
            </a:r>
            <a:r>
              <a:rPr b="1" sz="4000" i="1" lang="en-US">
                <a:solidFill>
                  <a:srgbClr val="F46D43"/>
                </a:solidFill>
              </a:rPr>
              <a:t>স</a:t>
            </a:r>
            <a:r>
              <a:rPr b="1" sz="4000" i="1" lang="en-US">
                <a:solidFill>
                  <a:srgbClr val="F46D43"/>
                </a:solidFill>
              </a:rPr>
              <a:t>ব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গ</a:t>
            </a:r>
            <a:r>
              <a:rPr b="1" sz="4000" i="1" lang="en-US">
                <a:solidFill>
                  <a:srgbClr val="F46D43"/>
                </a:solidFill>
              </a:rPr>
              <a:t>ু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ব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চ</a:t>
            </a:r>
            <a:r>
              <a:rPr b="1" sz="4000" i="1" lang="en-US">
                <a:solidFill>
                  <a:srgbClr val="F46D43"/>
                </a:solidFill>
              </a:rPr>
              <a:t>ক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ম</a:t>
            </a:r>
            <a:r>
              <a:rPr b="1" sz="4000" i="1" lang="en-US">
                <a:solidFill>
                  <a:srgbClr val="F46D43"/>
                </a:solidFill>
              </a:rPr>
              <a:t>ই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হ</a:t>
            </a:r>
            <a:r>
              <a:rPr b="1" sz="4000" i="1" lang="en-US">
                <a:solidFill>
                  <a:srgbClr val="F46D43"/>
                </a:solidFill>
              </a:rPr>
              <a:t>ল</a:t>
            </a:r>
            <a:r>
              <a:rPr b="1" sz="4000" i="1" lang="en-US">
                <a:solidFill>
                  <a:srgbClr val="F46D43"/>
                </a:solidFill>
              </a:rPr>
              <a:t>ো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আ</a:t>
            </a:r>
            <a:r>
              <a:rPr b="1" sz="4000" i="1" lang="en-US">
                <a:solidFill>
                  <a:srgbClr val="F46D43"/>
                </a:solidFill>
              </a:rPr>
              <a:t>স</a:t>
            </a:r>
            <a:r>
              <a:rPr b="1" sz="4000" i="1" lang="en-US">
                <a:solidFill>
                  <a:srgbClr val="F46D43"/>
                </a:solidFill>
              </a:rPr>
              <a:t>ম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উ</a:t>
            </a:r>
            <a:r>
              <a:rPr b="1" sz="4000" i="1" lang="en-US">
                <a:solidFill>
                  <a:srgbClr val="F46D43"/>
                </a:solidFill>
              </a:rPr>
              <a:t>ল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হ</a:t>
            </a:r>
            <a:r>
              <a:rPr b="1" sz="4000" i="1" lang="en-US">
                <a:solidFill>
                  <a:srgbClr val="F46D43"/>
                </a:solidFill>
              </a:rPr>
              <a:t>ু</a:t>
            </a:r>
            <a:r>
              <a:rPr b="1" sz="4000" i="1" lang="en-US">
                <a:solidFill>
                  <a:srgbClr val="F46D43"/>
                </a:solidFill>
              </a:rPr>
              <a:t>স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।</a:t>
            </a:r>
            <a:r>
              <a:rPr b="1" sz="4000" i="1" lang="en-US">
                <a:solidFill>
                  <a:srgbClr val="F46D43"/>
                </a:solidFill>
              </a:rPr>
              <a:t>প্রকৃ</a:t>
            </a:r>
            <a:r>
              <a:rPr b="1" sz="4000" i="1" lang="en-US">
                <a:solidFill>
                  <a:srgbClr val="F46D43"/>
                </a:solidFill>
              </a:rPr>
              <a:t>ত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পক্ষ</a:t>
            </a:r>
            <a:r>
              <a:rPr b="1" sz="4000" i="1" lang="en-US">
                <a:solidFill>
                  <a:srgbClr val="F46D43"/>
                </a:solidFill>
              </a:rPr>
              <a:t>ে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ম</a:t>
            </a:r>
            <a:r>
              <a:rPr b="1" sz="4000" i="1" lang="en-US">
                <a:solidFill>
                  <a:srgbClr val="F46D43"/>
                </a:solidFill>
              </a:rPr>
              <a:t>হ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আ</a:t>
            </a:r>
            <a:r>
              <a:rPr b="1" sz="4000" i="1" lang="en-US">
                <a:solidFill>
                  <a:srgbClr val="F46D43"/>
                </a:solidFill>
              </a:rPr>
              <a:t>ল</a:t>
            </a:r>
            <a:r>
              <a:rPr b="1" sz="4000" i="1" lang="en-US">
                <a:solidFill>
                  <a:srgbClr val="F46D43"/>
                </a:solidFill>
              </a:rPr>
              <a:t>্ল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হ</a:t>
            </a:r>
            <a:r>
              <a:rPr b="1" sz="4000" i="1" lang="en-US">
                <a:solidFill>
                  <a:srgbClr val="F46D43"/>
                </a:solidFill>
              </a:rPr>
              <a:t>র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অ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ে</a:t>
            </a:r>
            <a:r>
              <a:rPr b="1" sz="4000" i="1" lang="en-US">
                <a:solidFill>
                  <a:srgbClr val="F46D43"/>
                </a:solidFill>
              </a:rPr>
              <a:t>ক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গ</a:t>
            </a:r>
            <a:r>
              <a:rPr b="1" sz="4000" i="1" lang="en-US">
                <a:solidFill>
                  <a:srgbClr val="F46D43"/>
                </a:solidFill>
              </a:rPr>
              <a:t>ু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ব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চ</a:t>
            </a:r>
            <a:r>
              <a:rPr b="1" sz="4000" i="1" lang="en-US">
                <a:solidFill>
                  <a:srgbClr val="F46D43"/>
                </a:solidFill>
              </a:rPr>
              <a:t>ক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ম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রয়েছ</a:t>
            </a:r>
            <a:r>
              <a:rPr b="1" sz="4000" i="1" lang="en-US">
                <a:solidFill>
                  <a:srgbClr val="F46D43"/>
                </a:solidFill>
              </a:rPr>
              <a:t>ে</a:t>
            </a:r>
            <a:r>
              <a:rPr b="1" sz="4000" i="1" lang="en-US">
                <a:solidFill>
                  <a:srgbClr val="F46D43"/>
                </a:solidFill>
              </a:rPr>
              <a:t>। </a:t>
            </a:r>
            <a:r>
              <a:rPr b="1" sz="4000" i="1" lang="en-US">
                <a:solidFill>
                  <a:srgbClr val="F46D43"/>
                </a:solidFill>
              </a:rPr>
              <a:t>আ</a:t>
            </a:r>
            <a:r>
              <a:rPr b="1" sz="4000" i="1" lang="en-US">
                <a:solidFill>
                  <a:srgbClr val="F46D43"/>
                </a:solidFill>
              </a:rPr>
              <a:t>ম</a:t>
            </a:r>
            <a:r>
              <a:rPr b="1" sz="4000" i="1" lang="en-US">
                <a:solidFill>
                  <a:srgbClr val="F46D43"/>
                </a:solidFill>
              </a:rPr>
              <a:t>র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য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র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মধ</a:t>
            </a:r>
            <a:r>
              <a:rPr b="1" sz="4000" i="1" lang="en-US">
                <a:solidFill>
                  <a:srgbClr val="F46D43"/>
                </a:solidFill>
              </a:rPr>
              <a:t>্য</a:t>
            </a:r>
            <a:r>
              <a:rPr b="1" sz="4000" i="1" lang="en-US">
                <a:solidFill>
                  <a:srgbClr val="F46D43"/>
                </a:solidFill>
              </a:rPr>
              <a:t>ে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ি</a:t>
            </a:r>
            <a:r>
              <a:rPr b="1" sz="4000" i="1" lang="en-US">
                <a:solidFill>
                  <a:srgbClr val="F46D43"/>
                </a:solidFill>
              </a:rPr>
              <a:t>র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ব</a:t>
            </a:r>
            <a:r>
              <a:rPr b="1" sz="4000" i="1" lang="en-US">
                <a:solidFill>
                  <a:srgbClr val="F46D43"/>
                </a:solidFill>
              </a:rPr>
              <a:t>্</a:t>
            </a:r>
            <a:r>
              <a:rPr b="1" sz="4000" i="1" lang="en-US">
                <a:solidFill>
                  <a:srgbClr val="F46D43"/>
                </a:solidFill>
              </a:rPr>
              <a:t>ব</a:t>
            </a:r>
            <a:r>
              <a:rPr b="1" sz="4000" i="1" lang="en-US">
                <a:solidFill>
                  <a:srgbClr val="F46D43"/>
                </a:solidFill>
              </a:rPr>
              <a:t>ই</a:t>
            </a:r>
            <a:r>
              <a:rPr b="1" sz="4000" i="1" lang="en-US">
                <a:solidFill>
                  <a:srgbClr val="F46D43"/>
                </a:solidFill>
              </a:rPr>
              <a:t>ট</a:t>
            </a:r>
            <a:r>
              <a:rPr b="1" sz="4000" i="1" lang="en-US">
                <a:solidFill>
                  <a:srgbClr val="F46D43"/>
                </a:solidFill>
              </a:rPr>
              <a:t>ি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ম</a:t>
            </a:r>
            <a:r>
              <a:rPr b="1" sz="4000" i="1" lang="en-US">
                <a:solidFill>
                  <a:srgbClr val="F46D43"/>
                </a:solidFill>
              </a:rPr>
              <a:t>ে</a:t>
            </a:r>
            <a:r>
              <a:rPr b="1" sz="4000" i="1" lang="en-US">
                <a:solidFill>
                  <a:srgbClr val="F46D43"/>
                </a:solidFill>
              </a:rPr>
              <a:t>র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কথ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জ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ি</a:t>
            </a:r>
            <a:r>
              <a:rPr b="1" sz="4000" i="1" lang="en-US">
                <a:solidFill>
                  <a:srgbClr val="F46D43"/>
                </a:solidFill>
              </a:rPr>
              <a:t>।</a:t>
            </a:r>
            <a:r>
              <a:rPr b="1" sz="4000" i="1" lang="en-US">
                <a:solidFill>
                  <a:srgbClr val="F46D43"/>
                </a:solidFill>
              </a:rPr>
              <a:t>এ</a:t>
            </a:r>
            <a:r>
              <a:rPr b="1" sz="4000" i="1" lang="en-US">
                <a:solidFill>
                  <a:srgbClr val="F46D43"/>
                </a:solidFill>
              </a:rPr>
              <a:t>ই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পাঠ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শেষ</a:t>
            </a:r>
            <a:r>
              <a:rPr b="1" sz="4000" i="1" lang="en-US">
                <a:solidFill>
                  <a:srgbClr val="F46D43"/>
                </a:solidFill>
              </a:rPr>
              <a:t>ে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আ</a:t>
            </a:r>
            <a:r>
              <a:rPr b="1" sz="4000" i="1" lang="en-US">
                <a:solidFill>
                  <a:srgbClr val="F46D43"/>
                </a:solidFill>
              </a:rPr>
              <a:t>ম</a:t>
            </a:r>
            <a:r>
              <a:rPr b="1" sz="4000" i="1" lang="en-US">
                <a:solidFill>
                  <a:srgbClr val="F46D43"/>
                </a:solidFill>
              </a:rPr>
              <a:t>র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আ</a:t>
            </a:r>
            <a:r>
              <a:rPr b="1" sz="4000" i="1" lang="en-US">
                <a:solidFill>
                  <a:srgbClr val="F46D43"/>
                </a:solidFill>
              </a:rPr>
              <a:t>ল</a:t>
            </a:r>
            <a:r>
              <a:rPr b="1" sz="4000" i="1" lang="en-US">
                <a:solidFill>
                  <a:srgbClr val="F46D43"/>
                </a:solidFill>
              </a:rPr>
              <a:t>্ল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হ</a:t>
            </a:r>
            <a:r>
              <a:rPr b="1" sz="4000" i="1" lang="en-US">
                <a:solidFill>
                  <a:srgbClr val="F46D43"/>
                </a:solidFill>
              </a:rPr>
              <a:t>র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গ</a:t>
            </a:r>
            <a:r>
              <a:rPr b="1" sz="4000" i="1" lang="en-US">
                <a:solidFill>
                  <a:srgbClr val="F46D43"/>
                </a:solidFill>
              </a:rPr>
              <a:t>ু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ব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চ</a:t>
            </a:r>
            <a:r>
              <a:rPr b="1" sz="4000" i="1" lang="en-US">
                <a:solidFill>
                  <a:srgbClr val="F46D43"/>
                </a:solidFill>
              </a:rPr>
              <a:t>ক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ম</a:t>
            </a:r>
            <a:r>
              <a:rPr b="1" sz="4000" i="1" lang="en-US">
                <a:solidFill>
                  <a:srgbClr val="F46D43"/>
                </a:solidFill>
              </a:rPr>
              <a:t>স</a:t>
            </a:r>
            <a:r>
              <a:rPr b="1" sz="4000" i="1" lang="en-US">
                <a:solidFill>
                  <a:srgbClr val="F46D43"/>
                </a:solidFill>
              </a:rPr>
              <a:t>ম</a:t>
            </a:r>
            <a:r>
              <a:rPr b="1" sz="4000" i="1" lang="en-US">
                <a:solidFill>
                  <a:srgbClr val="F46D43"/>
                </a:solidFill>
              </a:rPr>
              <a:t>ু</a:t>
            </a:r>
            <a:r>
              <a:rPr b="1" sz="4000" i="1" lang="en-US">
                <a:solidFill>
                  <a:srgbClr val="F46D43"/>
                </a:solidFill>
              </a:rPr>
              <a:t>হ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জ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ন</a:t>
            </a:r>
            <a:r>
              <a:rPr b="1" sz="4000" i="1" lang="en-US">
                <a:solidFill>
                  <a:srgbClr val="F46D43"/>
                </a:solidFill>
              </a:rPr>
              <a:t>ত</a:t>
            </a:r>
            <a:r>
              <a:rPr b="1" sz="4000" i="1" lang="en-US">
                <a:solidFill>
                  <a:srgbClr val="F46D43"/>
                </a:solidFill>
              </a:rPr>
              <a:t>ে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প</a:t>
            </a:r>
            <a:r>
              <a:rPr b="1" sz="4000" i="1" lang="en-US">
                <a:solidFill>
                  <a:srgbClr val="F46D43"/>
                </a:solidFill>
              </a:rPr>
              <a:t>া</a:t>
            </a:r>
            <a:r>
              <a:rPr b="1" sz="4000" i="1" lang="en-US">
                <a:solidFill>
                  <a:srgbClr val="F46D43"/>
                </a:solidFill>
              </a:rPr>
              <a:t>র</a:t>
            </a:r>
            <a:r>
              <a:rPr b="1" sz="4000" i="1" lang="en-US">
                <a:solidFill>
                  <a:srgbClr val="F46D43"/>
                </a:solidFill>
              </a:rPr>
              <a:t>ব</a:t>
            </a:r>
            <a:r>
              <a:rPr b="1" sz="4000" i="1" lang="en-US">
                <a:solidFill>
                  <a:srgbClr val="F46D43"/>
                </a:solidFill>
              </a:rPr>
              <a:t>ো</a:t>
            </a:r>
            <a:r>
              <a:rPr b="1" sz="4000" i="1" lang="en-US">
                <a:solidFill>
                  <a:srgbClr val="F46D43"/>
                </a:solidFill>
              </a:rPr>
              <a:t>।</a:t>
            </a:r>
            <a:endParaRPr b="1" sz="4000" i="1" lang="en-US">
              <a:solidFill>
                <a:srgbClr val="F46D43"/>
              </a:solidFill>
            </a:endParaRPr>
          </a:p>
          <a:p>
            <a:pPr algn="ctr"/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r>
              <a:rPr b="1" sz="4000" i="1" lang="en-US">
                <a:solidFill>
                  <a:srgbClr val="F46D43"/>
                </a:solidFill>
              </a:rPr>
              <a:t> </a:t>
            </a:r>
            <a:endParaRPr b="1" sz="4000" i="1" lang="en-US">
              <a:solidFill>
                <a:srgbClr val="F46D43"/>
              </a:solidFill>
            </a:endParaRPr>
          </a:p>
        </p:txBody>
      </p:sp>
      <p:pic>
        <p:nvPicPr>
          <p:cNvPr id="2097179" name=""/>
          <p:cNvPicPr>
            <a:picLocks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8193410" y="0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83" nodeType="tmRoot" restart="never">
          <p:childTnLst>
            <p:seq concurrent="1" nextAc="seek">
              <p:cTn evtFilter="cancelBubble" fill="hold" id="84" nodeType="interactiveSeq" restart="whenNotActive">
                <p:stCondLst>
                  <p:cond evt="onClick" delay="0">
                    <p:tgtEl>
                      <p:spTgt spid="209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86">
                      <p:stCondLst>
                        <p:cond evt="onBegin" delay="0"/>
                      </p:stCondLst>
                      <p:childTnLst>
                        <p:par>
                          <p:cTn fill="hold" id="87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88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6700" fill="hold" id="85"/>
                                        <p:tgtEl>
                                          <p:spTgt spid="209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9"/>
                  </p:tgtEl>
                </p:cond>
              </p:nextCondLst>
            </p:seq>
            <p:audio>
              <p:cMediaNode vol="80000">
                <p:cTn display="0" fill="hold" id="89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CC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276218" y="0"/>
            <a:ext cx="3092109" cy="3906720"/>
          </a:xfrm>
          <a:prstGeom prst="rect"/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049849" y="0"/>
            <a:ext cx="2928103" cy="3906926"/>
          </a:xfrm>
          <a:prstGeom prst="rect"/>
        </p:spPr>
      </p:pic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215954" y="5265"/>
            <a:ext cx="2363526" cy="3731980"/>
          </a:xfrm>
          <a:prstGeom prst="rect"/>
        </p:spPr>
      </p:pic>
      <p:sp>
        <p:nvSpPr>
          <p:cNvPr id="1048605" name=""/>
          <p:cNvSpPr txBox="1"/>
          <p:nvPr/>
        </p:nvSpPr>
        <p:spPr>
          <a:xfrm>
            <a:off x="1098581" y="4239492"/>
            <a:ext cx="7236390" cy="2072641"/>
          </a:xfrm>
          <a:prstGeom prst="rect"/>
          <a:solidFill>
            <a:srgbClr val="330066"/>
          </a:solidFill>
        </p:spPr>
        <p:txBody>
          <a:bodyPr rtlCol="0" wrap="square">
            <a:spAutoFit/>
          </a:bodyPr>
          <a:p>
            <a:pPr algn="ctr"/>
            <a:r>
              <a:rPr sz="4400" i="1" lang="en-US">
                <a:solidFill>
                  <a:srgbClr val="FFC000"/>
                </a:solidFill>
              </a:rPr>
              <a:t>ছ</a:t>
            </a:r>
            <a:r>
              <a:rPr sz="4400" i="1" lang="en-US">
                <a:solidFill>
                  <a:srgbClr val="FFC000"/>
                </a:solidFill>
              </a:rPr>
              <a:t>ব</a:t>
            </a:r>
            <a:r>
              <a:rPr sz="4400" i="1" lang="en-US">
                <a:solidFill>
                  <a:srgbClr val="FFC000"/>
                </a:solidFill>
              </a:rPr>
              <a:t>ি</a:t>
            </a:r>
            <a:r>
              <a:rPr sz="4400" i="1" lang="en-US">
                <a:solidFill>
                  <a:srgbClr val="FFC000"/>
                </a:solidFill>
              </a:rPr>
              <a:t>গ</a:t>
            </a:r>
            <a:r>
              <a:rPr sz="4400" i="1" lang="en-US">
                <a:solidFill>
                  <a:srgbClr val="FFC000"/>
                </a:solidFill>
              </a:rPr>
              <a:t>ু</a:t>
            </a:r>
            <a:r>
              <a:rPr sz="4400" i="1" lang="en-US">
                <a:solidFill>
                  <a:srgbClr val="FFC000"/>
                </a:solidFill>
              </a:rPr>
              <a:t>ল</a:t>
            </a:r>
            <a:r>
              <a:rPr sz="4400" i="1" lang="en-US">
                <a:solidFill>
                  <a:srgbClr val="FFC000"/>
                </a:solidFill>
              </a:rPr>
              <a:t>ো</a:t>
            </a:r>
            <a:r>
              <a:rPr sz="4400" i="1" lang="en-US">
                <a:solidFill>
                  <a:srgbClr val="FFC000"/>
                </a:solidFill>
              </a:rPr>
              <a:t>র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r>
              <a:rPr sz="4400" i="1" lang="en-US">
                <a:solidFill>
                  <a:srgbClr val="FFC000"/>
                </a:solidFill>
              </a:rPr>
              <a:t>দ</a:t>
            </a:r>
            <a:r>
              <a:rPr sz="4400" i="1" lang="en-US">
                <a:solidFill>
                  <a:srgbClr val="FFC000"/>
                </a:solidFill>
              </a:rPr>
              <a:t>ি</a:t>
            </a:r>
            <a:r>
              <a:rPr sz="4400" i="1" lang="en-US">
                <a:solidFill>
                  <a:srgbClr val="FFC000"/>
                </a:solidFill>
              </a:rPr>
              <a:t>ক</a:t>
            </a:r>
            <a:r>
              <a:rPr sz="4400" i="1" lang="en-US">
                <a:solidFill>
                  <a:srgbClr val="FFC000"/>
                </a:solidFill>
              </a:rPr>
              <a:t>ে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r>
              <a:rPr sz="4400" i="1" lang="en-US">
                <a:solidFill>
                  <a:srgbClr val="FFC000"/>
                </a:solidFill>
              </a:rPr>
              <a:t>ত</a:t>
            </a:r>
            <a:r>
              <a:rPr sz="4400" i="1" lang="en-US">
                <a:solidFill>
                  <a:srgbClr val="FFC000"/>
                </a:solidFill>
              </a:rPr>
              <a:t>া</a:t>
            </a:r>
            <a:r>
              <a:rPr sz="4400" i="1" lang="en-US">
                <a:solidFill>
                  <a:srgbClr val="FFC000"/>
                </a:solidFill>
              </a:rPr>
              <a:t>ক</a:t>
            </a:r>
            <a:r>
              <a:rPr sz="4400" i="1" lang="en-US">
                <a:solidFill>
                  <a:srgbClr val="FFC000"/>
                </a:solidFill>
              </a:rPr>
              <a:t>া</a:t>
            </a:r>
            <a:r>
              <a:rPr sz="4400" i="1" lang="en-US">
                <a:solidFill>
                  <a:srgbClr val="FFC000"/>
                </a:solidFill>
              </a:rPr>
              <a:t>ল</a:t>
            </a:r>
            <a:r>
              <a:rPr sz="4400" i="1" lang="en-US">
                <a:solidFill>
                  <a:srgbClr val="FFC000"/>
                </a:solidFill>
              </a:rPr>
              <a:t>ে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r>
              <a:rPr sz="4400" i="1" lang="en-US">
                <a:solidFill>
                  <a:srgbClr val="FFC000"/>
                </a:solidFill>
              </a:rPr>
              <a:t>আ</a:t>
            </a:r>
            <a:r>
              <a:rPr sz="4400" i="1" lang="en-US">
                <a:solidFill>
                  <a:srgbClr val="FFC000"/>
                </a:solidFill>
              </a:rPr>
              <a:t>ল</a:t>
            </a:r>
            <a:r>
              <a:rPr sz="4400" i="1" lang="en-US">
                <a:solidFill>
                  <a:srgbClr val="FFC000"/>
                </a:solidFill>
              </a:rPr>
              <a:t>্ল</a:t>
            </a:r>
            <a:r>
              <a:rPr sz="4400" i="1" lang="en-US">
                <a:solidFill>
                  <a:srgbClr val="FFC000"/>
                </a:solidFill>
              </a:rPr>
              <a:t>া</a:t>
            </a:r>
            <a:r>
              <a:rPr sz="4400" i="1" lang="en-US">
                <a:solidFill>
                  <a:srgbClr val="FFC000"/>
                </a:solidFill>
              </a:rPr>
              <a:t>হ</a:t>
            </a:r>
            <a:r>
              <a:rPr sz="4400" i="1" lang="en-US">
                <a:solidFill>
                  <a:srgbClr val="FFC000"/>
                </a:solidFill>
              </a:rPr>
              <a:t>র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r>
              <a:rPr sz="4400" i="1" lang="en-US">
                <a:solidFill>
                  <a:srgbClr val="FFC000"/>
                </a:solidFill>
              </a:rPr>
              <a:t>অস</a:t>
            </a:r>
            <a:r>
              <a:rPr sz="4400" i="1" lang="en-US">
                <a:solidFill>
                  <a:srgbClr val="FFC000"/>
                </a:solidFill>
              </a:rPr>
              <a:t>ংখ</a:t>
            </a:r>
            <a:r>
              <a:rPr sz="4400" i="1" lang="en-US">
                <a:solidFill>
                  <a:srgbClr val="FFC000"/>
                </a:solidFill>
              </a:rPr>
              <a:t>্য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r>
              <a:rPr sz="4400" i="1" lang="en-US">
                <a:solidFill>
                  <a:srgbClr val="FFC000"/>
                </a:solidFill>
              </a:rPr>
              <a:t>প</a:t>
            </a:r>
            <a:r>
              <a:rPr sz="4400" i="1" lang="en-US">
                <a:solidFill>
                  <a:srgbClr val="FFC000"/>
                </a:solidFill>
              </a:rPr>
              <a:t>র</a:t>
            </a:r>
            <a:r>
              <a:rPr sz="4400" i="1" lang="en-US">
                <a:solidFill>
                  <a:srgbClr val="FFC000"/>
                </a:solidFill>
              </a:rPr>
              <a:t>ি</a:t>
            </a:r>
            <a:r>
              <a:rPr sz="4400" i="1" lang="en-US">
                <a:solidFill>
                  <a:srgbClr val="FFC000"/>
                </a:solidFill>
              </a:rPr>
              <a:t>চ</a:t>
            </a:r>
            <a:r>
              <a:rPr sz="4400" i="1" lang="en-US">
                <a:solidFill>
                  <a:srgbClr val="FFC000"/>
                </a:solidFill>
              </a:rPr>
              <a:t>য়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r>
              <a:rPr sz="4400" i="1" lang="en-US">
                <a:solidFill>
                  <a:srgbClr val="FFC000"/>
                </a:solidFill>
              </a:rPr>
              <a:t>খ</a:t>
            </a:r>
            <a:r>
              <a:rPr sz="4400" i="1" lang="en-US">
                <a:solidFill>
                  <a:srgbClr val="FFC000"/>
                </a:solidFill>
              </a:rPr>
              <a:t>ু</a:t>
            </a:r>
            <a:r>
              <a:rPr sz="4400" i="1" lang="en-US">
                <a:solidFill>
                  <a:srgbClr val="FFC000"/>
                </a:solidFill>
              </a:rPr>
              <a:t>জ</a:t>
            </a:r>
            <a:r>
              <a:rPr sz="4400" i="1" lang="en-US">
                <a:solidFill>
                  <a:srgbClr val="FFC000"/>
                </a:solidFill>
              </a:rPr>
              <a:t>ে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r>
              <a:rPr sz="4400" i="1" lang="en-US">
                <a:solidFill>
                  <a:srgbClr val="FFC000"/>
                </a:solidFill>
              </a:rPr>
              <a:t>প</a:t>
            </a:r>
            <a:r>
              <a:rPr sz="4400" i="1" lang="en-US">
                <a:solidFill>
                  <a:srgbClr val="FFC000"/>
                </a:solidFill>
              </a:rPr>
              <a:t>া</a:t>
            </a:r>
            <a:r>
              <a:rPr sz="4400" i="1" lang="en-US">
                <a:solidFill>
                  <a:srgbClr val="FFC000"/>
                </a:solidFill>
              </a:rPr>
              <a:t>ও</a:t>
            </a:r>
            <a:r>
              <a:rPr sz="4400" i="1" lang="en-US">
                <a:solidFill>
                  <a:srgbClr val="FFC000"/>
                </a:solidFill>
              </a:rPr>
              <a:t>য়</a:t>
            </a:r>
            <a:r>
              <a:rPr sz="4400" i="1" lang="en-US">
                <a:solidFill>
                  <a:srgbClr val="FFC000"/>
                </a:solidFill>
              </a:rPr>
              <a:t>া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r>
              <a:rPr sz="4400" i="1" lang="en-US">
                <a:solidFill>
                  <a:srgbClr val="FFC000"/>
                </a:solidFill>
              </a:rPr>
              <a:t>য</a:t>
            </a:r>
            <a:r>
              <a:rPr sz="4400" i="1" lang="en-US">
                <a:solidFill>
                  <a:srgbClr val="FFC000"/>
                </a:solidFill>
              </a:rPr>
              <a:t>া</a:t>
            </a:r>
            <a:r>
              <a:rPr sz="4400" i="1" lang="en-US">
                <a:solidFill>
                  <a:srgbClr val="FFC000"/>
                </a:solidFill>
              </a:rPr>
              <a:t>য়</a:t>
            </a:r>
            <a:r>
              <a:rPr sz="4400" i="1" lang="en-US">
                <a:solidFill>
                  <a:srgbClr val="FFC000"/>
                </a:solidFill>
              </a:rPr>
              <a:t>। </a:t>
            </a:r>
            <a:r>
              <a:rPr sz="4400" i="1" lang="en-US">
                <a:solidFill>
                  <a:srgbClr val="FFC000"/>
                </a:solidFill>
              </a:rPr>
              <a:t> </a:t>
            </a:r>
            <a:endParaRPr sz="4400" i="1" lang="en-US">
              <a:solidFill>
                <a:srgbClr val="FFC000"/>
              </a:solidFill>
            </a:endParaRPr>
          </a:p>
        </p:txBody>
      </p:sp>
      <p:pic>
        <p:nvPicPr>
          <p:cNvPr id="2097166" name="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8334971" y="447193"/>
            <a:ext cx="720000" cy="720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dir="l" isContent="1" isInverted="0"/>
      </p:transition>
    </mc:Choice>
    <mc:Fallback>
      <p:transition spd="slow">
        <p:fade/>
      </p:transition>
    </mc:Fallback>
  </mc:AlternateContent>
  <p:timing>
    <p:tnLst>
      <p:par>
        <p:cTn dur="indefinite" id="50" nodeType="tmRoot" restart="never">
          <p:childTnLst>
            <p:seq concurrent="1" nextAc="seek">
              <p:cTn evtFilter="cancelBubble" fill="hold" id="51" nodeType="interactiveSeq" restart="whenNotActive">
                <p:stCondLst>
                  <p:cond evt="onClick" delay="0">
                    <p:tgtEl>
                      <p:spTgt spid="2097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53">
                      <p:stCondLst>
                        <p:cond evt="onBegin" delay="0"/>
                      </p:stCondLst>
                      <p:childTnLst>
                        <p:par>
                          <p:cTn fill="hold" id="54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5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9900" fill="hold" id="52"/>
                                        <p:tgtEl>
                                          <p:spTgt spid="2097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ANE-LX2</dc:creator>
  <dcterms:created xsi:type="dcterms:W3CDTF">2015-05-10T21:30:45Z</dcterms:created>
  <dcterms:modified xsi:type="dcterms:W3CDTF">2020-06-02T03:06:05Z</dcterms:modified>
</cp:coreProperties>
</file>