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0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3258800" cy="7315200"/>
  <p:notesSz cx="6858000" cy="9144000"/>
  <p:defaultTextStyle>
    <a:defPPr>
      <a:defRPr lang="en-US"/>
    </a:defPPr>
    <a:lvl1pPr marL="0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1pPr>
    <a:lvl2pPr marL="493776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2pPr>
    <a:lvl3pPr marL="987552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3pPr>
    <a:lvl4pPr marL="1481328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4pPr>
    <a:lvl5pPr marL="1975104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5pPr>
    <a:lvl6pPr marL="2468880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6pPr>
    <a:lvl7pPr marL="2962656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7pPr>
    <a:lvl8pPr marL="3456432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8pPr>
    <a:lvl9pPr marL="3950208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A8C8"/>
    <a:srgbClr val="8CA9C8"/>
    <a:srgbClr val="8CA9E6"/>
    <a:srgbClr val="8CA8E6"/>
    <a:srgbClr val="F1FBFF"/>
    <a:srgbClr val="F2FBFF"/>
    <a:srgbClr val="F4FBFF"/>
    <a:srgbClr val="F3FFFF"/>
    <a:srgbClr val="5B9BD5"/>
    <a:srgbClr val="E5B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197187"/>
            <a:ext cx="99441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3842174"/>
            <a:ext cx="99441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ECBF-9B39-4F92-B7BC-6BE2D3750FB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CC51-3916-4508-9E6E-30587CF06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5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ECBF-9B39-4F92-B7BC-6BE2D3750FB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CC51-3916-4508-9E6E-30587CF06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0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8329" y="389467"/>
            <a:ext cx="2858929" cy="61992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1543" y="389467"/>
            <a:ext cx="8411051" cy="61992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ECBF-9B39-4F92-B7BC-6BE2D3750FB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CC51-3916-4508-9E6E-30587CF06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8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ECBF-9B39-4F92-B7BC-6BE2D3750FB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CC51-3916-4508-9E6E-30587CF06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5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37" y="1823721"/>
            <a:ext cx="11435715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637" y="4895428"/>
            <a:ext cx="11435715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ECBF-9B39-4F92-B7BC-6BE2D3750FB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CC51-3916-4508-9E6E-30587CF06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8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543" y="1947333"/>
            <a:ext cx="563499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2268" y="1947333"/>
            <a:ext cx="563499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ECBF-9B39-4F92-B7BC-6BE2D3750FB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CC51-3916-4508-9E6E-30587CF06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7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69" y="389467"/>
            <a:ext cx="11435715" cy="14139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270" y="1793241"/>
            <a:ext cx="5609093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270" y="2672080"/>
            <a:ext cx="5609093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12267" y="1793241"/>
            <a:ext cx="5636717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2267" y="2672080"/>
            <a:ext cx="5636717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ECBF-9B39-4F92-B7BC-6BE2D3750FB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CC51-3916-4508-9E6E-30587CF06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6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ECBF-9B39-4F92-B7BC-6BE2D3750FB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CC51-3916-4508-9E6E-30587CF06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5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ECBF-9B39-4F92-B7BC-6BE2D3750FB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CC51-3916-4508-9E6E-30587CF06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1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70" y="487680"/>
            <a:ext cx="4276308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6717" y="1053254"/>
            <a:ext cx="6712268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270" y="2194560"/>
            <a:ext cx="4276308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ECBF-9B39-4F92-B7BC-6BE2D3750FB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CC51-3916-4508-9E6E-30587CF06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6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70" y="487680"/>
            <a:ext cx="4276308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36717" y="1053254"/>
            <a:ext cx="6712268" cy="5198533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270" y="2194560"/>
            <a:ext cx="4276308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ECBF-9B39-4F92-B7BC-6BE2D3750FB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CC51-3916-4508-9E6E-30587CF06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6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543" y="389467"/>
            <a:ext cx="11435715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543" y="1947333"/>
            <a:ext cx="11435715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543" y="6780107"/>
            <a:ext cx="298323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AECBF-9B39-4F92-B7BC-6BE2D3750FB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1978" y="6780107"/>
            <a:ext cx="447484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4028" y="6780107"/>
            <a:ext cx="298323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8CC51-3916-4508-9E6E-30587CF06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6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3258800" cy="7315200"/>
          </a:xfrm>
          <a:prstGeom prst="frame">
            <a:avLst>
              <a:gd name="adj1" fmla="val 634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3258800" cy="7315200"/>
          </a:xfrm>
          <a:prstGeom prst="frame">
            <a:avLst>
              <a:gd name="adj1" fmla="val 2976"/>
            </a:avLst>
          </a:prstGeom>
          <a:solidFill>
            <a:srgbClr val="E5BB8C">
              <a:alpha val="34902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Up Ribbon 4"/>
          <p:cNvSpPr/>
          <p:nvPr/>
        </p:nvSpPr>
        <p:spPr>
          <a:xfrm>
            <a:off x="2162630" y="899886"/>
            <a:ext cx="8040914" cy="1320800"/>
          </a:xfrm>
          <a:prstGeom prst="ellipseRibbon2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62286" y="899888"/>
            <a:ext cx="458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14" y="2614612"/>
            <a:ext cx="6168572" cy="352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258800" cy="7315200"/>
          </a:xfrm>
          <a:prstGeom prst="frame">
            <a:avLst>
              <a:gd name="adj1" fmla="val 6151"/>
            </a:avLst>
          </a:prstGeom>
          <a:solidFill>
            <a:srgbClr val="F1F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3258800" cy="7315200"/>
          </a:xfrm>
          <a:prstGeom prst="frame">
            <a:avLst>
              <a:gd name="adj1" fmla="val 3373"/>
            </a:avLst>
          </a:prstGeom>
          <a:solidFill>
            <a:srgbClr val="8CA8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983027"/>
              </p:ext>
            </p:extLst>
          </p:nvPr>
        </p:nvGraphicFramePr>
        <p:xfrm>
          <a:off x="6172200" y="328635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72200" y="3286352"/>
                        <a:ext cx="914400" cy="77152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82057" y="841829"/>
            <a:ext cx="9739086" cy="10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9771" y="841829"/>
            <a:ext cx="9637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258800" cy="7315200"/>
          </a:xfrm>
          <a:prstGeom prst="frame">
            <a:avLst>
              <a:gd name="adj1" fmla="val 6151"/>
            </a:avLst>
          </a:prstGeom>
          <a:solidFill>
            <a:srgbClr val="F1F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3258800" cy="7315200"/>
          </a:xfrm>
          <a:prstGeom prst="frame">
            <a:avLst>
              <a:gd name="adj1" fmla="val 3175"/>
            </a:avLst>
          </a:prstGeom>
          <a:solidFill>
            <a:srgbClr val="8CA8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3570514" y="740229"/>
            <a:ext cx="3875315" cy="1436914"/>
          </a:xfrm>
          <a:prstGeom prst="wav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7257" y="986971"/>
            <a:ext cx="3889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2400" y="2685143"/>
            <a:ext cx="1103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2-5-12-19-……..</a:t>
            </a:r>
            <a:r>
              <a:rPr lang="bn-IN" sz="40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ধারাটির 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12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তম পদ নির্ণয় কর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3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258800" cy="7315200"/>
          </a:xfrm>
          <a:prstGeom prst="frame">
            <a:avLst>
              <a:gd name="adj1" fmla="val 5357"/>
            </a:avLst>
          </a:prstGeom>
          <a:solidFill>
            <a:srgbClr val="F1F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3258800" cy="7315200"/>
          </a:xfrm>
          <a:prstGeom prst="frame">
            <a:avLst>
              <a:gd name="adj1" fmla="val 2976"/>
            </a:avLst>
          </a:prstGeom>
          <a:solidFill>
            <a:srgbClr val="8CA8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048000" y="972457"/>
            <a:ext cx="4107543" cy="1378857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68914" y="1190173"/>
            <a:ext cx="3672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7600" y="2873829"/>
            <a:ext cx="11422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q"/>
            </a:pPr>
            <a:r>
              <a:rPr lang="en-US" sz="44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4+7+10+13+………….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301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7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258800" cy="7315200"/>
          </a:xfrm>
          <a:prstGeom prst="frame">
            <a:avLst>
              <a:gd name="adj1" fmla="val 5754"/>
            </a:avLst>
          </a:prstGeom>
          <a:solidFill>
            <a:srgbClr val="F1F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3258800" cy="7315200"/>
          </a:xfrm>
          <a:prstGeom prst="frame">
            <a:avLst>
              <a:gd name="adj1" fmla="val 3175"/>
            </a:avLst>
          </a:prstGeom>
          <a:solidFill>
            <a:srgbClr val="8CA8C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3367314" y="682171"/>
            <a:ext cx="3599543" cy="972458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15657" y="653147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41829" y="1886857"/>
                <a:ext cx="11771085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১)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2-5-12-19- ……………    -75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শেষ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পদ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কত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?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ক)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-75    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খ)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-19   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গ)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19    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ঘ)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75  </a:t>
                </a:r>
              </a:p>
              <a:p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২)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9+7+5+…………..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অন্তর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কত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?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ক)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-2     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খ)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2    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গ)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12    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ঘ)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16       </a:t>
                </a:r>
              </a:p>
              <a:p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৩)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সমান্তর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ধারার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তম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পদ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নির্ণয়ের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সূত্র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? </a:t>
                </a:r>
              </a:p>
              <a:p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ক)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</a:t>
                </a:r>
                <a:r>
                  <a:rPr lang="en-US" sz="4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a+n-d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খ)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</a:t>
                </a:r>
                <a:r>
                  <a:rPr lang="en-US" sz="4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a+n+d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</a:t>
                </a:r>
              </a:p>
              <a:p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গ)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a+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d     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ঘ)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a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d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</a:t>
                </a:r>
                <a:endParaRPr lang="en-US" sz="4000" dirty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29" y="1886857"/>
                <a:ext cx="11771085" cy="4401205"/>
              </a:xfrm>
              <a:prstGeom prst="rect">
                <a:avLst/>
              </a:prstGeom>
              <a:blipFill rotWithShape="0">
                <a:blip r:embed="rId3"/>
                <a:stretch>
                  <a:fillRect l="-1813" t="-3324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1393371" y="2612572"/>
                <a:ext cx="609600" cy="5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371" y="2612572"/>
                <a:ext cx="609600" cy="508000"/>
              </a:xfrm>
              <a:prstGeom prst="ellipse">
                <a:avLst/>
              </a:prstGeom>
              <a:blipFill rotWithShape="0">
                <a:blip r:embed="rId4"/>
                <a:stretch>
                  <a:fillRect t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1422405" y="5660566"/>
                <a:ext cx="609600" cy="5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05" y="5660566"/>
                <a:ext cx="609600" cy="508000"/>
              </a:xfrm>
              <a:prstGeom prst="ellipse">
                <a:avLst/>
              </a:prstGeom>
              <a:blipFill rotWithShape="0">
                <a:blip r:embed="rId5"/>
                <a:stretch>
                  <a:fillRect t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1400632" y="3839014"/>
                <a:ext cx="609600" cy="5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632" y="3839014"/>
                <a:ext cx="609600" cy="508000"/>
              </a:xfrm>
              <a:prstGeom prst="ellipse">
                <a:avLst/>
              </a:prstGeom>
              <a:blipFill rotWithShape="0">
                <a:blip r:embed="rId6"/>
                <a:stretch>
                  <a:fillRect t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ultiply 7"/>
          <p:cNvSpPr/>
          <p:nvPr/>
        </p:nvSpPr>
        <p:spPr>
          <a:xfrm>
            <a:off x="3236686" y="2612572"/>
            <a:ext cx="609600" cy="50800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5130799" y="2606158"/>
            <a:ext cx="609600" cy="50800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6966857" y="2576453"/>
            <a:ext cx="609600" cy="50800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6662057" y="3774048"/>
            <a:ext cx="609600" cy="50800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4862285" y="3833459"/>
            <a:ext cx="609600" cy="50800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3236686" y="3774048"/>
            <a:ext cx="609600" cy="50800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5246914" y="5660566"/>
            <a:ext cx="609600" cy="50800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5246914" y="4989528"/>
            <a:ext cx="609600" cy="50800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1422405" y="5033070"/>
            <a:ext cx="609600" cy="50800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4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258800" cy="7315200"/>
          </a:xfrm>
          <a:prstGeom prst="frame">
            <a:avLst>
              <a:gd name="adj1" fmla="val 7143"/>
            </a:avLst>
          </a:prstGeom>
          <a:solidFill>
            <a:srgbClr val="F1F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3258800" cy="7315200"/>
          </a:xfrm>
          <a:prstGeom prst="frame">
            <a:avLst>
              <a:gd name="adj1" fmla="val 3770"/>
            </a:avLst>
          </a:prstGeom>
          <a:solidFill>
            <a:srgbClr val="8CA8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eart 3"/>
          <p:cNvSpPr/>
          <p:nvPr/>
        </p:nvSpPr>
        <p:spPr>
          <a:xfrm>
            <a:off x="3410858" y="841829"/>
            <a:ext cx="4688114" cy="1509485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78514" y="1074057"/>
            <a:ext cx="3744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0171" y="2830286"/>
            <a:ext cx="11161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8+11+14+17+ ……………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9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392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258800" cy="7315200"/>
          </a:xfrm>
          <a:prstGeom prst="frame">
            <a:avLst>
              <a:gd name="adj1" fmla="val 6547"/>
            </a:avLst>
          </a:prstGeom>
          <a:solidFill>
            <a:srgbClr val="F1F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3258800" cy="7315200"/>
          </a:xfrm>
          <a:prstGeom prst="frame">
            <a:avLst>
              <a:gd name="adj1" fmla="val 3373"/>
            </a:avLst>
          </a:prstGeom>
          <a:solidFill>
            <a:srgbClr val="8CA8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802731" y="943429"/>
            <a:ext cx="3802746" cy="1349828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84905" y="1059548"/>
            <a:ext cx="5254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55" y="2518945"/>
            <a:ext cx="4330700" cy="305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7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 loop="1">
            <p:snd r:embed="rId2" name="explode.wav"/>
          </p:stSnd>
        </p:sndAc>
      </p:transition>
    </mc:Choice>
    <mc:Fallback xmlns="">
      <p:transition spd="slow">
        <p:sndAc>
          <p:stSnd loop="1">
            <p:snd r:embed="rId6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258800" cy="7315200"/>
          </a:xfrm>
          <a:prstGeom prst="frame">
            <a:avLst>
              <a:gd name="adj1" fmla="val 5555"/>
            </a:avLst>
          </a:prstGeom>
          <a:solidFill>
            <a:srgbClr val="F1FBFF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3258800" cy="7315200"/>
          </a:xfrm>
          <a:prstGeom prst="frame">
            <a:avLst>
              <a:gd name="adj1" fmla="val 2579"/>
            </a:avLst>
          </a:prstGeom>
          <a:solidFill>
            <a:srgbClr val="8CA8E6">
              <a:alpha val="4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2510971" y="754743"/>
            <a:ext cx="6589486" cy="972457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17369" y="696689"/>
            <a:ext cx="5820229" cy="140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6171" y="2365829"/>
            <a:ext cx="7155543" cy="346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ফারুক হোসেন</a:t>
            </a:r>
          </a:p>
          <a:p>
            <a:r>
              <a:rPr lang="bn-IN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শিক্ষক(এম.এস.সি) গণিত</a:t>
            </a:r>
          </a:p>
          <a:p>
            <a:r>
              <a:rPr lang="bn-IN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নবিগঞ্জ ইসলামিয়া দাখিল মাদ্রাসা</a:t>
            </a:r>
          </a:p>
          <a:p>
            <a:r>
              <a:rPr lang="bn-IN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সদর , লক্ষীপুর ।</a:t>
            </a:r>
          </a:p>
          <a:p>
            <a:r>
              <a:rPr lang="bn-IN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০১৮৩৭৬২৩৫০৫ </a:t>
            </a:r>
            <a:endParaRPr lang="en-US" sz="4000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610" y="2193879"/>
            <a:ext cx="3110366" cy="39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258800" cy="7315200"/>
          </a:xfrm>
          <a:prstGeom prst="frame">
            <a:avLst>
              <a:gd name="adj1" fmla="val 5952"/>
            </a:avLst>
          </a:prstGeom>
          <a:solidFill>
            <a:srgbClr val="F3FFFF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3258800" cy="7315200"/>
          </a:xfrm>
          <a:prstGeom prst="frame">
            <a:avLst>
              <a:gd name="adj1" fmla="val 2976"/>
            </a:avLst>
          </a:prstGeom>
          <a:solidFill>
            <a:srgbClr val="8CA8E6">
              <a:alpha val="4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2452914" y="798286"/>
            <a:ext cx="5718629" cy="1146628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77029" y="885374"/>
            <a:ext cx="5283200" cy="140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94857" y="2423886"/>
            <a:ext cx="6473372" cy="377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lvl="1"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1"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৩.১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just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সংখ্যা- ৮০</a:t>
            </a:r>
          </a:p>
          <a:p>
            <a:pPr lvl="1" algn="just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সময় – ৫০ মিনিট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7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3258800" cy="7315200"/>
          </a:xfrm>
          <a:prstGeom prst="frame">
            <a:avLst>
              <a:gd name="adj1" fmla="val 6746"/>
            </a:avLst>
          </a:prstGeom>
          <a:solidFill>
            <a:srgbClr val="F2FBFF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3258800" cy="7315200"/>
          </a:xfrm>
          <a:prstGeom prst="frame">
            <a:avLst>
              <a:gd name="adj1" fmla="val 3571"/>
            </a:avLst>
          </a:prstGeom>
          <a:solidFill>
            <a:srgbClr val="8CA8E6">
              <a:alpha val="4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4057" y="1016001"/>
            <a:ext cx="11437257" cy="6529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13+20+27+34+………….</a:t>
            </a:r>
            <a:r>
              <a:rPr lang="bn-IN" sz="40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 যে সংখ্যাগুলো দেখতে পাচ্ছি তাদের পার্থক্য কত ?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7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সংখ্যা থেকে তার পরবর্তী সংখ্যার পার্থক্য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অসমান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 ।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29+25+21+………….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ও একটি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থেকে তার পরবর্তী সংখ্যার পার্থক্য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অসমান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সমান ।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08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258800" cy="7315200"/>
          </a:xfrm>
          <a:prstGeom prst="frame">
            <a:avLst>
              <a:gd name="adj1" fmla="val 6349"/>
            </a:avLst>
          </a:prstGeom>
          <a:solidFill>
            <a:srgbClr val="F4FBFF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3258800" cy="7315200"/>
          </a:xfrm>
          <a:prstGeom prst="frame">
            <a:avLst>
              <a:gd name="adj1" fmla="val 3373"/>
            </a:avLst>
          </a:prstGeom>
          <a:solidFill>
            <a:srgbClr val="8CA9C8">
              <a:alpha val="4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585029" y="986971"/>
            <a:ext cx="5776685" cy="1277258"/>
          </a:xfrm>
          <a:prstGeom prst="wedgeEllipseCallout">
            <a:avLst>
              <a:gd name="adj1" fmla="val -26612"/>
              <a:gd name="adj2" fmla="val 10000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81714" y="1088577"/>
            <a:ext cx="4455886" cy="131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6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09257" y="2830286"/>
            <a:ext cx="4920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সমান্তর ধারা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48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258800" cy="7315200"/>
          </a:xfrm>
          <a:prstGeom prst="frame">
            <a:avLst>
              <a:gd name="adj1" fmla="val 6548"/>
            </a:avLst>
          </a:prstGeom>
          <a:solidFill>
            <a:srgbClr val="F1F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3258800" cy="7315200"/>
          </a:xfrm>
          <a:prstGeom prst="frame">
            <a:avLst>
              <a:gd name="adj1" fmla="val 3571"/>
            </a:avLst>
          </a:prstGeom>
          <a:solidFill>
            <a:srgbClr val="8CA8C8">
              <a:alpha val="4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5943" y="812800"/>
            <a:ext cx="3643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-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9543" y="2278743"/>
            <a:ext cx="114517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 ধারা কাকে বলে তা বলতে পারবে । </a:t>
            </a:r>
          </a:p>
          <a:p>
            <a:pPr marL="457200" indent="-457200">
              <a:buFont typeface="+mj-lt"/>
              <a:buAutoNum type="arabicParenR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পদগুলো সনাক্ত করতে পারবে । </a:t>
            </a:r>
          </a:p>
          <a:p>
            <a:pPr marL="457200" indent="-457200">
              <a:buFont typeface="+mj-lt"/>
              <a:buAutoNum type="arabicParenR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 ধারার তম পদ নির্ণয়ের সূত্রটি লিখতে পারবে । </a:t>
            </a:r>
          </a:p>
          <a:p>
            <a:pPr marL="457200" indent="-457200">
              <a:buFont typeface="+mj-lt"/>
              <a:buAutoNum type="arabicParenR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 ধারার তম পদ প্রয়োগ করে গাণিতিক সমস্যার সমাধান করতে পারবে । </a:t>
            </a:r>
          </a:p>
          <a:p>
            <a:pPr marL="457200" indent="-457200">
              <a:buFont typeface="+mj-lt"/>
              <a:buAutoNum type="arabicParenR"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258800" cy="7315200"/>
          </a:xfrm>
          <a:prstGeom prst="frame">
            <a:avLst>
              <a:gd name="adj1" fmla="val 6349"/>
            </a:avLst>
          </a:prstGeom>
          <a:solidFill>
            <a:srgbClr val="F1FBFF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3258800" cy="7315200"/>
          </a:xfrm>
          <a:prstGeom prst="frame">
            <a:avLst>
              <a:gd name="adj1" fmla="val 3175"/>
            </a:avLst>
          </a:prstGeom>
          <a:solidFill>
            <a:srgbClr val="8CA9C8">
              <a:alpha val="4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6629" y="725714"/>
            <a:ext cx="38317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6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6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6971" y="2569029"/>
            <a:ext cx="11553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ধারাটিকে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5+8+11+14+………..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5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258800" cy="7315200"/>
          </a:xfrm>
          <a:prstGeom prst="frame">
            <a:avLst>
              <a:gd name="adj1" fmla="val 5952"/>
            </a:avLst>
          </a:prstGeom>
          <a:solidFill>
            <a:srgbClr val="F1F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3258800" cy="7315200"/>
          </a:xfrm>
          <a:prstGeom prst="frame">
            <a:avLst>
              <a:gd name="adj1" fmla="val 2976"/>
            </a:avLst>
          </a:prstGeom>
          <a:solidFill>
            <a:srgbClr val="8CA8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429" y="1043280"/>
            <a:ext cx="11422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 + 11 + 17 + 23 +…………+ 59 </a:t>
            </a:r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47200" y="1930400"/>
            <a:ext cx="161108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03657" y="2801257"/>
            <a:ext cx="1654629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47200" y="3643086"/>
            <a:ext cx="161108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03657" y="4513943"/>
            <a:ext cx="165462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03656" y="5399314"/>
            <a:ext cx="16546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শেষ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1030514" y="1995463"/>
            <a:ext cx="464457" cy="42422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912257" y="1976225"/>
            <a:ext cx="464457" cy="42422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051627" y="2027810"/>
            <a:ext cx="464457" cy="42422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252685" y="1976226"/>
            <a:ext cx="464457" cy="42422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7427686" y="1926209"/>
            <a:ext cx="464457" cy="42422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0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258800" cy="7315200"/>
          </a:xfrm>
          <a:prstGeom prst="frame">
            <a:avLst>
              <a:gd name="adj1" fmla="val 6349"/>
            </a:avLst>
          </a:prstGeom>
          <a:solidFill>
            <a:srgbClr val="F1F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3258800" cy="7315200"/>
          </a:xfrm>
          <a:prstGeom prst="frame">
            <a:avLst>
              <a:gd name="adj1" fmla="val 3175"/>
            </a:avLst>
          </a:prstGeom>
          <a:solidFill>
            <a:srgbClr val="8CA8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8858" y="769257"/>
            <a:ext cx="11146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 ধারার তম পদ নির্ণয়ের সূত্রটি নিম্নরূপ -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32114" y="2409371"/>
                <a:ext cx="113937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তম </a:t>
                </a:r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=a+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endParaRPr lang="en-US" sz="4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114" y="2409371"/>
                <a:ext cx="11393716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2194" t="-20635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32114" y="3570514"/>
            <a:ext cx="6226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ইহাকে শেষ পদের সূত্র ও বলা হয়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78858" y="4673600"/>
                <a:ext cx="88682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শেষ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L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=a+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858" y="4673600"/>
                <a:ext cx="8868228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1031" t="-20690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19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336</Words>
  <Application>Microsoft Office PowerPoint</Application>
  <PresentationFormat>Custom</PresentationFormat>
  <Paragraphs>64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50</cp:revision>
  <dcterms:created xsi:type="dcterms:W3CDTF">2020-03-23T15:46:12Z</dcterms:created>
  <dcterms:modified xsi:type="dcterms:W3CDTF">2020-04-21T17:35:47Z</dcterms:modified>
</cp:coreProperties>
</file>