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38" r:id="rId2"/>
    <p:sldId id="339" r:id="rId3"/>
    <p:sldId id="260" r:id="rId4"/>
    <p:sldId id="345" r:id="rId5"/>
    <p:sldId id="346" r:id="rId6"/>
    <p:sldId id="344" r:id="rId7"/>
    <p:sldId id="343" r:id="rId8"/>
    <p:sldId id="340" r:id="rId9"/>
    <p:sldId id="347" r:id="rId10"/>
    <p:sldId id="349" r:id="rId11"/>
    <p:sldId id="352" r:id="rId12"/>
    <p:sldId id="350" r:id="rId13"/>
    <p:sldId id="354" r:id="rId14"/>
    <p:sldId id="351" r:id="rId15"/>
    <p:sldId id="357" r:id="rId16"/>
    <p:sldId id="358" r:id="rId17"/>
    <p:sldId id="359" r:id="rId18"/>
    <p:sldId id="360" r:id="rId19"/>
    <p:sldId id="283" r:id="rId20"/>
    <p:sldId id="284" r:id="rId21"/>
    <p:sldId id="361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5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79" autoAdjust="0"/>
    <p:restoredTop sz="97707" autoAdjust="0"/>
  </p:normalViewPr>
  <p:slideViewPr>
    <p:cSldViewPr>
      <p:cViewPr>
        <p:scale>
          <a:sx n="100" d="100"/>
          <a:sy n="100" d="100"/>
        </p:scale>
        <p:origin x="-372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ACEE-BB70-4649-8760-5A047D8453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ED73-C851-4566-A195-AD2F73DB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1E05-D662-4A8C-B837-F3353AB08897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4" y="0"/>
            <a:ext cx="9077325" cy="6858000"/>
          </a:xfrm>
          <a:prstGeom prst="rect">
            <a:avLst/>
          </a:prstGeom>
          <a:noFill/>
        </p:spPr>
      </p:pic>
      <p:pic>
        <p:nvPicPr>
          <p:cNvPr id="5" name="Picture 4" descr="red-rose-png-clipart-best-RcxF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667000"/>
            <a:ext cx="3810532" cy="3553321"/>
          </a:xfrm>
          <a:prstGeom prst="rect">
            <a:avLst/>
          </a:prstGeom>
        </p:spPr>
      </p:pic>
      <p:pic>
        <p:nvPicPr>
          <p:cNvPr id="6" name="Picture 2" descr="E:\maltimedia contant\আমার কনন্টেন\images (1).jpg"/>
          <p:cNvPicPr>
            <a:picLocks noChangeAspect="1" noChangeArrowheads="1"/>
          </p:cNvPicPr>
          <p:nvPr/>
        </p:nvPicPr>
        <p:blipFill>
          <a:blip r:embed="rId4"/>
          <a:srcRect l="6000" t="56012" r="6000"/>
          <a:stretch>
            <a:fillRect/>
          </a:stretch>
        </p:blipFill>
        <p:spPr bwMode="auto">
          <a:xfrm>
            <a:off x="1066800" y="914400"/>
            <a:ext cx="7010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04813"/>
            <a:ext cx="9753600" cy="7667626"/>
          </a:xfrm>
          <a:prstGeom prst="rect">
            <a:avLst/>
          </a:prstGeom>
          <a:noFill/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1371600" y="3810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b="7333"/>
          <a:stretch>
            <a:fillRect/>
          </a:stretch>
        </p:blipFill>
        <p:spPr bwMode="auto">
          <a:xfrm>
            <a:off x="1524000" y="1276350"/>
            <a:ext cx="5638800" cy="4501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7391400" y="1981200"/>
            <a:ext cx="151515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4953000" y="1371600"/>
            <a:ext cx="2438400" cy="7188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09800" y="2133600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7450" y="3190875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4878" y="5105400"/>
            <a:ext cx="1328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rot="10800000">
            <a:off x="6139478" y="4724400"/>
            <a:ext cx="1295400" cy="673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67878" y="6019800"/>
            <a:ext cx="2471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5400" y="6019800"/>
            <a:ext cx="2438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81200" y="1981200"/>
            <a:ext cx="3886200" cy="3581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3048000" y="19812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1752600" y="3429000"/>
            <a:ext cx="76200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2019300" y="5448300"/>
            <a:ext cx="1066799" cy="76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4343400" y="5486400"/>
            <a:ext cx="762000" cy="508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33" grpId="0"/>
      <p:bldP spid="35" grpId="0"/>
      <p:bldP spid="36" grpId="0"/>
      <p:bldP spid="38" grpId="0"/>
      <p:bldP spid="40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04813"/>
            <a:ext cx="9753600" cy="766762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767878" y="6019800"/>
            <a:ext cx="2471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5400" y="6019800"/>
            <a:ext cx="2438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600200" y="3810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1" descr="Purple mesh"/>
          <p:cNvSpPr>
            <a:spLocks noChangeArrowheads="1"/>
          </p:cNvSpPr>
          <p:nvPr/>
        </p:nvSpPr>
        <p:spPr bwMode="auto">
          <a:xfrm>
            <a:off x="1245089" y="341239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000000000000000000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191" y="1295401"/>
            <a:ext cx="1676400" cy="476885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rot="10800000">
            <a:off x="4724400" y="2209800"/>
            <a:ext cx="11430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19400" y="2438400"/>
            <a:ext cx="1524000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683274" y="2695546"/>
            <a:ext cx="1260326" cy="47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84798" y="2048591"/>
            <a:ext cx="151355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Move Tool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9247" y="2209800"/>
            <a:ext cx="2366353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Magic wand Tool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54863" y="2571690"/>
            <a:ext cx="225093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Slice select Tool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71800" y="2971800"/>
            <a:ext cx="1447800" cy="13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743200" y="3810000"/>
            <a:ext cx="16764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200" y="2743200"/>
            <a:ext cx="180209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Brush Pencil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97155" y="2971800"/>
            <a:ext cx="230864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History brush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590800" y="3352800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5800" y="3181290"/>
            <a:ext cx="1794081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Paint bucket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0800000">
            <a:off x="4719674" y="4038600"/>
            <a:ext cx="1300127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724400" y="3124200"/>
            <a:ext cx="1295400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96000" y="3352800"/>
            <a:ext cx="1486304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Dodge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47800" y="3581400"/>
            <a:ext cx="13083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Text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67473" y="3810000"/>
            <a:ext cx="160492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Shape Tool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3" name="Straight Arrow Connector 62"/>
          <p:cNvCxnSpPr>
            <a:stCxn id="60" idx="1"/>
          </p:cNvCxnSpPr>
          <p:nvPr/>
        </p:nvCxnSpPr>
        <p:spPr>
          <a:xfrm rot="10800000" flipV="1">
            <a:off x="4724400" y="3537465"/>
            <a:ext cx="1371600" cy="116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895600" y="42672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71600" y="4114800"/>
            <a:ext cx="14895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Object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0800000">
            <a:off x="4648200" y="44958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72200" y="4355068"/>
            <a:ext cx="143661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Zoom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4648200" y="5257800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943600" y="5029200"/>
            <a:ext cx="215636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Quick Mask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18" grpId="0" animBg="1"/>
      <p:bldP spid="30" grpId="0" animBg="1"/>
      <p:bldP spid="37" grpId="0"/>
      <p:bldP spid="46" grpId="0"/>
      <p:bldP spid="47" grpId="0"/>
      <p:bldP spid="50" grpId="0"/>
      <p:bldP spid="55" grpId="0"/>
      <p:bldP spid="57" grpId="0"/>
      <p:bldP spid="60" grpId="0"/>
      <p:bldP spid="61" grpId="0"/>
      <p:bldP spid="62" grpId="0"/>
      <p:bldP spid="65" grpId="0"/>
      <p:bldP spid="67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04813"/>
            <a:ext cx="9753600" cy="7667626"/>
          </a:xfrm>
          <a:prstGeom prst="rect">
            <a:avLst/>
          </a:prstGeom>
          <a:noFill/>
        </p:spPr>
      </p:pic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600200" y="3810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টুলবার 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00000000000000000000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1943100" cy="52578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276600" y="20574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495800" y="228600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9" idx="3"/>
          </p:cNvCxnSpPr>
          <p:nvPr/>
        </p:nvCxnSpPr>
        <p:spPr>
          <a:xfrm flipV="1">
            <a:off x="2298971" y="2590800"/>
            <a:ext cx="1892029" cy="32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495802" y="2819400"/>
            <a:ext cx="1600199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3" idx="3"/>
          </p:cNvCxnSpPr>
          <p:nvPr/>
        </p:nvCxnSpPr>
        <p:spPr>
          <a:xfrm>
            <a:off x="2850175" y="3156466"/>
            <a:ext cx="1333521" cy="13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4419600" y="33528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4" idx="3"/>
          </p:cNvCxnSpPr>
          <p:nvPr/>
        </p:nvCxnSpPr>
        <p:spPr>
          <a:xfrm flipV="1">
            <a:off x="3333423" y="3582988"/>
            <a:ext cx="961486" cy="306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5" idx="1"/>
          </p:cNvCxnSpPr>
          <p:nvPr/>
        </p:nvCxnSpPr>
        <p:spPr>
          <a:xfrm rot="10800000">
            <a:off x="4419600" y="3886200"/>
            <a:ext cx="1981200" cy="32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4114800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19400" y="5105400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" y="1916668"/>
            <a:ext cx="252024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Marquce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select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9800" y="2057400"/>
            <a:ext cx="219162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Lasso select 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0600" y="2438400"/>
            <a:ext cx="130837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Crop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9127" y="2590800"/>
            <a:ext cx="27432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Healing Brush Patch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3663" y="3212068"/>
            <a:ext cx="970137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Eraser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2971800"/>
            <a:ext cx="216437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Clone stamp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3429000"/>
            <a:ext cx="2723823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Blur,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shapen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Smudge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800" y="3733800"/>
            <a:ext cx="241765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Path selection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4495800" y="4648200"/>
            <a:ext cx="2286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5800" y="3962400"/>
            <a:ext cx="2396810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Pen &amp; Anchor  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01748" y="4507468"/>
            <a:ext cx="1351652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Hand Tool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0" y="4953000"/>
            <a:ext cx="213552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Color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2" grpId="0"/>
      <p:bldP spid="34" grpId="0"/>
      <p:bldP spid="39" grpId="0"/>
      <p:bldP spid="41" grpId="0"/>
      <p:bldP spid="42" grpId="0"/>
      <p:bldP spid="43" grpId="0"/>
      <p:bldP spid="44" grpId="0"/>
      <p:bldP spid="45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57200"/>
            <a:ext cx="9753600" cy="7667626"/>
          </a:xfrm>
          <a:prstGeom prst="rect">
            <a:avLst/>
          </a:prstGeom>
          <a:noFill/>
        </p:spPr>
      </p:pic>
      <p:sp>
        <p:nvSpPr>
          <p:cNvPr id="30" name="TextBox 1" descr="Purple mesh"/>
          <p:cNvSpPr>
            <a:spLocks noChangeArrowheads="1"/>
          </p:cNvSpPr>
          <p:nvPr/>
        </p:nvSpPr>
        <p:spPr bwMode="auto">
          <a:xfrm>
            <a:off x="2286000" y="457200"/>
            <a:ext cx="4953000" cy="5788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Capture3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3276600" cy="52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3" name="Straight Arrow Connector 32"/>
          <p:cNvCxnSpPr/>
          <p:nvPr/>
        </p:nvCxnSpPr>
        <p:spPr>
          <a:xfrm rot="10800000">
            <a:off x="4495800" y="1447800"/>
            <a:ext cx="1143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10200" y="1219200"/>
            <a:ext cx="3124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Navigator / info / Histogram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2438400"/>
            <a:ext cx="2590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Color / Styles / Swatches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53200" y="3581400"/>
            <a:ext cx="1981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History / Action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4495800" y="2590800"/>
            <a:ext cx="1371600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3962400" y="3733800"/>
            <a:ext cx="2590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343400" y="4724400"/>
            <a:ext cx="1295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38800" y="4495800"/>
            <a:ext cx="2514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Layer / Channels / Paths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4114800" y="5334000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858000" y="5181600"/>
            <a:ext cx="1371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Backround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36" grpId="0"/>
      <p:bldP spid="37" grpId="0"/>
      <p:bldP spid="49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809626"/>
            <a:ext cx="9753600" cy="7667626"/>
          </a:xfrm>
          <a:prstGeom prst="rect">
            <a:avLst/>
          </a:prstGeom>
          <a:noFill/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1371600" y="3810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7878" y="6019800"/>
            <a:ext cx="2471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5400" y="6019800"/>
            <a:ext cx="2438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43000"/>
            <a:ext cx="5410200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4191000" y="3124200"/>
            <a:ext cx="3124200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1400" y="2971800"/>
            <a:ext cx="1295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Backround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562600" y="1981200"/>
            <a:ext cx="2133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400" y="1828800"/>
            <a:ext cx="990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Layer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/>
      <p:bldP spid="40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809626"/>
            <a:ext cx="9753600" cy="7667626"/>
          </a:xfrm>
          <a:prstGeom prst="rect">
            <a:avLst/>
          </a:prstGeom>
          <a:noFill/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1371600" y="381000"/>
            <a:ext cx="6858000" cy="91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Clone stamp Tool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114800"/>
            <a:ext cx="7239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ছবির দাগ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ফটোশপ হিস্টোরি Archives - কিভাবে.ক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3276600" cy="1466851"/>
          </a:xfrm>
          <a:prstGeom prst="rect">
            <a:avLst/>
          </a:prstGeom>
          <a:noFill/>
        </p:spPr>
      </p:pic>
      <p:pic>
        <p:nvPicPr>
          <p:cNvPr id="2052" name="Picture 4" descr="Download Free Clone Stamp Tool 1.0 for f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76400"/>
            <a:ext cx="3028950" cy="151447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3400" y="5029200"/>
            <a:ext cx="7924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809626"/>
            <a:ext cx="9753600" cy="7667626"/>
          </a:xfrm>
          <a:prstGeom prst="rect">
            <a:avLst/>
          </a:prstGeom>
          <a:noFill/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990600" y="0"/>
            <a:ext cx="6858000" cy="91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Crop Tool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038600"/>
            <a:ext cx="76962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Crop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AutoShape 2" descr="15 Easy Tips for Cropping Photos Like a 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Using the Perspective Crop Tool in Photo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5" name="Picture 5" descr="C:\Users\Md. Anwar hossain\Desktop\abir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2362200" cy="2819400"/>
          </a:xfrm>
          <a:prstGeom prst="rect">
            <a:avLst/>
          </a:prstGeom>
          <a:noFill/>
        </p:spPr>
      </p:pic>
      <p:pic>
        <p:nvPicPr>
          <p:cNvPr id="35846" name="Picture 6" descr="C:\Users\Md. Anwar hossain\Desktop\abir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066800"/>
            <a:ext cx="2362200" cy="2743200"/>
          </a:xfrm>
          <a:prstGeom prst="rect">
            <a:avLst/>
          </a:prstGeom>
          <a:noFill/>
        </p:spPr>
      </p:pic>
      <p:pic>
        <p:nvPicPr>
          <p:cNvPr id="35847" name="Picture 7" descr="C:\Users\Md. Anwar hossain\Desktop\abir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066800"/>
            <a:ext cx="2438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809626"/>
            <a:ext cx="9753600" cy="7667626"/>
          </a:xfrm>
          <a:prstGeom prst="rect">
            <a:avLst/>
          </a:prstGeom>
          <a:noFill/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990600" y="0"/>
            <a:ext cx="6858000" cy="91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উজ্বলতা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বাড়ানো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AutoShape 2" descr="15 Easy Tips for Cropping Photos Like a 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Using the Perspective Crop Tool in Photo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4419600"/>
            <a:ext cx="7239000" cy="15081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Click &gt; Brightness/contrast click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উজ্বলতা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বাড়ানোর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Image Click  &gt; Adjustments click  &gt;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Curvas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click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4" name="Picture 2" descr="C:\Users\Md. Anwar hossain\Desktop\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7010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809626"/>
            <a:ext cx="9753600" cy="7667626"/>
          </a:xfrm>
          <a:prstGeom prst="rect">
            <a:avLst/>
          </a:prstGeom>
          <a:noFill/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990600" y="0"/>
            <a:ext cx="6858000" cy="91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Crop Tool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038600"/>
            <a:ext cx="8229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Move Tool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পেইজে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AutoShape 2" descr="15 Easy Tips for Cropping Photos Like a 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Using the Perspective Crop Tool in Photo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C:\Users\Md. Anwar hossain\Desktop\abir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3810000" cy="2743200"/>
          </a:xfrm>
          <a:prstGeom prst="rect">
            <a:avLst/>
          </a:prstGeom>
          <a:noFill/>
        </p:spPr>
      </p:pic>
      <p:pic>
        <p:nvPicPr>
          <p:cNvPr id="37891" name="Picture 3" descr="C:\Users\Md. Anwar hossain\Desktop\abir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066800"/>
            <a:ext cx="3505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8" name="Cross 7"/>
          <p:cNvSpPr/>
          <p:nvPr/>
        </p:nvSpPr>
        <p:spPr>
          <a:xfrm>
            <a:off x="2514600" y="304800"/>
            <a:ext cx="44958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7162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ফটোপশে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1828800"/>
            <a:ext cx="22860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৯৫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685800" y="1905000"/>
            <a:ext cx="1981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৫৯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2743200"/>
            <a:ext cx="24384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৯৬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609600" y="2743200"/>
            <a:ext cx="22860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৬৯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038600"/>
            <a:ext cx="8001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8768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প্রিমিয়ার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562600"/>
            <a:ext cx="27432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ফটোশপ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4953000"/>
            <a:ext cx="26071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ফ্ল্যাশ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5562600"/>
            <a:ext cx="25908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ডিরেক্টর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4813"/>
            <a:ext cx="9144000" cy="7667626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444444444444\444444444444-1.png"/>
          <p:cNvPicPr>
            <a:picLocks noChangeAspect="1" noChangeArrowheads="1"/>
          </p:cNvPicPr>
          <p:nvPr/>
        </p:nvPicPr>
        <p:blipFill>
          <a:blip r:embed="rId3"/>
          <a:srcRect l="18627" t="15909" r="37255" b="71970"/>
          <a:stretch>
            <a:fillRect/>
          </a:stretch>
        </p:blipFill>
        <p:spPr bwMode="auto">
          <a:xfrm>
            <a:off x="1981200" y="533400"/>
            <a:ext cx="5715000" cy="8382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anwarh hossain-1.png"/>
          <p:cNvPicPr>
            <a:picLocks noChangeAspect="1" noChangeArrowheads="1"/>
          </p:cNvPicPr>
          <p:nvPr/>
        </p:nvPicPr>
        <p:blipFill>
          <a:blip r:embed="rId4"/>
          <a:srcRect l="5882" r="3529" b="4348"/>
          <a:stretch>
            <a:fillRect/>
          </a:stretch>
        </p:blipFill>
        <p:spPr bwMode="auto">
          <a:xfrm>
            <a:off x="1143000" y="14478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8" name="Cross 7"/>
          <p:cNvSpPr/>
          <p:nvPr/>
        </p:nvSpPr>
        <p:spPr>
          <a:xfrm>
            <a:off x="2514600" y="304800"/>
            <a:ext cx="44958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7162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ডিফল্ট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রেজুলেশন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828800"/>
            <a:ext cx="3276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762000" y="1905000"/>
            <a:ext cx="3886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819400"/>
            <a:ext cx="32004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838200" y="2743200"/>
            <a:ext cx="3886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657600"/>
            <a:ext cx="7239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ফটোশপে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267200"/>
            <a:ext cx="240224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anose="02000000000000000000" pitchFamily="2" charset="0"/>
              </a:rPr>
              <a:t>RGB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4267200"/>
            <a:ext cx="2667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iii) Gray Scale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4267200"/>
            <a:ext cx="28956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CMYK  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648200"/>
            <a:ext cx="3048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79120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ii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518160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4712" y="5227316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ii 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18160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ii , ও iii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7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809626"/>
            <a:ext cx="9753600" cy="7667626"/>
          </a:xfrm>
          <a:prstGeom prst="rect">
            <a:avLst/>
          </a:prstGeom>
          <a:noFill/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2057400" y="0"/>
            <a:ext cx="4343400" cy="91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AutoShape 2" descr="15 Easy Tips for Cropping Photos Like a 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Using the Perspective Crop Tool in Photosh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1143000"/>
            <a:ext cx="286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1752600"/>
            <a:ext cx="51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2401669"/>
            <a:ext cx="4261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9" name="Picture 8" descr="C:\Users\Md. Anwar hossain\Desktop\PDF WIZ\download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1676400" cy="1981200"/>
          </a:xfrm>
          <a:prstGeom prst="rect">
            <a:avLst/>
          </a:prstGeom>
          <a:noFill/>
        </p:spPr>
      </p:pic>
      <p:sp>
        <p:nvSpPr>
          <p:cNvPr id="10" name="Cross 9"/>
          <p:cNvSpPr/>
          <p:nvPr/>
        </p:nvSpPr>
        <p:spPr>
          <a:xfrm>
            <a:off x="2209800" y="685800"/>
            <a:ext cx="47244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:\Users\Md. Anwar hossain\Desktop\PDF WIZ\download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57200"/>
            <a:ext cx="1676400" cy="1981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14400" y="3244334"/>
            <a:ext cx="640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026" name="Picture 2" descr="C:\Users\Md. Anwar hossain\Desktop\New folder (2)\ওয়ার্ড\ধন্যবাদ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79248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4" y="0"/>
            <a:ext cx="907732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22098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শ্রেণি-৯ম-১০ম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অধ্যয় 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990600"/>
            <a:ext cx="374173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1"/>
            <a:ext cx="9144000" cy="7567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49667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d. Anwar hossain\Desktop\abir\hqdefault.jpg"/>
          <p:cNvPicPr>
            <a:picLocks noChangeAspect="1" noChangeArrowheads="1"/>
          </p:cNvPicPr>
          <p:nvPr/>
        </p:nvPicPr>
        <p:blipFill>
          <a:blip r:embed="rId3"/>
          <a:srcRect t="14286" b="17143"/>
          <a:stretch>
            <a:fillRect/>
          </a:stretch>
        </p:blipFill>
        <p:spPr bwMode="auto">
          <a:xfrm>
            <a:off x="838200" y="1066800"/>
            <a:ext cx="3276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d. Anwar hossain\Desktop\abir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076325"/>
            <a:ext cx="3810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NCCNCC\Downloads\2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019425"/>
            <a:ext cx="3352800" cy="2199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Md. Anwar hossain\Desktop\abir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33700"/>
            <a:ext cx="37338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1524000" y="5562600"/>
            <a:ext cx="6716423" cy="4953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04813"/>
            <a:ext cx="9753600" cy="7667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5410200" cy="78319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 Anwar hossain\Desktop\abir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32766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NCCNCC\Downloads\indexnhn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371600"/>
            <a:ext cx="4038600" cy="31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1524000" y="5181600"/>
            <a:ext cx="6248400" cy="10668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”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04813"/>
            <a:ext cx="9753600" cy="7667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457200"/>
            <a:ext cx="4572000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905000"/>
            <a:ext cx="4267199" cy="5715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" y="2895600"/>
            <a:ext cx="6289840" cy="5715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419600"/>
            <a:ext cx="8305800" cy="609600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657600"/>
            <a:ext cx="6324600" cy="5715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5257800"/>
            <a:ext cx="7924800" cy="6096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uild="p" animBg="1"/>
      <p:bldP spid="7" grpId="0" animBg="1"/>
      <p:bldP spid="8" grpId="0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04813"/>
            <a:ext cx="9753600" cy="7667626"/>
          </a:xfrm>
          <a:prstGeom prst="rect">
            <a:avLst/>
          </a:prstGeom>
          <a:noFill/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4953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Photoshop Image\000000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55626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810000"/>
            <a:ext cx="8534400" cy="2554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সফটওয়্যারটি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হৃত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ষ্টুডিও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ল্যাবে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04813"/>
            <a:ext cx="9753600" cy="7667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41390"/>
            <a:ext cx="8000999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66667"/>
          <a:stretch>
            <a:fillRect/>
          </a:stretch>
        </p:blipFill>
        <p:spPr bwMode="auto">
          <a:xfrm>
            <a:off x="2286000" y="1371600"/>
            <a:ext cx="2590800" cy="373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2287434" y="5141340"/>
            <a:ext cx="1600200" cy="1295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>
            <a:off x="3962400" y="5181600"/>
            <a:ext cx="3200399" cy="1295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Ado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 Photoshop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9599" y="5193099"/>
            <a:ext cx="1666335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Start Button 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205928" y="5252046"/>
            <a:ext cx="1371600" cy="1066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pic>
        <p:nvPicPr>
          <p:cNvPr id="12" name="Picture 2" descr="C:\Users\NCCNCC\Pictures\Picture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279071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667000" y="4267200"/>
            <a:ext cx="990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1600" y="1447800"/>
            <a:ext cx="9144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90775" y="3371850"/>
            <a:ext cx="16764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5" grpId="0" animBg="1"/>
      <p:bldP spid="1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ltimedia contant\আমার কনন্টেন\9dccb71ab256ec3a17a5849bac104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04813"/>
            <a:ext cx="9753600" cy="7667626"/>
          </a:xfrm>
          <a:prstGeom prst="rect">
            <a:avLst/>
          </a:prstGeom>
          <a:noFill/>
        </p:spPr>
      </p:pic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1371600" y="381000"/>
            <a:ext cx="6477000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b="7333"/>
          <a:stretch>
            <a:fillRect/>
          </a:stretch>
        </p:blipFill>
        <p:spPr bwMode="auto">
          <a:xfrm>
            <a:off x="1524000" y="1276350"/>
            <a:ext cx="5638800" cy="4501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7391400" y="1981200"/>
            <a:ext cx="151515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4953000" y="1371600"/>
            <a:ext cx="2438400" cy="7188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09800" y="2133600"/>
            <a:ext cx="2209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7450" y="3190875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4878" y="5105400"/>
            <a:ext cx="1328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>
          <a:xfrm rot="10800000">
            <a:off x="6139478" y="4724400"/>
            <a:ext cx="1295400" cy="673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67878" y="6019800"/>
            <a:ext cx="2471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5400" y="6019800"/>
            <a:ext cx="2438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81200" y="1981200"/>
            <a:ext cx="3886200" cy="3581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3048000" y="19812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1752600" y="3429000"/>
            <a:ext cx="76200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2019300" y="5448300"/>
            <a:ext cx="1066799" cy="76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4343400" y="5486400"/>
            <a:ext cx="762000" cy="5085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33" grpId="0"/>
      <p:bldP spid="35" grpId="0"/>
      <p:bldP spid="36" grpId="0"/>
      <p:bldP spid="38" grpId="0"/>
      <p:bldP spid="40" grpId="0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</TotalTime>
  <Words>477</Words>
  <Application>Microsoft Office PowerPoint</Application>
  <PresentationFormat>On-screen Show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Anwar hossain</dc:creator>
  <cp:lastModifiedBy>Md. Anwar hossain</cp:lastModifiedBy>
  <cp:revision>292</cp:revision>
  <dcterms:created xsi:type="dcterms:W3CDTF">2020-04-23T09:54:46Z</dcterms:created>
  <dcterms:modified xsi:type="dcterms:W3CDTF">2020-06-01T13:58:38Z</dcterms:modified>
</cp:coreProperties>
</file>