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9" r:id="rId4"/>
    <p:sldId id="260" r:id="rId5"/>
    <p:sldId id="281" r:id="rId6"/>
    <p:sldId id="261" r:id="rId7"/>
    <p:sldId id="284" r:id="rId8"/>
    <p:sldId id="285" r:id="rId9"/>
    <p:sldId id="286" r:id="rId10"/>
    <p:sldId id="287" r:id="rId11"/>
    <p:sldId id="288" r:id="rId12"/>
    <p:sldId id="289" r:id="rId13"/>
    <p:sldId id="282" r:id="rId14"/>
    <p:sldId id="26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02F9-EBB8-4C26-BAF1-4A9CCA12E9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0D91F-2736-4FA5-A637-51086E9B6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hyperlink" Target="mailto:bibekmitna@gmail.com" TargetMode="Externa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bekmitna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bekmitna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bekmitna@gmai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hyperlink" Target="mailto:bibekmitna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bibekbiswas" TargetMode="External"/><Relationship Id="rId2" Type="http://schemas.openxmlformats.org/officeDocument/2006/relationships/hyperlink" Target="https://web.facebook.com/groups/254410455614637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ibekmitn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mailto:bibekmitn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mailto:bibekmitna@gmail.com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bekmitna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bekmitna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bekmitna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ibekmitn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-290469" y="448775"/>
            <a:ext cx="7919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ranti Solid LET" pitchFamily="2" charset="0"/>
              </a:rPr>
              <a:t>Welcome to </a:t>
            </a:r>
            <a:endParaRPr lang="en-US" sz="4800" b="1" dirty="0">
              <a:latin typeface="Tiranti Solid LET" pitchFamily="2" charset="0"/>
            </a:endParaRPr>
          </a:p>
          <a:p>
            <a:pPr algn="ctr"/>
            <a:r>
              <a:rPr lang="en-US" sz="4800" b="1" dirty="0" err="1" smtClean="0">
                <a:latin typeface="Tiranti Solid LET" pitchFamily="2" charset="0"/>
              </a:rPr>
              <a:t>Narail</a:t>
            </a:r>
            <a:r>
              <a:rPr lang="en-US" sz="4800" b="1" dirty="0" smtClean="0">
                <a:latin typeface="Tiranti Solid LET" pitchFamily="2" charset="0"/>
              </a:rPr>
              <a:t> Online Primary School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92" y="2464946"/>
            <a:ext cx="3076426" cy="4327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93" y="5304379"/>
            <a:ext cx="2857500" cy="1609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" y="3049251"/>
            <a:ext cx="2686050" cy="381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59" y="-233383"/>
            <a:ext cx="2381250" cy="14954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66" y="1961357"/>
            <a:ext cx="2439419" cy="1829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4370" r="17597" b="11434"/>
          <a:stretch/>
        </p:blipFill>
        <p:spPr>
          <a:xfrm>
            <a:off x="5468471" y="699246"/>
            <a:ext cx="6185647" cy="49305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5211" y="107884"/>
            <a:ext cx="497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আমার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বাড়ি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আমার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স্কুল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00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-91440" y="230576"/>
            <a:ext cx="122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Read the instructions about how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make a glass of sherbet, then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367" y="1120005"/>
            <a:ext cx="97629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You will need some fruit syrup, ice, pure water and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Pour some fruit syrup and water in to a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Stir the fruit syrup and water together.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Crush some ice into small pieces.  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Drop the pieces of ice into the glass. And the sherbet is ready to enjoy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7791" y="3965497"/>
            <a:ext cx="11873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2400" b="1" u="sng" dirty="0" smtClean="0">
                <a:latin typeface="Tiranti Solid LET" pitchFamily="2" charset="0"/>
                <a:cs typeface="Times New Roman" panose="02020603050405020304" pitchFamily="18" charset="0"/>
              </a:rPr>
              <a:t>Questions</a:t>
            </a:r>
            <a:r>
              <a:rPr lang="en-US" sz="2400" b="1" u="sng" dirty="0">
                <a:latin typeface="Tiranti Solid LET" pitchFamily="2" charset="0"/>
                <a:cs typeface="Times New Roman" panose="02020603050405020304" pitchFamily="18" charset="0"/>
              </a:rPr>
              <a:t>:</a:t>
            </a:r>
          </a:p>
          <a:p>
            <a:pPr marL="2628900" lvl="5" indent="-342900">
              <a:buAutoNum type="alphaUcParenR"/>
            </a:pP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Answer: I need some fruit syrup, ice and pure water to make 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 glass of sherbet.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B) I drink a glass of sherbet to refresh myself.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C) How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do you make a glass of sherbet?</a:t>
            </a:r>
          </a:p>
        </p:txBody>
      </p:sp>
    </p:spTree>
    <p:extLst>
      <p:ext uri="{BB962C8B-B14F-4D97-AF65-F5344CB8AC3E}">
        <p14:creationId xmlns:p14="http://schemas.microsoft.com/office/powerpoint/2010/main" val="3851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-91440" y="230576"/>
            <a:ext cx="122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Read the instructions about how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make a glass of sherbet, then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367" y="1120005"/>
            <a:ext cx="97629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28900" lvl="5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You will need some fruit syrup, ice, pure water and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Pour some fruit syrup and water in to a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Stir the fruit syrup and water together.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Crush some ice into small pieces.  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Drop the pieces of ice into the glass. And the sherbet is ready to enjoy</a:t>
            </a:r>
            <a:r>
              <a:rPr lang="en-US" sz="2400" b="1" dirty="0" smtClean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791" y="3965497"/>
            <a:ext cx="11873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2400" b="1" u="sng" dirty="0" smtClean="0">
                <a:latin typeface="Tiranti Solid LET" pitchFamily="2" charset="0"/>
                <a:cs typeface="Times New Roman" panose="02020603050405020304" pitchFamily="18" charset="0"/>
              </a:rPr>
              <a:t>Questions</a:t>
            </a:r>
            <a:r>
              <a:rPr lang="en-US" sz="2400" b="1" u="sng" dirty="0">
                <a:latin typeface="Tiranti Solid LET" pitchFamily="2" charset="0"/>
                <a:cs typeface="Times New Roman" panose="02020603050405020304" pitchFamily="18" charset="0"/>
              </a:rPr>
              <a:t>:</a:t>
            </a:r>
          </a:p>
          <a:p>
            <a:pPr marL="2628900" lvl="5" indent="-342900">
              <a:buAutoNum type="alphaUcParenR"/>
            </a:pP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Answer: I need some fruit syrup, ice and pure water to make 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 glass of sherbet.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B) I drink a glass of sherbet to refresh myself.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lvl="5"/>
            <a:r>
              <a:rPr lang="en-US" sz="2400" b="1" dirty="0" smtClean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C) How </a:t>
            </a: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do you make a glass of sherbet?</a:t>
            </a:r>
          </a:p>
        </p:txBody>
      </p:sp>
    </p:spTree>
    <p:extLst>
      <p:ext uri="{BB962C8B-B14F-4D97-AF65-F5344CB8AC3E}">
        <p14:creationId xmlns:p14="http://schemas.microsoft.com/office/powerpoint/2010/main" val="32012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-91440" y="230576"/>
            <a:ext cx="122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Read the instructions about how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make a glass of sherbet, then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367" y="1120005"/>
            <a:ext cx="976297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28900" lvl="5" indent="-342900">
              <a:buAutoNum type="arabicPeriod"/>
            </a:pPr>
            <a:r>
              <a:rPr lang="en-US" b="1" dirty="0">
                <a:latin typeface="Tiranti Solid LET" pitchFamily="2" charset="0"/>
                <a:cs typeface="Times New Roman" panose="02020603050405020304" pitchFamily="18" charset="0"/>
              </a:rPr>
              <a:t>You will need some fruit syrup, ice, pure water and glass.</a:t>
            </a:r>
          </a:p>
          <a:p>
            <a:pPr marL="2628900" lvl="5" indent="-342900">
              <a:buAutoNum type="arabicPeriod"/>
            </a:pPr>
            <a:r>
              <a:rPr lang="en-US" b="1" dirty="0">
                <a:latin typeface="Tiranti Solid LET" pitchFamily="2" charset="0"/>
                <a:cs typeface="Times New Roman" panose="02020603050405020304" pitchFamily="18" charset="0"/>
              </a:rPr>
              <a:t>Pour some fruit syrup and water in to a glass.</a:t>
            </a:r>
          </a:p>
          <a:p>
            <a:pPr marL="2628900" lvl="5" indent="-342900">
              <a:buAutoNum type="arabicPeriod"/>
            </a:pPr>
            <a:r>
              <a:rPr lang="en-US" b="1" dirty="0">
                <a:latin typeface="Tiranti Solid LET" pitchFamily="2" charset="0"/>
                <a:cs typeface="Times New Roman" panose="02020603050405020304" pitchFamily="18" charset="0"/>
              </a:rPr>
              <a:t>Stir the fruit syrup and water together.</a:t>
            </a:r>
          </a:p>
          <a:p>
            <a:pPr marL="2628900" lvl="5" indent="-342900">
              <a:buAutoNum type="arabicPeriod"/>
            </a:pPr>
            <a:r>
              <a:rPr lang="en-US" b="1" dirty="0">
                <a:latin typeface="Tiranti Solid LET" pitchFamily="2" charset="0"/>
                <a:cs typeface="Times New Roman" panose="02020603050405020304" pitchFamily="18" charset="0"/>
              </a:rPr>
              <a:t>Crush some ice into small pieces.  </a:t>
            </a:r>
          </a:p>
          <a:p>
            <a:pPr marL="2628900" lvl="5" indent="-342900">
              <a:buAutoNum type="arabicPeriod"/>
            </a:pPr>
            <a:r>
              <a:rPr lang="en-US" b="1" dirty="0">
                <a:latin typeface="Tiranti Solid LET" pitchFamily="2" charset="0"/>
                <a:cs typeface="Times New Roman" panose="02020603050405020304" pitchFamily="18" charset="0"/>
              </a:rPr>
              <a:t>Drop the pieces of ice into the glass. And the sherbet is ready to enjoy</a:t>
            </a:r>
            <a:r>
              <a:rPr lang="en-US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202786" y="2828165"/>
            <a:ext cx="118731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2400" b="1" u="sng" dirty="0" smtClean="0">
                <a:latin typeface="Tiranti Solid LET" pitchFamily="2" charset="0"/>
                <a:cs typeface="Times New Roman" panose="02020603050405020304" pitchFamily="18" charset="0"/>
              </a:rPr>
              <a:t>Questions</a:t>
            </a:r>
            <a:r>
              <a:rPr lang="en-US" sz="2400" b="1" u="sng" dirty="0">
                <a:latin typeface="Tiranti Solid LET" pitchFamily="2" charset="0"/>
                <a:cs typeface="Times New Roman" panose="02020603050405020304" pitchFamily="18" charset="0"/>
              </a:rPr>
              <a:t>:</a:t>
            </a:r>
          </a:p>
          <a:p>
            <a:pPr marL="2628900" lvl="5" indent="-342900">
              <a:buAutoNum type="alphaUcParenR"/>
            </a:pP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Answer: I need some fruit syrup, ice and pure water to make 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 glass of sherbet.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B) I drink a glass of sherbet to refresh myself.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C) At first, I take some fruit syrup, ice, pure water and glass. Then I pore some fruit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syrup and water in to a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glass. Then I stir the fruit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syrup and water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together. I crush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some ice into small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pieces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and drop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the pieces of ice into the glass.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In this way I will make a glass of sherbet.</a:t>
            </a:r>
            <a:endParaRPr lang="en-US" sz="2400" dirty="0"/>
          </a:p>
          <a:p>
            <a:pPr lvl="5"/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609" y="1227461"/>
            <a:ext cx="11943469" cy="5496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10. Read the instructions about visiting a patient in a hospital, then answer the following questions. 1+2+3=6</a:t>
            </a:r>
          </a:p>
          <a:p>
            <a:pPr marL="1257300" lvl="2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Wash your hands and feet with soap.</a:t>
            </a:r>
          </a:p>
          <a:p>
            <a:pPr marL="1257300" lvl="2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Put on mask and shoes.</a:t>
            </a:r>
          </a:p>
          <a:p>
            <a:pPr marL="1257300" lvl="2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Do not talk much to the patient.</a:t>
            </a:r>
          </a:p>
          <a:p>
            <a:pPr marL="1257300" lvl="2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Do not talk loudly.</a:t>
            </a:r>
          </a:p>
          <a:p>
            <a:pPr marL="1257300" lvl="2" indent="-342900"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Leave the patient as soon as possible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pPr lvl="2"/>
            <a:r>
              <a:rPr lang="en-US" sz="2400" b="1" dirty="0" smtClean="0">
                <a:solidFill>
                  <a:schemeClr val="tx1"/>
                </a:solidFill>
              </a:rPr>
              <a:t>Questions:</a:t>
            </a:r>
          </a:p>
          <a:p>
            <a:pPr marL="1257300" lvl="2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</a:rPr>
              <a:t>What should you put on before visiting a patient?</a:t>
            </a:r>
          </a:p>
          <a:p>
            <a:pPr marL="1257300" lvl="2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</a:rPr>
              <a:t>Why should you put on mask and shoes?</a:t>
            </a:r>
          </a:p>
          <a:p>
            <a:pPr marL="1257300" lvl="2" indent="-342900">
              <a:buAutoNum type="alphaLcPeriod"/>
            </a:pPr>
            <a:r>
              <a:rPr lang="en-US" sz="2400" b="1" dirty="0" smtClean="0">
                <a:solidFill>
                  <a:schemeClr val="tx1"/>
                </a:solidFill>
              </a:rPr>
              <a:t>How should you behave with the patient?</a:t>
            </a:r>
          </a:p>
          <a:p>
            <a:pPr marL="342900" indent="-342900">
              <a:buAutoNum type="arabicPeriod"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794" y="154745"/>
            <a:ext cx="6231988" cy="759655"/>
          </a:xfrm>
          <a:prstGeom prst="rect">
            <a:avLst/>
          </a:prstGeom>
          <a:solidFill>
            <a:srgbClr val="8FAA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Home work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444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019864" y="785105"/>
            <a:ext cx="10135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</a:rPr>
              <a:t>Practice more and more...............</a:t>
            </a:r>
          </a:p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</a:rPr>
              <a:t>No more today</a:t>
            </a:r>
          </a:p>
          <a:p>
            <a:pPr algn="ctr"/>
            <a:r>
              <a:rPr lang="en-US" sz="7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</a:rPr>
              <a:t>Thank you </a:t>
            </a:r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</a:rPr>
              <a:t>students for your keen attention and active participation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ranti Solid LET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47" y="4179435"/>
            <a:ext cx="33718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295400"/>
            <a:ext cx="10706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Be connected with our </a:t>
            </a:r>
            <a:r>
              <a:rPr lang="en-US" sz="3600" b="1" u="sng" dirty="0" err="1" smtClean="0"/>
              <a:t>facebook</a:t>
            </a:r>
            <a:r>
              <a:rPr lang="en-US" sz="3600" b="1" u="sng" dirty="0" smtClean="0"/>
              <a:t> page:</a:t>
            </a:r>
          </a:p>
          <a:p>
            <a:r>
              <a:rPr lang="en-US" sz="3600" b="1" u="sng" dirty="0">
                <a:hlinkClick r:id="rId2"/>
              </a:rPr>
              <a:t>https://web.facebook.com/groups/254410455614637/</a:t>
            </a:r>
            <a:endParaRPr lang="en-US" sz="3600" dirty="0"/>
          </a:p>
          <a:p>
            <a:endParaRPr lang="en-US" sz="3600" b="1" u="sng" dirty="0" smtClean="0"/>
          </a:p>
          <a:p>
            <a:endParaRPr lang="en-US" sz="3600" b="1" dirty="0"/>
          </a:p>
          <a:p>
            <a:r>
              <a:rPr lang="en-US" sz="3600" b="1" dirty="0" smtClean="0"/>
              <a:t>Or my personal address:</a:t>
            </a:r>
          </a:p>
          <a:p>
            <a:r>
              <a:rPr lang="en-US" sz="3600" b="1" dirty="0" err="1" smtClean="0"/>
              <a:t>Fbook</a:t>
            </a:r>
            <a:r>
              <a:rPr lang="en-US" sz="3600" b="1" dirty="0" smtClean="0"/>
              <a:t>: </a:t>
            </a:r>
            <a:r>
              <a:rPr lang="en-US" sz="3600" b="1" dirty="0" smtClean="0">
                <a:hlinkClick r:id="rId3"/>
              </a:rPr>
              <a:t>www.facebook.com/bibekbiswas</a:t>
            </a:r>
            <a:endParaRPr lang="en-US" sz="3600" b="1" dirty="0" smtClean="0"/>
          </a:p>
          <a:p>
            <a:r>
              <a:rPr lang="en-US" sz="3600" b="1" dirty="0" smtClean="0"/>
              <a:t>Mail: </a:t>
            </a:r>
            <a:r>
              <a:rPr lang="en-US" sz="3600" b="1" dirty="0" smtClean="0">
                <a:hlinkClick r:id="rId4"/>
              </a:rPr>
              <a:t>bibekmitna@gmail.com</a:t>
            </a:r>
            <a:endParaRPr lang="en-US" sz="3600" b="1" dirty="0" smtClean="0"/>
          </a:p>
          <a:p>
            <a:r>
              <a:rPr lang="en-US" sz="3600" b="1" dirty="0" smtClean="0"/>
              <a:t>Phone: 01914244847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350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142312"/>
            <a:ext cx="5891348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ranti Solid LET" pitchFamily="2" charset="0"/>
                <a:cs typeface="Times New Roman" panose="02020603050405020304" pitchFamily="18" charset="0"/>
              </a:rPr>
              <a:t>Teacher’s Information</a:t>
            </a:r>
          </a:p>
          <a:p>
            <a:pPr algn="ctr"/>
            <a:endParaRPr lang="en-US" sz="2400" dirty="0" smtClean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Bibek </a:t>
            </a:r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Biswas</a:t>
            </a: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 smtClean="0">
                <a:latin typeface="Tiranti Solid LET" pitchFamily="2" charset="0"/>
                <a:cs typeface="Times New Roman" panose="02020603050405020304" pitchFamily="18" charset="0"/>
              </a:rPr>
              <a:t>Rameshworpur</a:t>
            </a:r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Government Primary </a:t>
            </a:r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School</a:t>
            </a:r>
          </a:p>
          <a:p>
            <a:pPr algn="ctr"/>
            <a:r>
              <a:rPr lang="en-US" sz="2800" b="1" dirty="0" err="1" smtClean="0">
                <a:latin typeface="Tiranti Solid LET" pitchFamily="2" charset="0"/>
                <a:cs typeface="Times New Roman" panose="02020603050405020304" pitchFamily="18" charset="0"/>
              </a:rPr>
              <a:t>Narail</a:t>
            </a:r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Sadar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Narail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. </a:t>
            </a:r>
            <a:endParaRPr lang="en-US" sz="2800" b="1" dirty="0" smtClean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Email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  <a:hlinkClick r:id="rId4"/>
              </a:rPr>
              <a:t>bibekmitna@gmail.com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ranti Solid LET" pitchFamily="2" charset="0"/>
                <a:cs typeface="Times New Roman" panose="02020603050405020304" pitchFamily="18" charset="0"/>
              </a:rPr>
              <a:t>fbook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ranti Solid LET" pitchFamily="2" charset="0"/>
                <a:cs typeface="Times New Roman" panose="02020603050405020304" pitchFamily="18" charset="0"/>
              </a:rPr>
              <a:t>bibekbiswas</a:t>
            </a:r>
            <a:endParaRPr lang="en-US" sz="2800" b="1" dirty="0" smtClean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Contact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01914244847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9807" y="1527575"/>
            <a:ext cx="5503418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ranti Solid LET" pitchFamily="2" charset="0"/>
                <a:cs typeface="Times New Roman" panose="02020603050405020304" pitchFamily="18" charset="0"/>
              </a:rPr>
              <a:t>Lesson’s Information</a:t>
            </a:r>
          </a:p>
          <a:p>
            <a:pPr algn="ctr"/>
            <a:endParaRPr lang="en-US" sz="2800" dirty="0" smtClean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Class: Five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Questions No: 10</a:t>
            </a: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Unit: 16</a:t>
            </a: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Lessons 6-7</a:t>
            </a: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Page No: 65</a:t>
            </a:r>
          </a:p>
          <a:p>
            <a:pPr algn="ctr"/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Making a </a:t>
            </a:r>
            <a:r>
              <a:rPr lang="en-US" sz="2800" b="1" dirty="0" smtClean="0">
                <a:latin typeface="Tiranti Solid LET" pitchFamily="2" charset="0"/>
                <a:cs typeface="Times New Roman" panose="02020603050405020304" pitchFamily="18" charset="0"/>
              </a:rPr>
              <a:t>glass </a:t>
            </a:r>
            <a:r>
              <a:rPr lang="en-US" sz="2800" b="1" smtClean="0">
                <a:latin typeface="Tiranti Solid LET" pitchFamily="2" charset="0"/>
                <a:cs typeface="Times New Roman" panose="02020603050405020304" pitchFamily="18" charset="0"/>
              </a:rPr>
              <a:t>of sherbet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0" y="-241639"/>
            <a:ext cx="2867275" cy="286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1" y="279064"/>
            <a:ext cx="1850185" cy="185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Up-Down Arrow 1"/>
          <p:cNvSpPr/>
          <p:nvPr/>
        </p:nvSpPr>
        <p:spPr>
          <a:xfrm>
            <a:off x="6152606" y="279064"/>
            <a:ext cx="219554" cy="62546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955" t="17042" r="33569" b="17037"/>
          <a:stretch/>
        </p:blipFill>
        <p:spPr>
          <a:xfrm>
            <a:off x="324464" y="287383"/>
            <a:ext cx="3878825" cy="5961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12" t="46875" r="12853" b="40625"/>
          <a:stretch/>
        </p:blipFill>
        <p:spPr>
          <a:xfrm>
            <a:off x="2412589" y="4297181"/>
            <a:ext cx="7728155" cy="91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257" t="22232" r="54484" b="47411"/>
          <a:stretch/>
        </p:blipFill>
        <p:spPr>
          <a:xfrm>
            <a:off x="4545875" y="124959"/>
            <a:ext cx="7393578" cy="313443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4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6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1374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ranti Solid LET" pitchFamily="2" charset="0"/>
              </a:rPr>
              <a:t>Dear students, Let’s sing a song together</a:t>
            </a:r>
            <a:endParaRPr lang="en-US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ranti Solid LE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496" y="1006960"/>
            <a:ext cx="77980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Out in the garden, One fine day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With my ball 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I like to play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I bounced it right I bounced it left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I bounced it well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On one fine day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Out in the garden, one fine day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With my kite I like to play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I flew it right, I flew it left </a:t>
            </a:r>
          </a:p>
          <a:p>
            <a:pPr algn="ctr"/>
            <a:r>
              <a:rPr lang="en-US" sz="3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ranti Solid LET" pitchFamily="2" charset="0"/>
                <a:cs typeface="Times New Roman" panose="02020603050405020304" pitchFamily="18" charset="0"/>
              </a:rPr>
              <a:t>I flew it high, on one fine day</a:t>
            </a:r>
          </a:p>
        </p:txBody>
      </p:sp>
      <p:pic>
        <p:nvPicPr>
          <p:cNvPr id="7" name="left r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825" y="3118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1109" y="-1"/>
            <a:ext cx="5316490" cy="6790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77" y="14068"/>
            <a:ext cx="5197962" cy="67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82880" y="226806"/>
            <a:ext cx="1181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</a:rPr>
              <a:t>Today we will practice 10 no. questions according to NAPE questions guideline.</a:t>
            </a:r>
            <a:endParaRPr lang="en-US" sz="2400" b="1" dirty="0">
              <a:latin typeface="Tiranti Solid LE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004671"/>
            <a:ext cx="122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Read the instructions about how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make a glass of sherbet, then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9553" y="1835668"/>
            <a:ext cx="9540792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You will need some fruit syrup, ice, pure water and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Pour some fruit syrup and water in to a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Stir the fruit syrup and water together.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Crush some ice into small pieces.  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Drop the pieces of ice into the glass. And the sherbet is ready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drink.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7791" y="3965497"/>
            <a:ext cx="11873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endParaRPr lang="en-US" sz="2400" b="1" u="sng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lvl="5"/>
            <a:endParaRPr lang="en-US" sz="2400" b="1" u="sng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lvl="5"/>
            <a:r>
              <a:rPr lang="en-US" sz="2400" b="1" u="sng" dirty="0">
                <a:latin typeface="Tiranti Solid LET" pitchFamily="2" charset="0"/>
                <a:cs typeface="Times New Roman" panose="02020603050405020304" pitchFamily="18" charset="0"/>
              </a:rPr>
              <a:t>Questions:</a:t>
            </a:r>
          </a:p>
          <a:p>
            <a:pPr marL="2628900" lvl="5" indent="-342900">
              <a:buAutoNum type="alphaUcParenR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What do you need to make a glass of sherbet?</a:t>
            </a:r>
          </a:p>
          <a:p>
            <a:pPr marL="2628900" lvl="5" indent="-342900">
              <a:buAutoNum type="alphaUcParenR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Why do you drink a glass of sherbet?</a:t>
            </a:r>
          </a:p>
          <a:p>
            <a:pPr marL="2628900" lvl="5" indent="-342900">
              <a:buAutoNum type="alphaUcParenR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How do you make a glass of sherbet?</a:t>
            </a:r>
          </a:p>
        </p:txBody>
      </p:sp>
    </p:spTree>
    <p:extLst>
      <p:ext uri="{BB962C8B-B14F-4D97-AF65-F5344CB8AC3E}">
        <p14:creationId xmlns:p14="http://schemas.microsoft.com/office/powerpoint/2010/main" val="8342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79" y="5084300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0" y="4768100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4332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9084"/>
            <a:ext cx="122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Read the instructions about how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make a glass of sherbet, then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366" y="1090081"/>
            <a:ext cx="97629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28900" lvl="5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You will need some fruit syrup, ice, pure water and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Pour some fruit syrup and water in to a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Stir the fruit syrup and water together.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Crush some ice into small pieces.  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Drop the pieces of ice into the glass. And the sherbet is ready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drink.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7366" y="3767737"/>
            <a:ext cx="11873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2400" b="1" u="sng" dirty="0" smtClean="0">
                <a:latin typeface="Tiranti Solid LET" pitchFamily="2" charset="0"/>
                <a:cs typeface="Times New Roman" panose="02020603050405020304" pitchFamily="18" charset="0"/>
              </a:rPr>
              <a:t>Questions</a:t>
            </a:r>
            <a:r>
              <a:rPr lang="en-US" sz="2400" b="1" u="sng" dirty="0">
                <a:latin typeface="Tiranti Solid LET" pitchFamily="2" charset="0"/>
                <a:cs typeface="Times New Roman" panose="02020603050405020304" pitchFamily="18" charset="0"/>
              </a:rPr>
              <a:t>:</a:t>
            </a:r>
          </a:p>
          <a:p>
            <a:pPr marL="2628900" lvl="5" indent="-342900">
              <a:buAutoNum type="alphaUcParenR"/>
            </a:pP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What do you need to make </a:t>
            </a:r>
            <a:r>
              <a:rPr lang="en-US" sz="2400" b="1" dirty="0" smtClean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a glass of sherbet?</a:t>
            </a:r>
            <a:endParaRPr lang="en-US" sz="2400" b="1" dirty="0">
              <a:solidFill>
                <a:srgbClr val="FF0000"/>
              </a:solidFill>
              <a:latin typeface="Tiranti Solid LET" pitchFamily="2" charset="0"/>
              <a:cs typeface="Times New Roman" panose="02020603050405020304" pitchFamily="18" charset="0"/>
            </a:endParaRPr>
          </a:p>
          <a:p>
            <a:pPr marL="2628900" lvl="5" indent="-342900">
              <a:buAutoNum type="alphaUcParenR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Why do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you drink a glass of sherbet?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marL="2628900" lvl="5" indent="-342900">
              <a:buAutoNum type="alphaUcParenR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How do you make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 glass of sherbet?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-91440" y="230576"/>
            <a:ext cx="122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Read the instructions about how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make a glass of sherbet, then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367" y="1120005"/>
            <a:ext cx="97629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You will need some fruit syrup, ice, pure water and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Pour some fruit syrup and water in to a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Stir the fruit syrup and water together.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Crush some ice into small pieces.  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Drop the pieces of ice into the glass. And the sherbet is ready </a:t>
            </a:r>
            <a:r>
              <a:rPr lang="en-US" sz="2400" b="1">
                <a:latin typeface="Tiranti Solid LET" pitchFamily="2" charset="0"/>
                <a:cs typeface="Times New Roman" panose="02020603050405020304" pitchFamily="18" charset="0"/>
              </a:rPr>
              <a:t>to </a:t>
            </a:r>
            <a:r>
              <a:rPr lang="en-US" sz="2400" b="1" smtClean="0">
                <a:latin typeface="Tiranti Solid LET" pitchFamily="2" charset="0"/>
                <a:cs typeface="Times New Roman" panose="02020603050405020304" pitchFamily="18" charset="0"/>
              </a:rPr>
              <a:t>drink.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7791" y="3965497"/>
            <a:ext cx="11873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2400" b="1" u="sng" dirty="0" smtClean="0">
                <a:latin typeface="Tiranti Solid LET" pitchFamily="2" charset="0"/>
                <a:cs typeface="Times New Roman" panose="02020603050405020304" pitchFamily="18" charset="0"/>
              </a:rPr>
              <a:t>Questions</a:t>
            </a:r>
            <a:r>
              <a:rPr lang="en-US" sz="2400" b="1" u="sng" dirty="0">
                <a:latin typeface="Tiranti Solid LET" pitchFamily="2" charset="0"/>
                <a:cs typeface="Times New Roman" panose="02020603050405020304" pitchFamily="18" charset="0"/>
              </a:rPr>
              <a:t>:</a:t>
            </a:r>
          </a:p>
          <a:p>
            <a:pPr marL="2628900" lvl="5" indent="-342900">
              <a:buAutoNum type="alphaUcParenR"/>
            </a:pP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Answer: I need some fruit syrup, ice and pure water to make 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 glass of sherbet.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B) Why do you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drink a glass of sherbet?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C) How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do you make a glass of sherbet?</a:t>
            </a:r>
          </a:p>
        </p:txBody>
      </p:sp>
    </p:spTree>
    <p:extLst>
      <p:ext uri="{BB962C8B-B14F-4D97-AF65-F5344CB8AC3E}">
        <p14:creationId xmlns:p14="http://schemas.microsoft.com/office/powerpoint/2010/main" val="10807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Bibek</a:t>
            </a:r>
            <a:r>
              <a:rPr lang="en-US" sz="1200" dirty="0" smtClean="0"/>
              <a:t> Biswas, Assistant Teacher, </a:t>
            </a:r>
            <a:r>
              <a:rPr lang="en-US" sz="1200" dirty="0" err="1" smtClean="0"/>
              <a:t>Rameshworpur</a:t>
            </a:r>
            <a:r>
              <a:rPr lang="en-US" sz="1200" dirty="0" smtClean="0"/>
              <a:t> Government Primary School,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 </a:t>
            </a:r>
            <a:r>
              <a:rPr lang="en-US" sz="1200" dirty="0" err="1" smtClean="0"/>
              <a:t>Sadar</a:t>
            </a:r>
            <a:r>
              <a:rPr lang="en-US" sz="1200" dirty="0" smtClean="0"/>
              <a:t>, </a:t>
            </a:r>
            <a:r>
              <a:rPr lang="en-US" sz="1200" dirty="0" err="1" smtClean="0"/>
              <a:t>Narail</a:t>
            </a:r>
            <a:r>
              <a:rPr lang="en-US" sz="1200" dirty="0" smtClean="0"/>
              <a:t>. Email: </a:t>
            </a:r>
            <a:r>
              <a:rPr lang="en-US" sz="1200" dirty="0" smtClean="0">
                <a:hlinkClick r:id="rId4"/>
              </a:rPr>
              <a:t>bibekmitna@gmail.com</a:t>
            </a:r>
            <a:r>
              <a:rPr lang="en-US" sz="1200" dirty="0" smtClean="0"/>
              <a:t>,  </a:t>
            </a:r>
            <a:r>
              <a:rPr lang="en-US" sz="1200" dirty="0" err="1" smtClean="0"/>
              <a:t>fbook</a:t>
            </a:r>
            <a:r>
              <a:rPr lang="en-US" sz="1200" dirty="0" smtClean="0"/>
              <a:t>: </a:t>
            </a:r>
            <a:r>
              <a:rPr lang="en-US" sz="1200" dirty="0" err="1" smtClean="0"/>
              <a:t>bibekbiswas</a:t>
            </a:r>
            <a:r>
              <a:rPr lang="en-US" sz="1200" dirty="0" smtClean="0"/>
              <a:t>, contact: 01914244847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-91440" y="230576"/>
            <a:ext cx="122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Read the instructions about how to 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make a glass of sherbet, then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answer the following questions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ranti Solid LE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367" y="1120005"/>
            <a:ext cx="97629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You will need some fruit syrup, ice, pure water and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Pour some fruit syrup and water in to a glass.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Stir the fruit syrup and water together.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Crush some ice into small pieces.  </a:t>
            </a:r>
          </a:p>
          <a:p>
            <a:pPr marL="2628900" lvl="5" indent="-342900">
              <a:buAutoNum type="arabicPeriod"/>
            </a:pP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Drop the pieces of ice into the glass. And the sherbet is ready to enjoy</a:t>
            </a: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7791" y="3965497"/>
            <a:ext cx="11873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2400" b="1" u="sng" dirty="0" smtClean="0">
                <a:latin typeface="Tiranti Solid LET" pitchFamily="2" charset="0"/>
                <a:cs typeface="Times New Roman" panose="02020603050405020304" pitchFamily="18" charset="0"/>
              </a:rPr>
              <a:t>Questions</a:t>
            </a:r>
            <a:r>
              <a:rPr lang="en-US" sz="2400" b="1" u="sng" dirty="0">
                <a:latin typeface="Tiranti Solid LET" pitchFamily="2" charset="0"/>
                <a:cs typeface="Times New Roman" panose="02020603050405020304" pitchFamily="18" charset="0"/>
              </a:rPr>
              <a:t>:</a:t>
            </a:r>
          </a:p>
          <a:p>
            <a:pPr marL="2628900" lvl="5" indent="-342900">
              <a:buAutoNum type="alphaUcParenR"/>
            </a:pPr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Answer: I need some fruit syrup, ice and pure water to make 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a glass of sherbet.</a:t>
            </a:r>
          </a:p>
          <a:p>
            <a:pPr lvl="5"/>
            <a:r>
              <a:rPr lang="en-US" sz="2400" b="1" dirty="0" smtClean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B) Why </a:t>
            </a: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do </a:t>
            </a:r>
            <a:r>
              <a:rPr lang="en-US" sz="2400" b="1" dirty="0" smtClean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you drink </a:t>
            </a:r>
            <a:r>
              <a:rPr lang="en-US" sz="2400" b="1" dirty="0">
                <a:solidFill>
                  <a:srgbClr val="FF0000"/>
                </a:solidFill>
                <a:latin typeface="Tiranti Solid LET" pitchFamily="2" charset="0"/>
                <a:cs typeface="Times New Roman" panose="02020603050405020304" pitchFamily="18" charset="0"/>
              </a:rPr>
              <a:t>a glass of sherbet?</a:t>
            </a:r>
          </a:p>
          <a:p>
            <a:pPr lvl="5"/>
            <a:r>
              <a:rPr lang="en-US" sz="2400" b="1" dirty="0" smtClean="0">
                <a:latin typeface="Tiranti Solid LET" pitchFamily="2" charset="0"/>
                <a:cs typeface="Times New Roman" panose="02020603050405020304" pitchFamily="18" charset="0"/>
              </a:rPr>
              <a:t>C) How </a:t>
            </a:r>
            <a:r>
              <a:rPr lang="en-US" sz="2400" b="1" dirty="0">
                <a:latin typeface="Tiranti Solid LET" pitchFamily="2" charset="0"/>
                <a:cs typeface="Times New Roman" panose="02020603050405020304" pitchFamily="18" charset="0"/>
              </a:rPr>
              <a:t>do you make a glass of sherbet?</a:t>
            </a:r>
          </a:p>
        </p:txBody>
      </p:sp>
    </p:spTree>
    <p:extLst>
      <p:ext uri="{BB962C8B-B14F-4D97-AF65-F5344CB8AC3E}">
        <p14:creationId xmlns:p14="http://schemas.microsoft.com/office/powerpoint/2010/main" val="19330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1448</Words>
  <Application>Microsoft Office PowerPoint</Application>
  <PresentationFormat>Widescreen</PresentationFormat>
  <Paragraphs>143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Tiranti Solid 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Bibek Biswas</cp:lastModifiedBy>
  <cp:revision>264</cp:revision>
  <dcterms:created xsi:type="dcterms:W3CDTF">2019-10-16T06:26:15Z</dcterms:created>
  <dcterms:modified xsi:type="dcterms:W3CDTF">2020-06-02T17:55:25Z</dcterms:modified>
</cp:coreProperties>
</file>