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81" r:id="rId4"/>
    <p:sldId id="282" r:id="rId5"/>
    <p:sldId id="286" r:id="rId6"/>
    <p:sldId id="295" r:id="rId7"/>
    <p:sldId id="288" r:id="rId8"/>
    <p:sldId id="287" r:id="rId9"/>
    <p:sldId id="291" r:id="rId10"/>
    <p:sldId id="292" r:id="rId11"/>
    <p:sldId id="260" r:id="rId12"/>
    <p:sldId id="273" r:id="rId13"/>
    <p:sldId id="284" r:id="rId14"/>
    <p:sldId id="270" r:id="rId15"/>
    <p:sldId id="294" r:id="rId16"/>
    <p:sldId id="267" r:id="rId17"/>
    <p:sldId id="293" r:id="rId18"/>
    <p:sldId id="297" r:id="rId19"/>
    <p:sldId id="296" r:id="rId20"/>
    <p:sldId id="283" r:id="rId21"/>
    <p:sldId id="289" r:id="rId22"/>
    <p:sldId id="29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>
      <p:cViewPr varScale="1">
        <p:scale>
          <a:sx n="77" d="100"/>
          <a:sy n="77" d="100"/>
        </p:scale>
        <p:origin x="48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948ED-0F4B-42E1-AAB2-92B30D7E1C02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455D-C4D6-4B1F-97B2-6923E635A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7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455D-C4D6-4B1F-97B2-6923E635A4C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7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304800"/>
            <a:ext cx="4800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47800"/>
            <a:ext cx="48387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3800" y="30480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শিক্ষার্থীর মিলিত 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0" y="990600"/>
            <a:ext cx="586740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1524000"/>
            <a:ext cx="4016188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ontents\lessons\images\ban1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8991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5943601"/>
            <a:ext cx="3962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লম ধরি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"/>
            <a:ext cx="44196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5715001"/>
            <a:ext cx="2971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লম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648361"/>
            <a:ext cx="3733800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1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8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533400"/>
            <a:ext cx="9067800" cy="548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13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contents\lessons\img\aro\ko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054676"/>
            <a:ext cx="1428749" cy="142875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contents\lessons\img\aro\kom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23" y="2447925"/>
            <a:ext cx="1428749" cy="142875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E:\contents\lessons\img\aro\kolo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912176"/>
            <a:ext cx="1428749" cy="142875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E:\contents\lessons\img\aro\ka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483426"/>
            <a:ext cx="1428749" cy="142875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257801" y="2514600"/>
            <a:ext cx="1428749" cy="1295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52401"/>
            <a:ext cx="173355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ক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800" y="2813081"/>
            <a:ext cx="173355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ক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মলা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4013" y="7801978"/>
            <a:ext cx="2085975" cy="830997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কমলা 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0073" y="5638801"/>
            <a:ext cx="164647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লস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777580"/>
            <a:ext cx="1371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কা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1" y="304800"/>
            <a:ext cx="354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38100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পাঠ্য বইয়ের কোথায় ‘ক’ বর্ণটি আছে তা দেখাও।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4267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27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1"/>
            <a:ext cx="4191000" cy="31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1648361"/>
            <a:ext cx="3505200" cy="31547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19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6096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 বর্ণ টি লিখি।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0" y="762001"/>
            <a:ext cx="4495800" cy="5108575"/>
          </a:xfrm>
          <a:prstGeom prst="rect">
            <a:avLst/>
          </a:prstGeom>
        </p:spPr>
      </p:pic>
      <p:pic>
        <p:nvPicPr>
          <p:cNvPr id="3" name="Picture 2" descr=" 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200401"/>
            <a:ext cx="746451" cy="56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152401"/>
            <a:ext cx="624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 পৃষ্ঠার ‘ক’  বর্ণ টি নির্দেশনা অনুযায়ী   লিখ।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13028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0"/>
            <a:ext cx="624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 ‘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’  বর্ণ টি লিখ।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00400"/>
            <a:ext cx="24384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743200"/>
            <a:ext cx="2952750" cy="2428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4114800" cy="4876800"/>
          </a:xfrm>
          <a:prstGeom prst="rect">
            <a:avLst/>
          </a:prstGeom>
        </p:spPr>
      </p:pic>
      <p:pic>
        <p:nvPicPr>
          <p:cNvPr id="7" name="Picture 2" descr=" 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381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2362200" cy="1740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200401"/>
            <a:ext cx="1676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লম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943601"/>
            <a:ext cx="1524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276601"/>
            <a:ext cx="1676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3048001"/>
            <a:ext cx="1371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লস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5943601"/>
            <a:ext cx="1524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0" y="5867401"/>
            <a:ext cx="1524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76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5240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 মিল খুঁজি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1"/>
            <a:ext cx="1600200" cy="2257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91000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90600"/>
            <a:ext cx="1823442" cy="1956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0"/>
            <a:ext cx="1981200" cy="198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038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8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2667000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20200" y="152400"/>
            <a:ext cx="2667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2209800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মোছাঃ লাকী আখতার পারভীন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বিহারী সরকারি প্রাথমিক বিদ্যালয়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পীরগাছা, রংপুর।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62200"/>
            <a:ext cx="1981200" cy="1911927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6032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2362200" cy="1740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200401"/>
            <a:ext cx="1676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লম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943601"/>
            <a:ext cx="1524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কাঁ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ঠাল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8" descr="E:\contents\lessons\img\aro\ka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23265"/>
            <a:ext cx="2209800" cy="1894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5029200" y="3276601"/>
            <a:ext cx="1676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3048001"/>
            <a:ext cx="1371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লস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5943601"/>
            <a:ext cx="1524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0" y="5867401"/>
            <a:ext cx="1524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মলা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76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52401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38600"/>
            <a:ext cx="1771650" cy="17716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1"/>
            <a:ext cx="1600200" cy="2257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91000"/>
            <a:ext cx="2857500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3810001"/>
            <a:ext cx="1887509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16" grpId="0"/>
      <p:bldP spid="1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876800"/>
            <a:ext cx="10058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6096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24479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5105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বর্ণটি এক পাতা লিখে আনবা।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53340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কাজ।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8"/>
          <a:stretch/>
        </p:blipFill>
        <p:spPr>
          <a:xfrm>
            <a:off x="3429000" y="1524002"/>
            <a:ext cx="510540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04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4229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228600"/>
            <a:ext cx="1371600" cy="632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953" y="0"/>
            <a:ext cx="1371600" cy="662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1" y="1066800"/>
            <a:ext cx="6019800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bn-BD" sz="4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ব্যঞ্জনবর্ণ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৪৫ মিনিট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15240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24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3400" y="152400"/>
            <a:ext cx="3581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11582400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শোনাঃ 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১.১.১ বাক্য ও শব্দে ব্যবহৃত বাংলা বর্ণমালার ধ্বনি মনোযোগ সহকারে শুনবে ও মনে রাখবে।</a:t>
            </a:r>
            <a:endParaRPr lang="en-GB" sz="24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1.2.1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কারচিহ্নহীন</a:t>
            </a:r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শব্দ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মনোযোগ সহকারে শুনবে ও মনে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রাখবে।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১.২.২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কারচিহ্নযুক্ত শব্দ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সহকারে শুনবে ও মনে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রাখবে।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১.২.৩  কারচিহ্নহীন ও কারচিহ্নযুক্ত শব্দ দিয়ে তৈরি বাক্য শুনবে।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শুনে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বলাঃ 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১.১.১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ধ্বনি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স্পষ্ট ও শুদ্ধভাবে বলতে পারবে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1.2.1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কারচিহ্নহীন</a:t>
            </a:r>
            <a:r>
              <a:rPr lang="en-GB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শব্দ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স্পষ্টভাবে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bn-IN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১.২.২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কারচিহ্নযুক্ত শব্দ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স্পষ্টভাবে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bn-IN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করতে ও উত্তর বলতে পারবে। 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পড়াঃ 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 বাংলা বর্ণমালা স্পষ্ট ও শুদ্ধ উচ্চারণে পড়তে পারবে।</a:t>
            </a:r>
          </a:p>
          <a:p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 নিজের লেখা বর্ণ চিনে পড়তে পারবে। 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লেখাঃ 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 স্পষ্ট ও সঠিক আকৃতিতে বাংলা বর্ণমালা লিখতে পারবে। </a:t>
            </a:r>
            <a:endParaRPr lang="bn-BD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685800"/>
            <a:ext cx="5029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ভিডিওটি দেখি।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374996"/>
              </p:ext>
            </p:extLst>
          </p:nvPr>
        </p:nvGraphicFramePr>
        <p:xfrm>
          <a:off x="4659313" y="3182938"/>
          <a:ext cx="28733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2873880" imgH="491040" progId="Package">
                  <p:embed/>
                </p:oleObj>
              </mc:Choice>
              <mc:Fallback>
                <p:oleObj name="Packager Shell Object" showAsIcon="1" r:id="rId3" imgW="28738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9313" y="3182938"/>
                        <a:ext cx="287337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6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71800" y="990600"/>
            <a:ext cx="6057185" cy="5679142"/>
            <a:chOff x="2819400" y="1142999"/>
            <a:chExt cx="6057185" cy="56791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2"/>
            <a:stretch/>
          </p:blipFill>
          <p:spPr>
            <a:xfrm>
              <a:off x="2819400" y="1147481"/>
              <a:ext cx="6057185" cy="5674660"/>
            </a:xfrm>
            <a:prstGeom prst="rect">
              <a:avLst/>
            </a:prstGeom>
            <a:solidFill>
              <a:srgbClr val="7030A0"/>
            </a:solidFill>
          </p:spPr>
        </p:pic>
        <p:sp>
          <p:nvSpPr>
            <p:cNvPr id="3" name="Rectangle 2"/>
            <p:cNvSpPr/>
            <p:nvPr/>
          </p:nvSpPr>
          <p:spPr>
            <a:xfrm flipV="1">
              <a:off x="2895600" y="1142999"/>
              <a:ext cx="5943600" cy="4571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2895600" y="228600"/>
            <a:ext cx="6477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দেখতে পাচ্ছ?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228600"/>
            <a:ext cx="6477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বলে?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192000" cy="670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t="13072" r="78425" b="75753"/>
          <a:stretch/>
        </p:blipFill>
        <p:spPr>
          <a:xfrm>
            <a:off x="6324600" y="2438400"/>
            <a:ext cx="1178859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5" t="27308" r="36941" b="59812"/>
          <a:stretch/>
        </p:blipFill>
        <p:spPr>
          <a:xfrm>
            <a:off x="4267200" y="2438400"/>
            <a:ext cx="1792941" cy="81130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00600" y="1524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30480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পাঠ্য বইয়ের ২০ পৃষ্ঠা খুলে দেখ। 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4267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48400" y="1219200"/>
            <a:ext cx="4038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304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914400"/>
            <a:ext cx="5334000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4572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2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346</Words>
  <Application>Microsoft Office PowerPoint</Application>
  <PresentationFormat>Widescreen</PresentationFormat>
  <Paragraphs>75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49</cp:revision>
  <dcterms:created xsi:type="dcterms:W3CDTF">2006-08-16T00:00:00Z</dcterms:created>
  <dcterms:modified xsi:type="dcterms:W3CDTF">2020-06-02T03:06:42Z</dcterms:modified>
</cp:coreProperties>
</file>