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6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7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9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11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13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5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7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9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21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23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2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27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29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31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33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35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37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39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41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43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5.xml" ContentType="application/vnd.openxmlformats-officedocument.drawingml.diagramData+xml"/>
  <Override PartName="/ppt/diagrams/data60.xml" ContentType="application/vnd.openxmlformats-officedocument.drawingml.diagramData+xml"/>
  <Override PartName="/ppt/diagrams/data8.xml" ContentType="application/vnd.openxmlformats-officedocument.drawingml.diagramData+xml"/>
  <Override PartName="/ppt/diagrams/data10.xml" ContentType="application/vnd.openxmlformats-officedocument.drawingml.diagramData+xml"/>
  <Override PartName="/ppt/diagrams/data12.xml" ContentType="application/vnd.openxmlformats-officedocument.drawingml.diagramData+xml"/>
  <Override PartName="/ppt/diagrams/data14.xml" ContentType="application/vnd.openxmlformats-officedocument.drawingml.diagramData+xml"/>
  <Override PartName="/ppt/diagrams/data16.xml" ContentType="application/vnd.openxmlformats-officedocument.drawingml.diagramData+xml"/>
  <Override PartName="/ppt/diagrams/data18.xml" ContentType="application/vnd.openxmlformats-officedocument.drawingml.diagramData+xml"/>
  <Override PartName="/ppt/diagrams/data20.xml" ContentType="application/vnd.openxmlformats-officedocument.drawingml.diagramData+xml"/>
  <Override PartName="/ppt/diagrams/data22.xml" ContentType="application/vnd.openxmlformats-officedocument.drawingml.diagramData+xml"/>
  <Override PartName="/ppt/diagrams/data24.xml" ContentType="application/vnd.openxmlformats-officedocument.drawingml.diagramData+xml"/>
  <Override PartName="/ppt/diagrams/data26.xml" ContentType="application/vnd.openxmlformats-officedocument.drawingml.diagramData+xml"/>
  <Override PartName="/ppt/diagrams/data28.xml" ContentType="application/vnd.openxmlformats-officedocument.drawingml.diagramData+xml"/>
  <Override PartName="/ppt/diagrams/data30.xml" ContentType="application/vnd.openxmlformats-officedocument.drawingml.diagramData+xml"/>
  <Override PartName="/ppt/diagrams/data32.xml" ContentType="application/vnd.openxmlformats-officedocument.drawingml.diagramData+xml"/>
  <Override PartName="/ppt/diagrams/data34.xml" ContentType="application/vnd.openxmlformats-officedocument.drawingml.diagramData+xml"/>
  <Override PartName="/ppt/diagrams/data36.xml" ContentType="application/vnd.openxmlformats-officedocument.drawingml.diagramData+xml"/>
  <Override PartName="/ppt/diagrams/data38.xml" ContentType="application/vnd.openxmlformats-officedocument.drawingml.diagramData+xml"/>
  <Override PartName="/ppt/diagrams/data40.xml" ContentType="application/vnd.openxmlformats-officedocument.drawingml.diagramData+xml"/>
  <Override PartName="/ppt/diagrams/data42.xml" ContentType="application/vnd.openxmlformats-officedocument.drawingml.diagramData+xml"/>
  <Override PartName="/ppt/diagrams/data44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6598C0-0152-4482-8FF2-ADC63CA916A1}" type="doc">
      <dgm:prSet loTypeId="urn:microsoft.com/office/officeart/2005/8/layout/chart3" loCatId="cycle" qsTypeId="urn:microsoft.com/office/officeart/2005/8/quickstyle/3d9" qsCatId="3D" csTypeId="urn:microsoft.com/office/officeart/2005/8/colors/colorful1" csCatId="colorful" phldr="1"/>
      <dgm:spPr/>
    </dgm:pt>
    <dgm:pt modelId="{A44A0068-D1BC-4D20-AA5A-22E85EBAF2DD}">
      <dgm:prSet phldrT="[Text]"/>
      <dgm:spPr/>
      <dgm:t>
        <a:bodyPr/>
        <a:lstStyle/>
        <a:p>
          <a:r>
            <a:rPr lang="bn-IN" dirty="0" smtClean="0"/>
            <a:t>1</a:t>
          </a:r>
          <a:endParaRPr lang="en-US" dirty="0"/>
        </a:p>
      </dgm:t>
    </dgm:pt>
    <dgm:pt modelId="{8DA886FC-A7FD-4DA8-8AD0-B389501E701E}" type="parTrans" cxnId="{18688096-38F4-4E3F-98A5-F19052A59769}">
      <dgm:prSet/>
      <dgm:spPr/>
      <dgm:t>
        <a:bodyPr/>
        <a:lstStyle/>
        <a:p>
          <a:endParaRPr lang="en-US"/>
        </a:p>
      </dgm:t>
    </dgm:pt>
    <dgm:pt modelId="{7C27BDC5-BE48-43E5-94E5-2B3711FAEE57}" type="sibTrans" cxnId="{18688096-38F4-4E3F-98A5-F19052A59769}">
      <dgm:prSet/>
      <dgm:spPr/>
      <dgm:t>
        <a:bodyPr/>
        <a:lstStyle/>
        <a:p>
          <a:endParaRPr lang="en-US"/>
        </a:p>
      </dgm:t>
    </dgm:pt>
    <dgm:pt modelId="{35E2A3C0-68A2-4406-A41E-1789D1D482A5}">
      <dgm:prSet phldrT="[Text]"/>
      <dgm:spPr/>
      <dgm:t>
        <a:bodyPr/>
        <a:lstStyle/>
        <a:p>
          <a:r>
            <a:rPr lang="bn-IN" dirty="0" smtClean="0"/>
            <a:t>2</a:t>
          </a:r>
          <a:endParaRPr lang="en-US" dirty="0"/>
        </a:p>
      </dgm:t>
    </dgm:pt>
    <dgm:pt modelId="{3DAAE488-7B1F-4192-BBC0-AB9F8A2B1368}" type="parTrans" cxnId="{779A2BAA-6A62-4B9C-819B-C19238669787}">
      <dgm:prSet/>
      <dgm:spPr/>
      <dgm:t>
        <a:bodyPr/>
        <a:lstStyle/>
        <a:p>
          <a:endParaRPr lang="en-US"/>
        </a:p>
      </dgm:t>
    </dgm:pt>
    <dgm:pt modelId="{5F75B742-AF24-4E3E-BA99-880E1EECB313}" type="sibTrans" cxnId="{779A2BAA-6A62-4B9C-819B-C19238669787}">
      <dgm:prSet/>
      <dgm:spPr/>
      <dgm:t>
        <a:bodyPr/>
        <a:lstStyle/>
        <a:p>
          <a:endParaRPr lang="en-US"/>
        </a:p>
      </dgm:t>
    </dgm:pt>
    <dgm:pt modelId="{D4ABFFE7-9836-40D8-B3AB-EB14A886959D}" type="pres">
      <dgm:prSet presAssocID="{6A6598C0-0152-4482-8FF2-ADC63CA916A1}" presName="compositeShape" presStyleCnt="0">
        <dgm:presLayoutVars>
          <dgm:chMax val="7"/>
          <dgm:dir/>
          <dgm:resizeHandles val="exact"/>
        </dgm:presLayoutVars>
      </dgm:prSet>
      <dgm:spPr/>
    </dgm:pt>
    <dgm:pt modelId="{EE4329F2-16B3-4860-889E-B0BED3D97DAE}" type="pres">
      <dgm:prSet presAssocID="{6A6598C0-0152-4482-8FF2-ADC63CA916A1}" presName="wedge1" presStyleLbl="node1" presStyleIdx="0" presStyleCnt="2"/>
      <dgm:spPr/>
      <dgm:t>
        <a:bodyPr/>
        <a:lstStyle/>
        <a:p>
          <a:endParaRPr lang="en-US"/>
        </a:p>
      </dgm:t>
    </dgm:pt>
    <dgm:pt modelId="{5276FB6E-BD49-4201-9821-D4A9780F6AAA}" type="pres">
      <dgm:prSet presAssocID="{6A6598C0-0152-4482-8FF2-ADC63CA916A1}" presName="wedge1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9A3E00-9691-4D42-9D72-DCFA2C491BEC}" type="pres">
      <dgm:prSet presAssocID="{6A6598C0-0152-4482-8FF2-ADC63CA916A1}" presName="wedge2" presStyleLbl="node1" presStyleIdx="1" presStyleCnt="2"/>
      <dgm:spPr/>
      <dgm:t>
        <a:bodyPr/>
        <a:lstStyle/>
        <a:p>
          <a:endParaRPr lang="en-US"/>
        </a:p>
      </dgm:t>
    </dgm:pt>
    <dgm:pt modelId="{5833E9C7-D02F-4242-8C7D-D4C1E81D09FA}" type="pres">
      <dgm:prSet presAssocID="{6A6598C0-0152-4482-8FF2-ADC63CA916A1}" presName="wedge2Tx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7F1C393-661C-4C57-83F2-0F87F6594160}" type="presOf" srcId="{35E2A3C0-68A2-4406-A41E-1789D1D482A5}" destId="{5833E9C7-D02F-4242-8C7D-D4C1E81D09FA}" srcOrd="1" destOrd="0" presId="urn:microsoft.com/office/officeart/2005/8/layout/chart3"/>
    <dgm:cxn modelId="{F3B5C02A-2E8C-40A0-828C-D22C7C3DF390}" type="presOf" srcId="{A44A0068-D1BC-4D20-AA5A-22E85EBAF2DD}" destId="{5276FB6E-BD49-4201-9821-D4A9780F6AAA}" srcOrd="1" destOrd="0" presId="urn:microsoft.com/office/officeart/2005/8/layout/chart3"/>
    <dgm:cxn modelId="{738ADB64-E8F9-45C8-B53D-365095584B78}" type="presOf" srcId="{35E2A3C0-68A2-4406-A41E-1789D1D482A5}" destId="{479A3E00-9691-4D42-9D72-DCFA2C491BEC}" srcOrd="0" destOrd="0" presId="urn:microsoft.com/office/officeart/2005/8/layout/chart3"/>
    <dgm:cxn modelId="{E4705924-2F73-4F24-853B-66A46470AE4C}" type="presOf" srcId="{A44A0068-D1BC-4D20-AA5A-22E85EBAF2DD}" destId="{EE4329F2-16B3-4860-889E-B0BED3D97DAE}" srcOrd="0" destOrd="0" presId="urn:microsoft.com/office/officeart/2005/8/layout/chart3"/>
    <dgm:cxn modelId="{18688096-38F4-4E3F-98A5-F19052A59769}" srcId="{6A6598C0-0152-4482-8FF2-ADC63CA916A1}" destId="{A44A0068-D1BC-4D20-AA5A-22E85EBAF2DD}" srcOrd="0" destOrd="0" parTransId="{8DA886FC-A7FD-4DA8-8AD0-B389501E701E}" sibTransId="{7C27BDC5-BE48-43E5-94E5-2B3711FAEE57}"/>
    <dgm:cxn modelId="{119BA37E-EA15-47A3-AC76-FC9C53287E57}" type="presOf" srcId="{6A6598C0-0152-4482-8FF2-ADC63CA916A1}" destId="{D4ABFFE7-9836-40D8-B3AB-EB14A886959D}" srcOrd="0" destOrd="0" presId="urn:microsoft.com/office/officeart/2005/8/layout/chart3"/>
    <dgm:cxn modelId="{779A2BAA-6A62-4B9C-819B-C19238669787}" srcId="{6A6598C0-0152-4482-8FF2-ADC63CA916A1}" destId="{35E2A3C0-68A2-4406-A41E-1789D1D482A5}" srcOrd="1" destOrd="0" parTransId="{3DAAE488-7B1F-4192-BBC0-AB9F8A2B1368}" sibTransId="{5F75B742-AF24-4E3E-BA99-880E1EECB313}"/>
    <dgm:cxn modelId="{62A417B6-DB06-4510-85DB-2B17BF7A9F33}" type="presParOf" srcId="{D4ABFFE7-9836-40D8-B3AB-EB14A886959D}" destId="{EE4329F2-16B3-4860-889E-B0BED3D97DAE}" srcOrd="0" destOrd="0" presId="urn:microsoft.com/office/officeart/2005/8/layout/chart3"/>
    <dgm:cxn modelId="{CF4152F4-53E4-4BCE-91AE-38412F85FAFC}" type="presParOf" srcId="{D4ABFFE7-9836-40D8-B3AB-EB14A886959D}" destId="{5276FB6E-BD49-4201-9821-D4A9780F6AAA}" srcOrd="1" destOrd="0" presId="urn:microsoft.com/office/officeart/2005/8/layout/chart3"/>
    <dgm:cxn modelId="{36646C87-1923-460C-A6E0-E5254BBC88BF}" type="presParOf" srcId="{D4ABFFE7-9836-40D8-B3AB-EB14A886959D}" destId="{479A3E00-9691-4D42-9D72-DCFA2C491BEC}" srcOrd="2" destOrd="0" presId="urn:microsoft.com/office/officeart/2005/8/layout/chart3"/>
    <dgm:cxn modelId="{B7539C30-F08A-45E0-A0C9-B3D921F25D88}" type="presParOf" srcId="{D4ABFFE7-9836-40D8-B3AB-EB14A886959D}" destId="{5833E9C7-D02F-4242-8C7D-D4C1E81D09FA}" srcOrd="3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9A6C932-C6B9-40F9-839C-CE53D4E87501}" type="doc">
      <dgm:prSet loTypeId="urn:microsoft.com/office/officeart/2005/8/layout/chart3" loCatId="relationship" qsTypeId="urn:microsoft.com/office/officeart/2005/8/quickstyle/3d9" qsCatId="3D" csTypeId="urn:microsoft.com/office/officeart/2005/8/colors/colorful1" csCatId="colorful" phldr="1"/>
      <dgm:spPr/>
    </dgm:pt>
    <dgm:pt modelId="{0128F685-D459-414E-AB1B-49656020E3B7}">
      <dgm:prSet phldrT="[Text]"/>
      <dgm:spPr>
        <a:solidFill>
          <a:srgbClr val="FFC000"/>
        </a:solidFill>
      </dgm:spPr>
      <dgm:t>
        <a:bodyPr/>
        <a:lstStyle/>
        <a:p>
          <a:endParaRPr lang="en-US" dirty="0"/>
        </a:p>
      </dgm:t>
    </dgm:pt>
    <dgm:pt modelId="{1F95FFD9-904A-414B-A96F-D2A687B1CD28}" type="parTrans" cxnId="{50B8904C-3612-4387-8FEE-4A639304A0E0}">
      <dgm:prSet/>
      <dgm:spPr/>
      <dgm:t>
        <a:bodyPr/>
        <a:lstStyle/>
        <a:p>
          <a:endParaRPr lang="en-US"/>
        </a:p>
      </dgm:t>
    </dgm:pt>
    <dgm:pt modelId="{09243B7F-28AA-47BC-A9BA-53FC1F2671BD}" type="sibTrans" cxnId="{50B8904C-3612-4387-8FEE-4A639304A0E0}">
      <dgm:prSet/>
      <dgm:spPr/>
      <dgm:t>
        <a:bodyPr/>
        <a:lstStyle/>
        <a:p>
          <a:endParaRPr lang="en-US"/>
        </a:p>
      </dgm:t>
    </dgm:pt>
    <dgm:pt modelId="{F60BB2CB-B0E0-4273-9BE6-DDDAB2022CBF}">
      <dgm:prSet phldrT="[Text]"/>
      <dgm:spPr>
        <a:solidFill>
          <a:srgbClr val="00B050"/>
        </a:solidFill>
      </dgm:spPr>
      <dgm:t>
        <a:bodyPr/>
        <a:lstStyle/>
        <a:p>
          <a:endParaRPr lang="en-US" dirty="0"/>
        </a:p>
      </dgm:t>
    </dgm:pt>
    <dgm:pt modelId="{22682407-D9E6-4BEE-BE87-C9289BF1C5B1}" type="parTrans" cxnId="{4520750C-7F31-46C8-8793-4C554451423A}">
      <dgm:prSet/>
      <dgm:spPr/>
      <dgm:t>
        <a:bodyPr/>
        <a:lstStyle/>
        <a:p>
          <a:endParaRPr lang="en-US"/>
        </a:p>
      </dgm:t>
    </dgm:pt>
    <dgm:pt modelId="{8BAF053E-DDCA-4AA1-9B87-8F261FDD7ED0}" type="sibTrans" cxnId="{4520750C-7F31-46C8-8793-4C554451423A}">
      <dgm:prSet/>
      <dgm:spPr/>
      <dgm:t>
        <a:bodyPr/>
        <a:lstStyle/>
        <a:p>
          <a:endParaRPr lang="en-US"/>
        </a:p>
      </dgm:t>
    </dgm:pt>
    <dgm:pt modelId="{8B3518E8-42CD-4F0B-9B8A-5E3B437FE85A}">
      <dgm:prSet phldrT="[Text]"/>
      <dgm:spPr>
        <a:solidFill>
          <a:srgbClr val="00B050"/>
        </a:solidFill>
      </dgm:spPr>
      <dgm:t>
        <a:bodyPr/>
        <a:lstStyle/>
        <a:p>
          <a:endParaRPr lang="en-US" dirty="0"/>
        </a:p>
      </dgm:t>
    </dgm:pt>
    <dgm:pt modelId="{14ED849D-5EDD-4F82-8FF8-0D7423F7F88D}" type="parTrans" cxnId="{6F5CC0FA-4925-48D0-A16A-3A5FEFE9F3EB}">
      <dgm:prSet/>
      <dgm:spPr/>
      <dgm:t>
        <a:bodyPr/>
        <a:lstStyle/>
        <a:p>
          <a:endParaRPr lang="en-US"/>
        </a:p>
      </dgm:t>
    </dgm:pt>
    <dgm:pt modelId="{E89D8805-FFA8-4217-9A34-75B4EE7C5070}" type="sibTrans" cxnId="{6F5CC0FA-4925-48D0-A16A-3A5FEFE9F3EB}">
      <dgm:prSet/>
      <dgm:spPr/>
      <dgm:t>
        <a:bodyPr/>
        <a:lstStyle/>
        <a:p>
          <a:endParaRPr lang="en-US"/>
        </a:p>
      </dgm:t>
    </dgm:pt>
    <dgm:pt modelId="{9EF40875-51D0-4DAF-B5E8-7166FB9255B6}" type="pres">
      <dgm:prSet presAssocID="{E9A6C932-C6B9-40F9-839C-CE53D4E87501}" presName="compositeShape" presStyleCnt="0">
        <dgm:presLayoutVars>
          <dgm:chMax val="7"/>
          <dgm:dir/>
          <dgm:resizeHandles val="exact"/>
        </dgm:presLayoutVars>
      </dgm:prSet>
      <dgm:spPr/>
    </dgm:pt>
    <dgm:pt modelId="{10522E75-6DB3-46CA-8E30-961D6223FE5A}" type="pres">
      <dgm:prSet presAssocID="{E9A6C932-C6B9-40F9-839C-CE53D4E87501}" presName="wedge1" presStyleLbl="node1" presStyleIdx="0" presStyleCnt="3"/>
      <dgm:spPr/>
      <dgm:t>
        <a:bodyPr/>
        <a:lstStyle/>
        <a:p>
          <a:endParaRPr lang="en-US"/>
        </a:p>
      </dgm:t>
    </dgm:pt>
    <dgm:pt modelId="{0ADDAF93-A435-4D4D-80E7-FF18B4157D62}" type="pres">
      <dgm:prSet presAssocID="{E9A6C932-C6B9-40F9-839C-CE53D4E87501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80303B-C5CE-4616-AA4F-A96AB12B2099}" type="pres">
      <dgm:prSet presAssocID="{E9A6C932-C6B9-40F9-839C-CE53D4E87501}" presName="wedge2" presStyleLbl="node1" presStyleIdx="1" presStyleCnt="3"/>
      <dgm:spPr/>
      <dgm:t>
        <a:bodyPr/>
        <a:lstStyle/>
        <a:p>
          <a:endParaRPr lang="en-US"/>
        </a:p>
      </dgm:t>
    </dgm:pt>
    <dgm:pt modelId="{030EF823-C390-4DD5-93C6-0CB555A21B2C}" type="pres">
      <dgm:prSet presAssocID="{E9A6C932-C6B9-40F9-839C-CE53D4E87501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FB6DBC-3299-43E0-9165-786A59376BB1}" type="pres">
      <dgm:prSet presAssocID="{E9A6C932-C6B9-40F9-839C-CE53D4E87501}" presName="wedge3" presStyleLbl="node1" presStyleIdx="2" presStyleCnt="3"/>
      <dgm:spPr/>
      <dgm:t>
        <a:bodyPr/>
        <a:lstStyle/>
        <a:p>
          <a:endParaRPr lang="en-US"/>
        </a:p>
      </dgm:t>
    </dgm:pt>
    <dgm:pt modelId="{BCD929BB-481F-43D6-AD34-5AFC8C8F8A4C}" type="pres">
      <dgm:prSet presAssocID="{E9A6C932-C6B9-40F9-839C-CE53D4E87501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FB686E9-B5C5-470C-B9EC-F8CF537F2461}" type="presOf" srcId="{F60BB2CB-B0E0-4273-9BE6-DDDAB2022CBF}" destId="{BCD929BB-481F-43D6-AD34-5AFC8C8F8A4C}" srcOrd="1" destOrd="0" presId="urn:microsoft.com/office/officeart/2005/8/layout/chart3"/>
    <dgm:cxn modelId="{6154BC9B-AE63-46F8-A4B3-6B4213D6B339}" type="presOf" srcId="{8B3518E8-42CD-4F0B-9B8A-5E3B437FE85A}" destId="{8680303B-C5CE-4616-AA4F-A96AB12B2099}" srcOrd="0" destOrd="0" presId="urn:microsoft.com/office/officeart/2005/8/layout/chart3"/>
    <dgm:cxn modelId="{7441D36A-EA41-48F3-9805-18090A0B5803}" type="presOf" srcId="{0128F685-D459-414E-AB1B-49656020E3B7}" destId="{10522E75-6DB3-46CA-8E30-961D6223FE5A}" srcOrd="0" destOrd="0" presId="urn:microsoft.com/office/officeart/2005/8/layout/chart3"/>
    <dgm:cxn modelId="{6F5CC0FA-4925-48D0-A16A-3A5FEFE9F3EB}" srcId="{E9A6C932-C6B9-40F9-839C-CE53D4E87501}" destId="{8B3518E8-42CD-4F0B-9B8A-5E3B437FE85A}" srcOrd="1" destOrd="0" parTransId="{14ED849D-5EDD-4F82-8FF8-0D7423F7F88D}" sibTransId="{E89D8805-FFA8-4217-9A34-75B4EE7C5070}"/>
    <dgm:cxn modelId="{4520750C-7F31-46C8-8793-4C554451423A}" srcId="{E9A6C932-C6B9-40F9-839C-CE53D4E87501}" destId="{F60BB2CB-B0E0-4273-9BE6-DDDAB2022CBF}" srcOrd="2" destOrd="0" parTransId="{22682407-D9E6-4BEE-BE87-C9289BF1C5B1}" sibTransId="{8BAF053E-DDCA-4AA1-9B87-8F261FDD7ED0}"/>
    <dgm:cxn modelId="{50B8904C-3612-4387-8FEE-4A639304A0E0}" srcId="{E9A6C932-C6B9-40F9-839C-CE53D4E87501}" destId="{0128F685-D459-414E-AB1B-49656020E3B7}" srcOrd="0" destOrd="0" parTransId="{1F95FFD9-904A-414B-A96F-D2A687B1CD28}" sibTransId="{09243B7F-28AA-47BC-A9BA-53FC1F2671BD}"/>
    <dgm:cxn modelId="{9CFA5B96-F05B-4946-9842-6E0A9C2395B6}" type="presOf" srcId="{0128F685-D459-414E-AB1B-49656020E3B7}" destId="{0ADDAF93-A435-4D4D-80E7-FF18B4157D62}" srcOrd="1" destOrd="0" presId="urn:microsoft.com/office/officeart/2005/8/layout/chart3"/>
    <dgm:cxn modelId="{01E23509-F808-4C09-A3FA-6C472E903272}" type="presOf" srcId="{F60BB2CB-B0E0-4273-9BE6-DDDAB2022CBF}" destId="{91FB6DBC-3299-43E0-9165-786A59376BB1}" srcOrd="0" destOrd="0" presId="urn:microsoft.com/office/officeart/2005/8/layout/chart3"/>
    <dgm:cxn modelId="{0E935F32-4021-4AC8-8C2E-8D042628CA54}" type="presOf" srcId="{E9A6C932-C6B9-40F9-839C-CE53D4E87501}" destId="{9EF40875-51D0-4DAF-B5E8-7166FB9255B6}" srcOrd="0" destOrd="0" presId="urn:microsoft.com/office/officeart/2005/8/layout/chart3"/>
    <dgm:cxn modelId="{DF4AB871-32C9-498D-9959-418EEBB8B368}" type="presOf" srcId="{8B3518E8-42CD-4F0B-9B8A-5E3B437FE85A}" destId="{030EF823-C390-4DD5-93C6-0CB555A21B2C}" srcOrd="1" destOrd="0" presId="urn:microsoft.com/office/officeart/2005/8/layout/chart3"/>
    <dgm:cxn modelId="{5D82EAA0-ADF0-4658-9FF0-5B437677ABEF}" type="presParOf" srcId="{9EF40875-51D0-4DAF-B5E8-7166FB9255B6}" destId="{10522E75-6DB3-46CA-8E30-961D6223FE5A}" srcOrd="0" destOrd="0" presId="urn:microsoft.com/office/officeart/2005/8/layout/chart3"/>
    <dgm:cxn modelId="{DD90CDCE-AE93-4218-A142-B48DCE53F0C8}" type="presParOf" srcId="{9EF40875-51D0-4DAF-B5E8-7166FB9255B6}" destId="{0ADDAF93-A435-4D4D-80E7-FF18B4157D62}" srcOrd="1" destOrd="0" presId="urn:microsoft.com/office/officeart/2005/8/layout/chart3"/>
    <dgm:cxn modelId="{0DC01F44-D949-4DA0-B86D-6822FC5D46CF}" type="presParOf" srcId="{9EF40875-51D0-4DAF-B5E8-7166FB9255B6}" destId="{8680303B-C5CE-4616-AA4F-A96AB12B2099}" srcOrd="2" destOrd="0" presId="urn:microsoft.com/office/officeart/2005/8/layout/chart3"/>
    <dgm:cxn modelId="{ACBC0639-75E2-4655-9D02-F08764D5AEEA}" type="presParOf" srcId="{9EF40875-51D0-4DAF-B5E8-7166FB9255B6}" destId="{030EF823-C390-4DD5-93C6-0CB555A21B2C}" srcOrd="3" destOrd="0" presId="urn:microsoft.com/office/officeart/2005/8/layout/chart3"/>
    <dgm:cxn modelId="{5FDAB925-D15A-412D-A2C3-EB422D12D714}" type="presParOf" srcId="{9EF40875-51D0-4DAF-B5E8-7166FB9255B6}" destId="{91FB6DBC-3299-43E0-9165-786A59376BB1}" srcOrd="4" destOrd="0" presId="urn:microsoft.com/office/officeart/2005/8/layout/chart3"/>
    <dgm:cxn modelId="{AD0C2000-86A9-49D1-92F5-9FBF46BAB5B1}" type="presParOf" srcId="{9EF40875-51D0-4DAF-B5E8-7166FB9255B6}" destId="{BCD929BB-481F-43D6-AD34-5AFC8C8F8A4C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9A6C932-C6B9-40F9-839C-CE53D4E87501}" type="doc">
      <dgm:prSet loTypeId="urn:microsoft.com/office/officeart/2005/8/layout/chart3" loCatId="relationship" qsTypeId="urn:microsoft.com/office/officeart/2005/8/quickstyle/3d9" qsCatId="3D" csTypeId="urn:microsoft.com/office/officeart/2005/8/colors/colorful4" csCatId="colorful" phldr="1"/>
      <dgm:spPr/>
    </dgm:pt>
    <dgm:pt modelId="{0128F685-D459-414E-AB1B-49656020E3B7}">
      <dgm:prSet phldrT="[Text]"/>
      <dgm:spPr/>
      <dgm:t>
        <a:bodyPr/>
        <a:lstStyle/>
        <a:p>
          <a:endParaRPr lang="en-US" dirty="0"/>
        </a:p>
      </dgm:t>
    </dgm:pt>
    <dgm:pt modelId="{1F95FFD9-904A-414B-A96F-D2A687B1CD28}" type="parTrans" cxnId="{50B8904C-3612-4387-8FEE-4A639304A0E0}">
      <dgm:prSet/>
      <dgm:spPr/>
      <dgm:t>
        <a:bodyPr/>
        <a:lstStyle/>
        <a:p>
          <a:endParaRPr lang="en-US"/>
        </a:p>
      </dgm:t>
    </dgm:pt>
    <dgm:pt modelId="{09243B7F-28AA-47BC-A9BA-53FC1F2671BD}" type="sibTrans" cxnId="{50B8904C-3612-4387-8FEE-4A639304A0E0}">
      <dgm:prSet/>
      <dgm:spPr/>
      <dgm:t>
        <a:bodyPr/>
        <a:lstStyle/>
        <a:p>
          <a:endParaRPr lang="en-US"/>
        </a:p>
      </dgm:t>
    </dgm:pt>
    <dgm:pt modelId="{F60BB2CB-B0E0-4273-9BE6-DDDAB2022CBF}">
      <dgm:prSet phldrT="[Text]"/>
      <dgm:spPr>
        <a:solidFill>
          <a:srgbClr val="00B050"/>
        </a:solidFill>
      </dgm:spPr>
      <dgm:t>
        <a:bodyPr/>
        <a:lstStyle/>
        <a:p>
          <a:endParaRPr lang="en-US" dirty="0"/>
        </a:p>
      </dgm:t>
    </dgm:pt>
    <dgm:pt modelId="{22682407-D9E6-4BEE-BE87-C9289BF1C5B1}" type="parTrans" cxnId="{4520750C-7F31-46C8-8793-4C554451423A}">
      <dgm:prSet/>
      <dgm:spPr/>
      <dgm:t>
        <a:bodyPr/>
        <a:lstStyle/>
        <a:p>
          <a:endParaRPr lang="en-US"/>
        </a:p>
      </dgm:t>
    </dgm:pt>
    <dgm:pt modelId="{8BAF053E-DDCA-4AA1-9B87-8F261FDD7ED0}" type="sibTrans" cxnId="{4520750C-7F31-46C8-8793-4C554451423A}">
      <dgm:prSet/>
      <dgm:spPr/>
      <dgm:t>
        <a:bodyPr/>
        <a:lstStyle/>
        <a:p>
          <a:endParaRPr lang="en-US"/>
        </a:p>
      </dgm:t>
    </dgm:pt>
    <dgm:pt modelId="{8B3518E8-42CD-4F0B-9B8A-5E3B437FE85A}">
      <dgm:prSet phldrT="[Text]"/>
      <dgm:spPr>
        <a:solidFill>
          <a:srgbClr val="00B050"/>
        </a:solidFill>
      </dgm:spPr>
      <dgm:t>
        <a:bodyPr/>
        <a:lstStyle/>
        <a:p>
          <a:endParaRPr lang="en-US" dirty="0"/>
        </a:p>
      </dgm:t>
    </dgm:pt>
    <dgm:pt modelId="{14ED849D-5EDD-4F82-8FF8-0D7423F7F88D}" type="parTrans" cxnId="{6F5CC0FA-4925-48D0-A16A-3A5FEFE9F3EB}">
      <dgm:prSet/>
      <dgm:spPr/>
      <dgm:t>
        <a:bodyPr/>
        <a:lstStyle/>
        <a:p>
          <a:endParaRPr lang="en-US"/>
        </a:p>
      </dgm:t>
    </dgm:pt>
    <dgm:pt modelId="{E89D8805-FFA8-4217-9A34-75B4EE7C5070}" type="sibTrans" cxnId="{6F5CC0FA-4925-48D0-A16A-3A5FEFE9F3EB}">
      <dgm:prSet/>
      <dgm:spPr/>
      <dgm:t>
        <a:bodyPr/>
        <a:lstStyle/>
        <a:p>
          <a:endParaRPr lang="en-US"/>
        </a:p>
      </dgm:t>
    </dgm:pt>
    <dgm:pt modelId="{3981FE99-59EF-4E54-9B4B-2BE51DB3E3A5}">
      <dgm:prSet/>
      <dgm:spPr>
        <a:solidFill>
          <a:srgbClr val="00B050"/>
        </a:solidFill>
      </dgm:spPr>
      <dgm:t>
        <a:bodyPr/>
        <a:lstStyle/>
        <a:p>
          <a:endParaRPr lang="en-US"/>
        </a:p>
      </dgm:t>
    </dgm:pt>
    <dgm:pt modelId="{6348AF5B-6786-473D-BCD6-0D4FD4033419}" type="parTrans" cxnId="{A074FFA1-51F5-43FA-9098-D07F50654100}">
      <dgm:prSet/>
      <dgm:spPr/>
      <dgm:t>
        <a:bodyPr/>
        <a:lstStyle/>
        <a:p>
          <a:endParaRPr lang="en-US"/>
        </a:p>
      </dgm:t>
    </dgm:pt>
    <dgm:pt modelId="{83069E8F-63C3-4128-B385-1683227651D2}" type="sibTrans" cxnId="{A074FFA1-51F5-43FA-9098-D07F50654100}">
      <dgm:prSet/>
      <dgm:spPr/>
      <dgm:t>
        <a:bodyPr/>
        <a:lstStyle/>
        <a:p>
          <a:endParaRPr lang="en-US"/>
        </a:p>
      </dgm:t>
    </dgm:pt>
    <dgm:pt modelId="{584F1E1A-A83B-4F89-8706-D98C553EF579}">
      <dgm:prSet/>
      <dgm:spPr>
        <a:solidFill>
          <a:srgbClr val="00B050"/>
        </a:solidFill>
      </dgm:spPr>
      <dgm:t>
        <a:bodyPr/>
        <a:lstStyle/>
        <a:p>
          <a:endParaRPr lang="en-US"/>
        </a:p>
      </dgm:t>
    </dgm:pt>
    <dgm:pt modelId="{885F00F1-9E26-4DA4-885E-432B7D762A12}" type="parTrans" cxnId="{2E9E0390-F306-439F-BAC5-79F16E3FCC8A}">
      <dgm:prSet/>
      <dgm:spPr/>
      <dgm:t>
        <a:bodyPr/>
        <a:lstStyle/>
        <a:p>
          <a:endParaRPr lang="en-US"/>
        </a:p>
      </dgm:t>
    </dgm:pt>
    <dgm:pt modelId="{6CF6B419-5F35-46F1-A9DD-4693E174C86F}" type="sibTrans" cxnId="{2E9E0390-F306-439F-BAC5-79F16E3FCC8A}">
      <dgm:prSet/>
      <dgm:spPr/>
      <dgm:t>
        <a:bodyPr/>
        <a:lstStyle/>
        <a:p>
          <a:endParaRPr lang="en-US"/>
        </a:p>
      </dgm:t>
    </dgm:pt>
    <dgm:pt modelId="{93440103-4313-4FA5-AC5B-D582BD7853B6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9414D27C-369B-4F67-9029-1CCC4C22B008}" type="parTrans" cxnId="{7EE392AB-F0EB-46A0-92AA-B59F3E34E28B}">
      <dgm:prSet/>
      <dgm:spPr/>
      <dgm:t>
        <a:bodyPr/>
        <a:lstStyle/>
        <a:p>
          <a:endParaRPr lang="en-US"/>
        </a:p>
      </dgm:t>
    </dgm:pt>
    <dgm:pt modelId="{183DC69D-7688-4DBC-9414-EB1171F65BE5}" type="sibTrans" cxnId="{7EE392AB-F0EB-46A0-92AA-B59F3E34E28B}">
      <dgm:prSet/>
      <dgm:spPr/>
      <dgm:t>
        <a:bodyPr/>
        <a:lstStyle/>
        <a:p>
          <a:endParaRPr lang="en-US"/>
        </a:p>
      </dgm:t>
    </dgm:pt>
    <dgm:pt modelId="{9EF40875-51D0-4DAF-B5E8-7166FB9255B6}" type="pres">
      <dgm:prSet presAssocID="{E9A6C932-C6B9-40F9-839C-CE53D4E87501}" presName="compositeShape" presStyleCnt="0">
        <dgm:presLayoutVars>
          <dgm:chMax val="7"/>
          <dgm:dir/>
          <dgm:resizeHandles val="exact"/>
        </dgm:presLayoutVars>
      </dgm:prSet>
      <dgm:spPr/>
    </dgm:pt>
    <dgm:pt modelId="{10522E75-6DB3-46CA-8E30-961D6223FE5A}" type="pres">
      <dgm:prSet presAssocID="{E9A6C932-C6B9-40F9-839C-CE53D4E87501}" presName="wedge1" presStyleLbl="node1" presStyleIdx="0" presStyleCnt="6" custLinFactNeighborX="-2958" custLinFactNeighborY="4437"/>
      <dgm:spPr/>
      <dgm:t>
        <a:bodyPr/>
        <a:lstStyle/>
        <a:p>
          <a:endParaRPr lang="en-US"/>
        </a:p>
      </dgm:t>
    </dgm:pt>
    <dgm:pt modelId="{0ADDAF93-A435-4D4D-80E7-FF18B4157D62}" type="pres">
      <dgm:prSet presAssocID="{E9A6C932-C6B9-40F9-839C-CE53D4E87501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80303B-C5CE-4616-AA4F-A96AB12B2099}" type="pres">
      <dgm:prSet presAssocID="{E9A6C932-C6B9-40F9-839C-CE53D4E87501}" presName="wedge2" presStyleLbl="node1" presStyleIdx="1" presStyleCnt="6"/>
      <dgm:spPr/>
      <dgm:t>
        <a:bodyPr/>
        <a:lstStyle/>
        <a:p>
          <a:endParaRPr lang="en-US"/>
        </a:p>
      </dgm:t>
    </dgm:pt>
    <dgm:pt modelId="{030EF823-C390-4DD5-93C6-0CB555A21B2C}" type="pres">
      <dgm:prSet presAssocID="{E9A6C932-C6B9-40F9-839C-CE53D4E87501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FB6DBC-3299-43E0-9165-786A59376BB1}" type="pres">
      <dgm:prSet presAssocID="{E9A6C932-C6B9-40F9-839C-CE53D4E87501}" presName="wedge3" presStyleLbl="node1" presStyleIdx="2" presStyleCnt="6"/>
      <dgm:spPr/>
      <dgm:t>
        <a:bodyPr/>
        <a:lstStyle/>
        <a:p>
          <a:endParaRPr lang="en-US"/>
        </a:p>
      </dgm:t>
    </dgm:pt>
    <dgm:pt modelId="{BCD929BB-481F-43D6-AD34-5AFC8C8F8A4C}" type="pres">
      <dgm:prSet presAssocID="{E9A6C932-C6B9-40F9-839C-CE53D4E87501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032826-516B-4F73-A1EF-BDF0340B46E6}" type="pres">
      <dgm:prSet presAssocID="{E9A6C932-C6B9-40F9-839C-CE53D4E87501}" presName="wedge4" presStyleLbl="node1" presStyleIdx="3" presStyleCnt="6"/>
      <dgm:spPr/>
      <dgm:t>
        <a:bodyPr/>
        <a:lstStyle/>
        <a:p>
          <a:endParaRPr lang="en-US"/>
        </a:p>
      </dgm:t>
    </dgm:pt>
    <dgm:pt modelId="{1EF7CA52-B088-46BF-ABB2-675468CBC510}" type="pres">
      <dgm:prSet presAssocID="{E9A6C932-C6B9-40F9-839C-CE53D4E87501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C6727A-69FA-49AB-AB6B-D2058E36884C}" type="pres">
      <dgm:prSet presAssocID="{E9A6C932-C6B9-40F9-839C-CE53D4E87501}" presName="wedge5" presStyleLbl="node1" presStyleIdx="4" presStyleCnt="6"/>
      <dgm:spPr/>
      <dgm:t>
        <a:bodyPr/>
        <a:lstStyle/>
        <a:p>
          <a:endParaRPr lang="en-US"/>
        </a:p>
      </dgm:t>
    </dgm:pt>
    <dgm:pt modelId="{0A3F9690-217D-4234-A17C-7FECCA71F241}" type="pres">
      <dgm:prSet presAssocID="{E9A6C932-C6B9-40F9-839C-CE53D4E87501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212780-7D08-41D0-959A-28226AAE4624}" type="pres">
      <dgm:prSet presAssocID="{E9A6C932-C6B9-40F9-839C-CE53D4E87501}" presName="wedge6" presStyleLbl="node1" presStyleIdx="5" presStyleCnt="6"/>
      <dgm:spPr/>
      <dgm:t>
        <a:bodyPr/>
        <a:lstStyle/>
        <a:p>
          <a:endParaRPr lang="en-US"/>
        </a:p>
      </dgm:t>
    </dgm:pt>
    <dgm:pt modelId="{38DB892A-2373-44C9-96A1-50FB3DD094A0}" type="pres">
      <dgm:prSet presAssocID="{E9A6C932-C6B9-40F9-839C-CE53D4E87501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6489E4D-31D3-4EE0-9592-DCA18300DDC5}" type="presOf" srcId="{93440103-4313-4FA5-AC5B-D582BD7853B6}" destId="{38DB892A-2373-44C9-96A1-50FB3DD094A0}" srcOrd="1" destOrd="0" presId="urn:microsoft.com/office/officeart/2005/8/layout/chart3"/>
    <dgm:cxn modelId="{94F1AFBA-1279-4924-91D2-5941FFDFA09C}" type="presOf" srcId="{93440103-4313-4FA5-AC5B-D582BD7853B6}" destId="{65212780-7D08-41D0-959A-28226AAE4624}" srcOrd="0" destOrd="0" presId="urn:microsoft.com/office/officeart/2005/8/layout/chart3"/>
    <dgm:cxn modelId="{54994E86-147B-4F3A-9412-300255FC5815}" type="presOf" srcId="{3981FE99-59EF-4E54-9B4B-2BE51DB3E3A5}" destId="{1EF7CA52-B088-46BF-ABB2-675468CBC510}" srcOrd="1" destOrd="0" presId="urn:microsoft.com/office/officeart/2005/8/layout/chart3"/>
    <dgm:cxn modelId="{807FA8D5-66EE-46E6-972F-E79D835E5171}" type="presOf" srcId="{8B3518E8-42CD-4F0B-9B8A-5E3B437FE85A}" destId="{8680303B-C5CE-4616-AA4F-A96AB12B2099}" srcOrd="0" destOrd="0" presId="urn:microsoft.com/office/officeart/2005/8/layout/chart3"/>
    <dgm:cxn modelId="{50B8904C-3612-4387-8FEE-4A639304A0E0}" srcId="{E9A6C932-C6B9-40F9-839C-CE53D4E87501}" destId="{0128F685-D459-414E-AB1B-49656020E3B7}" srcOrd="0" destOrd="0" parTransId="{1F95FFD9-904A-414B-A96F-D2A687B1CD28}" sibTransId="{09243B7F-28AA-47BC-A9BA-53FC1F2671BD}"/>
    <dgm:cxn modelId="{D3FBF822-32E5-4201-843F-383FE9E00269}" type="presOf" srcId="{3981FE99-59EF-4E54-9B4B-2BE51DB3E3A5}" destId="{7D032826-516B-4F73-A1EF-BDF0340B46E6}" srcOrd="0" destOrd="0" presId="urn:microsoft.com/office/officeart/2005/8/layout/chart3"/>
    <dgm:cxn modelId="{555E9D75-367F-4B36-85BE-5A7C8A74590D}" type="presOf" srcId="{F60BB2CB-B0E0-4273-9BE6-DDDAB2022CBF}" destId="{BCD929BB-481F-43D6-AD34-5AFC8C8F8A4C}" srcOrd="1" destOrd="0" presId="urn:microsoft.com/office/officeart/2005/8/layout/chart3"/>
    <dgm:cxn modelId="{2E9E0390-F306-439F-BAC5-79F16E3FCC8A}" srcId="{E9A6C932-C6B9-40F9-839C-CE53D4E87501}" destId="{584F1E1A-A83B-4F89-8706-D98C553EF579}" srcOrd="4" destOrd="0" parTransId="{885F00F1-9E26-4DA4-885E-432B7D762A12}" sibTransId="{6CF6B419-5F35-46F1-A9DD-4693E174C86F}"/>
    <dgm:cxn modelId="{2BBAF870-045B-4ACD-839D-66DC303B819B}" type="presOf" srcId="{F60BB2CB-B0E0-4273-9BE6-DDDAB2022CBF}" destId="{91FB6DBC-3299-43E0-9165-786A59376BB1}" srcOrd="0" destOrd="0" presId="urn:microsoft.com/office/officeart/2005/8/layout/chart3"/>
    <dgm:cxn modelId="{477A1690-7844-418C-8CCD-357900FB4001}" type="presOf" srcId="{584F1E1A-A83B-4F89-8706-D98C553EF579}" destId="{3DC6727A-69FA-49AB-AB6B-D2058E36884C}" srcOrd="0" destOrd="0" presId="urn:microsoft.com/office/officeart/2005/8/layout/chart3"/>
    <dgm:cxn modelId="{D7F6CB2E-8C66-40B1-9B96-5D25785007B9}" type="presOf" srcId="{E9A6C932-C6B9-40F9-839C-CE53D4E87501}" destId="{9EF40875-51D0-4DAF-B5E8-7166FB9255B6}" srcOrd="0" destOrd="0" presId="urn:microsoft.com/office/officeart/2005/8/layout/chart3"/>
    <dgm:cxn modelId="{D71AEDB6-5E47-4DC3-99F6-FDA30DE29A0A}" type="presOf" srcId="{0128F685-D459-414E-AB1B-49656020E3B7}" destId="{0ADDAF93-A435-4D4D-80E7-FF18B4157D62}" srcOrd="1" destOrd="0" presId="urn:microsoft.com/office/officeart/2005/8/layout/chart3"/>
    <dgm:cxn modelId="{0A51FD26-A94D-448A-83D1-C5D372BBB457}" type="presOf" srcId="{584F1E1A-A83B-4F89-8706-D98C553EF579}" destId="{0A3F9690-217D-4234-A17C-7FECCA71F241}" srcOrd="1" destOrd="0" presId="urn:microsoft.com/office/officeart/2005/8/layout/chart3"/>
    <dgm:cxn modelId="{6F5CC0FA-4925-48D0-A16A-3A5FEFE9F3EB}" srcId="{E9A6C932-C6B9-40F9-839C-CE53D4E87501}" destId="{8B3518E8-42CD-4F0B-9B8A-5E3B437FE85A}" srcOrd="1" destOrd="0" parTransId="{14ED849D-5EDD-4F82-8FF8-0D7423F7F88D}" sibTransId="{E89D8805-FFA8-4217-9A34-75B4EE7C5070}"/>
    <dgm:cxn modelId="{F8FFC568-1507-456F-A541-01ECEE67A966}" type="presOf" srcId="{8B3518E8-42CD-4F0B-9B8A-5E3B437FE85A}" destId="{030EF823-C390-4DD5-93C6-0CB555A21B2C}" srcOrd="1" destOrd="0" presId="urn:microsoft.com/office/officeart/2005/8/layout/chart3"/>
    <dgm:cxn modelId="{7EE392AB-F0EB-46A0-92AA-B59F3E34E28B}" srcId="{E9A6C932-C6B9-40F9-839C-CE53D4E87501}" destId="{93440103-4313-4FA5-AC5B-D582BD7853B6}" srcOrd="5" destOrd="0" parTransId="{9414D27C-369B-4F67-9029-1CCC4C22B008}" sibTransId="{183DC69D-7688-4DBC-9414-EB1171F65BE5}"/>
    <dgm:cxn modelId="{96CF5C23-0215-45CE-923D-BA6E7753B878}" type="presOf" srcId="{0128F685-D459-414E-AB1B-49656020E3B7}" destId="{10522E75-6DB3-46CA-8E30-961D6223FE5A}" srcOrd="0" destOrd="0" presId="urn:microsoft.com/office/officeart/2005/8/layout/chart3"/>
    <dgm:cxn modelId="{A074FFA1-51F5-43FA-9098-D07F50654100}" srcId="{E9A6C932-C6B9-40F9-839C-CE53D4E87501}" destId="{3981FE99-59EF-4E54-9B4B-2BE51DB3E3A5}" srcOrd="3" destOrd="0" parTransId="{6348AF5B-6786-473D-BCD6-0D4FD4033419}" sibTransId="{83069E8F-63C3-4128-B385-1683227651D2}"/>
    <dgm:cxn modelId="{4520750C-7F31-46C8-8793-4C554451423A}" srcId="{E9A6C932-C6B9-40F9-839C-CE53D4E87501}" destId="{F60BB2CB-B0E0-4273-9BE6-DDDAB2022CBF}" srcOrd="2" destOrd="0" parTransId="{22682407-D9E6-4BEE-BE87-C9289BF1C5B1}" sibTransId="{8BAF053E-DDCA-4AA1-9B87-8F261FDD7ED0}"/>
    <dgm:cxn modelId="{7201CD64-9D98-4C05-9216-B50E420F2DF1}" type="presParOf" srcId="{9EF40875-51D0-4DAF-B5E8-7166FB9255B6}" destId="{10522E75-6DB3-46CA-8E30-961D6223FE5A}" srcOrd="0" destOrd="0" presId="urn:microsoft.com/office/officeart/2005/8/layout/chart3"/>
    <dgm:cxn modelId="{60A2D21D-E1CB-4A1E-8F1C-AFC0497380EC}" type="presParOf" srcId="{9EF40875-51D0-4DAF-B5E8-7166FB9255B6}" destId="{0ADDAF93-A435-4D4D-80E7-FF18B4157D62}" srcOrd="1" destOrd="0" presId="urn:microsoft.com/office/officeart/2005/8/layout/chart3"/>
    <dgm:cxn modelId="{3F7A061E-D462-4117-944C-1060EA24F05C}" type="presParOf" srcId="{9EF40875-51D0-4DAF-B5E8-7166FB9255B6}" destId="{8680303B-C5CE-4616-AA4F-A96AB12B2099}" srcOrd="2" destOrd="0" presId="urn:microsoft.com/office/officeart/2005/8/layout/chart3"/>
    <dgm:cxn modelId="{82A998EF-5DA5-4831-96EF-E5A38BC51A0C}" type="presParOf" srcId="{9EF40875-51D0-4DAF-B5E8-7166FB9255B6}" destId="{030EF823-C390-4DD5-93C6-0CB555A21B2C}" srcOrd="3" destOrd="0" presId="urn:microsoft.com/office/officeart/2005/8/layout/chart3"/>
    <dgm:cxn modelId="{6327DB77-1FEF-40BA-98FC-7B3FFB74DBBC}" type="presParOf" srcId="{9EF40875-51D0-4DAF-B5E8-7166FB9255B6}" destId="{91FB6DBC-3299-43E0-9165-786A59376BB1}" srcOrd="4" destOrd="0" presId="urn:microsoft.com/office/officeart/2005/8/layout/chart3"/>
    <dgm:cxn modelId="{5DE0C32C-F039-4BDB-AF14-1923C393F744}" type="presParOf" srcId="{9EF40875-51D0-4DAF-B5E8-7166FB9255B6}" destId="{BCD929BB-481F-43D6-AD34-5AFC8C8F8A4C}" srcOrd="5" destOrd="0" presId="urn:microsoft.com/office/officeart/2005/8/layout/chart3"/>
    <dgm:cxn modelId="{97040064-1E5B-4D59-B9B6-2DC35E10745A}" type="presParOf" srcId="{9EF40875-51D0-4DAF-B5E8-7166FB9255B6}" destId="{7D032826-516B-4F73-A1EF-BDF0340B46E6}" srcOrd="6" destOrd="0" presId="urn:microsoft.com/office/officeart/2005/8/layout/chart3"/>
    <dgm:cxn modelId="{F91DF502-09E6-47B7-AEDE-24C7881EDCD5}" type="presParOf" srcId="{9EF40875-51D0-4DAF-B5E8-7166FB9255B6}" destId="{1EF7CA52-B088-46BF-ABB2-675468CBC510}" srcOrd="7" destOrd="0" presId="urn:microsoft.com/office/officeart/2005/8/layout/chart3"/>
    <dgm:cxn modelId="{8612DC48-E117-4C5E-8005-95FE52520B4A}" type="presParOf" srcId="{9EF40875-51D0-4DAF-B5E8-7166FB9255B6}" destId="{3DC6727A-69FA-49AB-AB6B-D2058E36884C}" srcOrd="8" destOrd="0" presId="urn:microsoft.com/office/officeart/2005/8/layout/chart3"/>
    <dgm:cxn modelId="{8C81AE42-A6C2-46D7-A49C-0D7356545398}" type="presParOf" srcId="{9EF40875-51D0-4DAF-B5E8-7166FB9255B6}" destId="{0A3F9690-217D-4234-A17C-7FECCA71F241}" srcOrd="9" destOrd="0" presId="urn:microsoft.com/office/officeart/2005/8/layout/chart3"/>
    <dgm:cxn modelId="{2BD876BE-AB5B-4F5F-8F15-B081694D70B8}" type="presParOf" srcId="{9EF40875-51D0-4DAF-B5E8-7166FB9255B6}" destId="{65212780-7D08-41D0-959A-28226AAE4624}" srcOrd="10" destOrd="0" presId="urn:microsoft.com/office/officeart/2005/8/layout/chart3"/>
    <dgm:cxn modelId="{1055CAA7-379D-42C3-B69B-458789672710}" type="presParOf" srcId="{9EF40875-51D0-4DAF-B5E8-7166FB9255B6}" destId="{38DB892A-2373-44C9-96A1-50FB3DD094A0}" srcOrd="11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9A6C932-C6B9-40F9-839C-CE53D4E87501}" type="doc">
      <dgm:prSet loTypeId="urn:microsoft.com/office/officeart/2005/8/layout/chart3" loCatId="relationship" qsTypeId="urn:microsoft.com/office/officeart/2005/8/quickstyle/3d9" qsCatId="3D" csTypeId="urn:microsoft.com/office/officeart/2005/8/colors/colorful4" csCatId="colorful" phldr="1"/>
      <dgm:spPr/>
    </dgm:pt>
    <dgm:pt modelId="{0128F685-D459-414E-AB1B-49656020E3B7}">
      <dgm:prSet phldrT="[Text]"/>
      <dgm:spPr/>
      <dgm:t>
        <a:bodyPr/>
        <a:lstStyle/>
        <a:p>
          <a:endParaRPr lang="en-US" dirty="0"/>
        </a:p>
      </dgm:t>
    </dgm:pt>
    <dgm:pt modelId="{1F95FFD9-904A-414B-A96F-D2A687B1CD28}" type="parTrans" cxnId="{50B8904C-3612-4387-8FEE-4A639304A0E0}">
      <dgm:prSet/>
      <dgm:spPr/>
      <dgm:t>
        <a:bodyPr/>
        <a:lstStyle/>
        <a:p>
          <a:endParaRPr lang="en-US"/>
        </a:p>
      </dgm:t>
    </dgm:pt>
    <dgm:pt modelId="{09243B7F-28AA-47BC-A9BA-53FC1F2671BD}" type="sibTrans" cxnId="{50B8904C-3612-4387-8FEE-4A639304A0E0}">
      <dgm:prSet/>
      <dgm:spPr/>
      <dgm:t>
        <a:bodyPr/>
        <a:lstStyle/>
        <a:p>
          <a:endParaRPr lang="en-US"/>
        </a:p>
      </dgm:t>
    </dgm:pt>
    <dgm:pt modelId="{F60BB2CB-B0E0-4273-9BE6-DDDAB2022CBF}">
      <dgm:prSet phldrT="[Text]"/>
      <dgm:spPr>
        <a:solidFill>
          <a:srgbClr val="00B050"/>
        </a:solidFill>
      </dgm:spPr>
      <dgm:t>
        <a:bodyPr/>
        <a:lstStyle/>
        <a:p>
          <a:endParaRPr lang="en-US" dirty="0"/>
        </a:p>
      </dgm:t>
    </dgm:pt>
    <dgm:pt modelId="{22682407-D9E6-4BEE-BE87-C9289BF1C5B1}" type="parTrans" cxnId="{4520750C-7F31-46C8-8793-4C554451423A}">
      <dgm:prSet/>
      <dgm:spPr/>
      <dgm:t>
        <a:bodyPr/>
        <a:lstStyle/>
        <a:p>
          <a:endParaRPr lang="en-US"/>
        </a:p>
      </dgm:t>
    </dgm:pt>
    <dgm:pt modelId="{8BAF053E-DDCA-4AA1-9B87-8F261FDD7ED0}" type="sibTrans" cxnId="{4520750C-7F31-46C8-8793-4C554451423A}">
      <dgm:prSet/>
      <dgm:spPr/>
      <dgm:t>
        <a:bodyPr/>
        <a:lstStyle/>
        <a:p>
          <a:endParaRPr lang="en-US"/>
        </a:p>
      </dgm:t>
    </dgm:pt>
    <dgm:pt modelId="{8B3518E8-42CD-4F0B-9B8A-5E3B437FE85A}">
      <dgm:prSet phldrT="[Text]"/>
      <dgm:spPr>
        <a:solidFill>
          <a:srgbClr val="00B050"/>
        </a:solidFill>
      </dgm:spPr>
      <dgm:t>
        <a:bodyPr/>
        <a:lstStyle/>
        <a:p>
          <a:endParaRPr lang="en-US" dirty="0"/>
        </a:p>
      </dgm:t>
    </dgm:pt>
    <dgm:pt modelId="{14ED849D-5EDD-4F82-8FF8-0D7423F7F88D}" type="parTrans" cxnId="{6F5CC0FA-4925-48D0-A16A-3A5FEFE9F3EB}">
      <dgm:prSet/>
      <dgm:spPr/>
      <dgm:t>
        <a:bodyPr/>
        <a:lstStyle/>
        <a:p>
          <a:endParaRPr lang="en-US"/>
        </a:p>
      </dgm:t>
    </dgm:pt>
    <dgm:pt modelId="{E89D8805-FFA8-4217-9A34-75B4EE7C5070}" type="sibTrans" cxnId="{6F5CC0FA-4925-48D0-A16A-3A5FEFE9F3EB}">
      <dgm:prSet/>
      <dgm:spPr/>
      <dgm:t>
        <a:bodyPr/>
        <a:lstStyle/>
        <a:p>
          <a:endParaRPr lang="en-US"/>
        </a:p>
      </dgm:t>
    </dgm:pt>
    <dgm:pt modelId="{3981FE99-59EF-4E54-9B4B-2BE51DB3E3A5}">
      <dgm:prSet/>
      <dgm:spPr>
        <a:solidFill>
          <a:srgbClr val="00B050"/>
        </a:solidFill>
      </dgm:spPr>
      <dgm:t>
        <a:bodyPr/>
        <a:lstStyle/>
        <a:p>
          <a:endParaRPr lang="en-US"/>
        </a:p>
      </dgm:t>
    </dgm:pt>
    <dgm:pt modelId="{6348AF5B-6786-473D-BCD6-0D4FD4033419}" type="parTrans" cxnId="{A074FFA1-51F5-43FA-9098-D07F50654100}">
      <dgm:prSet/>
      <dgm:spPr/>
      <dgm:t>
        <a:bodyPr/>
        <a:lstStyle/>
        <a:p>
          <a:endParaRPr lang="en-US"/>
        </a:p>
      </dgm:t>
    </dgm:pt>
    <dgm:pt modelId="{83069E8F-63C3-4128-B385-1683227651D2}" type="sibTrans" cxnId="{A074FFA1-51F5-43FA-9098-D07F50654100}">
      <dgm:prSet/>
      <dgm:spPr/>
      <dgm:t>
        <a:bodyPr/>
        <a:lstStyle/>
        <a:p>
          <a:endParaRPr lang="en-US"/>
        </a:p>
      </dgm:t>
    </dgm:pt>
    <dgm:pt modelId="{584F1E1A-A83B-4F89-8706-D98C553EF579}">
      <dgm:prSet/>
      <dgm:spPr>
        <a:solidFill>
          <a:srgbClr val="00B050"/>
        </a:solidFill>
      </dgm:spPr>
      <dgm:t>
        <a:bodyPr/>
        <a:lstStyle/>
        <a:p>
          <a:endParaRPr lang="en-US"/>
        </a:p>
      </dgm:t>
    </dgm:pt>
    <dgm:pt modelId="{885F00F1-9E26-4DA4-885E-432B7D762A12}" type="parTrans" cxnId="{2E9E0390-F306-439F-BAC5-79F16E3FCC8A}">
      <dgm:prSet/>
      <dgm:spPr/>
      <dgm:t>
        <a:bodyPr/>
        <a:lstStyle/>
        <a:p>
          <a:endParaRPr lang="en-US"/>
        </a:p>
      </dgm:t>
    </dgm:pt>
    <dgm:pt modelId="{6CF6B419-5F35-46F1-A9DD-4693E174C86F}" type="sibTrans" cxnId="{2E9E0390-F306-439F-BAC5-79F16E3FCC8A}">
      <dgm:prSet/>
      <dgm:spPr/>
      <dgm:t>
        <a:bodyPr/>
        <a:lstStyle/>
        <a:p>
          <a:endParaRPr lang="en-US"/>
        </a:p>
      </dgm:t>
    </dgm:pt>
    <dgm:pt modelId="{93440103-4313-4FA5-AC5B-D582BD7853B6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9414D27C-369B-4F67-9029-1CCC4C22B008}" type="parTrans" cxnId="{7EE392AB-F0EB-46A0-92AA-B59F3E34E28B}">
      <dgm:prSet/>
      <dgm:spPr/>
      <dgm:t>
        <a:bodyPr/>
        <a:lstStyle/>
        <a:p>
          <a:endParaRPr lang="en-US"/>
        </a:p>
      </dgm:t>
    </dgm:pt>
    <dgm:pt modelId="{183DC69D-7688-4DBC-9414-EB1171F65BE5}" type="sibTrans" cxnId="{7EE392AB-F0EB-46A0-92AA-B59F3E34E28B}">
      <dgm:prSet/>
      <dgm:spPr/>
      <dgm:t>
        <a:bodyPr/>
        <a:lstStyle/>
        <a:p>
          <a:endParaRPr lang="en-US"/>
        </a:p>
      </dgm:t>
    </dgm:pt>
    <dgm:pt modelId="{9EF40875-51D0-4DAF-B5E8-7166FB9255B6}" type="pres">
      <dgm:prSet presAssocID="{E9A6C932-C6B9-40F9-839C-CE53D4E87501}" presName="compositeShape" presStyleCnt="0">
        <dgm:presLayoutVars>
          <dgm:chMax val="7"/>
          <dgm:dir/>
          <dgm:resizeHandles val="exact"/>
        </dgm:presLayoutVars>
      </dgm:prSet>
      <dgm:spPr/>
    </dgm:pt>
    <dgm:pt modelId="{10522E75-6DB3-46CA-8E30-961D6223FE5A}" type="pres">
      <dgm:prSet presAssocID="{E9A6C932-C6B9-40F9-839C-CE53D4E87501}" presName="wedge1" presStyleLbl="node1" presStyleIdx="0" presStyleCnt="6" custLinFactNeighborX="-2958" custLinFactNeighborY="4437"/>
      <dgm:spPr/>
      <dgm:t>
        <a:bodyPr/>
        <a:lstStyle/>
        <a:p>
          <a:endParaRPr lang="en-US"/>
        </a:p>
      </dgm:t>
    </dgm:pt>
    <dgm:pt modelId="{0ADDAF93-A435-4D4D-80E7-FF18B4157D62}" type="pres">
      <dgm:prSet presAssocID="{E9A6C932-C6B9-40F9-839C-CE53D4E87501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80303B-C5CE-4616-AA4F-A96AB12B2099}" type="pres">
      <dgm:prSet presAssocID="{E9A6C932-C6B9-40F9-839C-CE53D4E87501}" presName="wedge2" presStyleLbl="node1" presStyleIdx="1" presStyleCnt="6"/>
      <dgm:spPr/>
      <dgm:t>
        <a:bodyPr/>
        <a:lstStyle/>
        <a:p>
          <a:endParaRPr lang="en-US"/>
        </a:p>
      </dgm:t>
    </dgm:pt>
    <dgm:pt modelId="{030EF823-C390-4DD5-93C6-0CB555A21B2C}" type="pres">
      <dgm:prSet presAssocID="{E9A6C932-C6B9-40F9-839C-CE53D4E87501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FB6DBC-3299-43E0-9165-786A59376BB1}" type="pres">
      <dgm:prSet presAssocID="{E9A6C932-C6B9-40F9-839C-CE53D4E87501}" presName="wedge3" presStyleLbl="node1" presStyleIdx="2" presStyleCnt="6"/>
      <dgm:spPr/>
      <dgm:t>
        <a:bodyPr/>
        <a:lstStyle/>
        <a:p>
          <a:endParaRPr lang="en-US"/>
        </a:p>
      </dgm:t>
    </dgm:pt>
    <dgm:pt modelId="{BCD929BB-481F-43D6-AD34-5AFC8C8F8A4C}" type="pres">
      <dgm:prSet presAssocID="{E9A6C932-C6B9-40F9-839C-CE53D4E87501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032826-516B-4F73-A1EF-BDF0340B46E6}" type="pres">
      <dgm:prSet presAssocID="{E9A6C932-C6B9-40F9-839C-CE53D4E87501}" presName="wedge4" presStyleLbl="node1" presStyleIdx="3" presStyleCnt="6"/>
      <dgm:spPr/>
      <dgm:t>
        <a:bodyPr/>
        <a:lstStyle/>
        <a:p>
          <a:endParaRPr lang="en-US"/>
        </a:p>
      </dgm:t>
    </dgm:pt>
    <dgm:pt modelId="{1EF7CA52-B088-46BF-ABB2-675468CBC510}" type="pres">
      <dgm:prSet presAssocID="{E9A6C932-C6B9-40F9-839C-CE53D4E87501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C6727A-69FA-49AB-AB6B-D2058E36884C}" type="pres">
      <dgm:prSet presAssocID="{E9A6C932-C6B9-40F9-839C-CE53D4E87501}" presName="wedge5" presStyleLbl="node1" presStyleIdx="4" presStyleCnt="6"/>
      <dgm:spPr/>
      <dgm:t>
        <a:bodyPr/>
        <a:lstStyle/>
        <a:p>
          <a:endParaRPr lang="en-US"/>
        </a:p>
      </dgm:t>
    </dgm:pt>
    <dgm:pt modelId="{0A3F9690-217D-4234-A17C-7FECCA71F241}" type="pres">
      <dgm:prSet presAssocID="{E9A6C932-C6B9-40F9-839C-CE53D4E87501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212780-7D08-41D0-959A-28226AAE4624}" type="pres">
      <dgm:prSet presAssocID="{E9A6C932-C6B9-40F9-839C-CE53D4E87501}" presName="wedge6" presStyleLbl="node1" presStyleIdx="5" presStyleCnt="6"/>
      <dgm:spPr/>
      <dgm:t>
        <a:bodyPr/>
        <a:lstStyle/>
        <a:p>
          <a:endParaRPr lang="en-US"/>
        </a:p>
      </dgm:t>
    </dgm:pt>
    <dgm:pt modelId="{38DB892A-2373-44C9-96A1-50FB3DD094A0}" type="pres">
      <dgm:prSet presAssocID="{E9A6C932-C6B9-40F9-839C-CE53D4E87501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6489E4D-31D3-4EE0-9592-DCA18300DDC5}" type="presOf" srcId="{93440103-4313-4FA5-AC5B-D582BD7853B6}" destId="{38DB892A-2373-44C9-96A1-50FB3DD094A0}" srcOrd="1" destOrd="0" presId="urn:microsoft.com/office/officeart/2005/8/layout/chart3"/>
    <dgm:cxn modelId="{94F1AFBA-1279-4924-91D2-5941FFDFA09C}" type="presOf" srcId="{93440103-4313-4FA5-AC5B-D582BD7853B6}" destId="{65212780-7D08-41D0-959A-28226AAE4624}" srcOrd="0" destOrd="0" presId="urn:microsoft.com/office/officeart/2005/8/layout/chart3"/>
    <dgm:cxn modelId="{54994E86-147B-4F3A-9412-300255FC5815}" type="presOf" srcId="{3981FE99-59EF-4E54-9B4B-2BE51DB3E3A5}" destId="{1EF7CA52-B088-46BF-ABB2-675468CBC510}" srcOrd="1" destOrd="0" presId="urn:microsoft.com/office/officeart/2005/8/layout/chart3"/>
    <dgm:cxn modelId="{807FA8D5-66EE-46E6-972F-E79D835E5171}" type="presOf" srcId="{8B3518E8-42CD-4F0B-9B8A-5E3B437FE85A}" destId="{8680303B-C5CE-4616-AA4F-A96AB12B2099}" srcOrd="0" destOrd="0" presId="urn:microsoft.com/office/officeart/2005/8/layout/chart3"/>
    <dgm:cxn modelId="{50B8904C-3612-4387-8FEE-4A639304A0E0}" srcId="{E9A6C932-C6B9-40F9-839C-CE53D4E87501}" destId="{0128F685-D459-414E-AB1B-49656020E3B7}" srcOrd="0" destOrd="0" parTransId="{1F95FFD9-904A-414B-A96F-D2A687B1CD28}" sibTransId="{09243B7F-28AA-47BC-A9BA-53FC1F2671BD}"/>
    <dgm:cxn modelId="{D3FBF822-32E5-4201-843F-383FE9E00269}" type="presOf" srcId="{3981FE99-59EF-4E54-9B4B-2BE51DB3E3A5}" destId="{7D032826-516B-4F73-A1EF-BDF0340B46E6}" srcOrd="0" destOrd="0" presId="urn:microsoft.com/office/officeart/2005/8/layout/chart3"/>
    <dgm:cxn modelId="{555E9D75-367F-4B36-85BE-5A7C8A74590D}" type="presOf" srcId="{F60BB2CB-B0E0-4273-9BE6-DDDAB2022CBF}" destId="{BCD929BB-481F-43D6-AD34-5AFC8C8F8A4C}" srcOrd="1" destOrd="0" presId="urn:microsoft.com/office/officeart/2005/8/layout/chart3"/>
    <dgm:cxn modelId="{2E9E0390-F306-439F-BAC5-79F16E3FCC8A}" srcId="{E9A6C932-C6B9-40F9-839C-CE53D4E87501}" destId="{584F1E1A-A83B-4F89-8706-D98C553EF579}" srcOrd="4" destOrd="0" parTransId="{885F00F1-9E26-4DA4-885E-432B7D762A12}" sibTransId="{6CF6B419-5F35-46F1-A9DD-4693E174C86F}"/>
    <dgm:cxn modelId="{2BBAF870-045B-4ACD-839D-66DC303B819B}" type="presOf" srcId="{F60BB2CB-B0E0-4273-9BE6-DDDAB2022CBF}" destId="{91FB6DBC-3299-43E0-9165-786A59376BB1}" srcOrd="0" destOrd="0" presId="urn:microsoft.com/office/officeart/2005/8/layout/chart3"/>
    <dgm:cxn modelId="{477A1690-7844-418C-8CCD-357900FB4001}" type="presOf" srcId="{584F1E1A-A83B-4F89-8706-D98C553EF579}" destId="{3DC6727A-69FA-49AB-AB6B-D2058E36884C}" srcOrd="0" destOrd="0" presId="urn:microsoft.com/office/officeart/2005/8/layout/chart3"/>
    <dgm:cxn modelId="{D7F6CB2E-8C66-40B1-9B96-5D25785007B9}" type="presOf" srcId="{E9A6C932-C6B9-40F9-839C-CE53D4E87501}" destId="{9EF40875-51D0-4DAF-B5E8-7166FB9255B6}" srcOrd="0" destOrd="0" presId="urn:microsoft.com/office/officeart/2005/8/layout/chart3"/>
    <dgm:cxn modelId="{D71AEDB6-5E47-4DC3-99F6-FDA30DE29A0A}" type="presOf" srcId="{0128F685-D459-414E-AB1B-49656020E3B7}" destId="{0ADDAF93-A435-4D4D-80E7-FF18B4157D62}" srcOrd="1" destOrd="0" presId="urn:microsoft.com/office/officeart/2005/8/layout/chart3"/>
    <dgm:cxn modelId="{0A51FD26-A94D-448A-83D1-C5D372BBB457}" type="presOf" srcId="{584F1E1A-A83B-4F89-8706-D98C553EF579}" destId="{0A3F9690-217D-4234-A17C-7FECCA71F241}" srcOrd="1" destOrd="0" presId="urn:microsoft.com/office/officeart/2005/8/layout/chart3"/>
    <dgm:cxn modelId="{6F5CC0FA-4925-48D0-A16A-3A5FEFE9F3EB}" srcId="{E9A6C932-C6B9-40F9-839C-CE53D4E87501}" destId="{8B3518E8-42CD-4F0B-9B8A-5E3B437FE85A}" srcOrd="1" destOrd="0" parTransId="{14ED849D-5EDD-4F82-8FF8-0D7423F7F88D}" sibTransId="{E89D8805-FFA8-4217-9A34-75B4EE7C5070}"/>
    <dgm:cxn modelId="{F8FFC568-1507-456F-A541-01ECEE67A966}" type="presOf" srcId="{8B3518E8-42CD-4F0B-9B8A-5E3B437FE85A}" destId="{030EF823-C390-4DD5-93C6-0CB555A21B2C}" srcOrd="1" destOrd="0" presId="urn:microsoft.com/office/officeart/2005/8/layout/chart3"/>
    <dgm:cxn modelId="{7EE392AB-F0EB-46A0-92AA-B59F3E34E28B}" srcId="{E9A6C932-C6B9-40F9-839C-CE53D4E87501}" destId="{93440103-4313-4FA5-AC5B-D582BD7853B6}" srcOrd="5" destOrd="0" parTransId="{9414D27C-369B-4F67-9029-1CCC4C22B008}" sibTransId="{183DC69D-7688-4DBC-9414-EB1171F65BE5}"/>
    <dgm:cxn modelId="{96CF5C23-0215-45CE-923D-BA6E7753B878}" type="presOf" srcId="{0128F685-D459-414E-AB1B-49656020E3B7}" destId="{10522E75-6DB3-46CA-8E30-961D6223FE5A}" srcOrd="0" destOrd="0" presId="urn:microsoft.com/office/officeart/2005/8/layout/chart3"/>
    <dgm:cxn modelId="{A074FFA1-51F5-43FA-9098-D07F50654100}" srcId="{E9A6C932-C6B9-40F9-839C-CE53D4E87501}" destId="{3981FE99-59EF-4E54-9B4B-2BE51DB3E3A5}" srcOrd="3" destOrd="0" parTransId="{6348AF5B-6786-473D-BCD6-0D4FD4033419}" sibTransId="{83069E8F-63C3-4128-B385-1683227651D2}"/>
    <dgm:cxn modelId="{4520750C-7F31-46C8-8793-4C554451423A}" srcId="{E9A6C932-C6B9-40F9-839C-CE53D4E87501}" destId="{F60BB2CB-B0E0-4273-9BE6-DDDAB2022CBF}" srcOrd="2" destOrd="0" parTransId="{22682407-D9E6-4BEE-BE87-C9289BF1C5B1}" sibTransId="{8BAF053E-DDCA-4AA1-9B87-8F261FDD7ED0}"/>
    <dgm:cxn modelId="{7201CD64-9D98-4C05-9216-B50E420F2DF1}" type="presParOf" srcId="{9EF40875-51D0-4DAF-B5E8-7166FB9255B6}" destId="{10522E75-6DB3-46CA-8E30-961D6223FE5A}" srcOrd="0" destOrd="0" presId="urn:microsoft.com/office/officeart/2005/8/layout/chart3"/>
    <dgm:cxn modelId="{60A2D21D-E1CB-4A1E-8F1C-AFC0497380EC}" type="presParOf" srcId="{9EF40875-51D0-4DAF-B5E8-7166FB9255B6}" destId="{0ADDAF93-A435-4D4D-80E7-FF18B4157D62}" srcOrd="1" destOrd="0" presId="urn:microsoft.com/office/officeart/2005/8/layout/chart3"/>
    <dgm:cxn modelId="{3F7A061E-D462-4117-944C-1060EA24F05C}" type="presParOf" srcId="{9EF40875-51D0-4DAF-B5E8-7166FB9255B6}" destId="{8680303B-C5CE-4616-AA4F-A96AB12B2099}" srcOrd="2" destOrd="0" presId="urn:microsoft.com/office/officeart/2005/8/layout/chart3"/>
    <dgm:cxn modelId="{82A998EF-5DA5-4831-96EF-E5A38BC51A0C}" type="presParOf" srcId="{9EF40875-51D0-4DAF-B5E8-7166FB9255B6}" destId="{030EF823-C390-4DD5-93C6-0CB555A21B2C}" srcOrd="3" destOrd="0" presId="urn:microsoft.com/office/officeart/2005/8/layout/chart3"/>
    <dgm:cxn modelId="{6327DB77-1FEF-40BA-98FC-7B3FFB74DBBC}" type="presParOf" srcId="{9EF40875-51D0-4DAF-B5E8-7166FB9255B6}" destId="{91FB6DBC-3299-43E0-9165-786A59376BB1}" srcOrd="4" destOrd="0" presId="urn:microsoft.com/office/officeart/2005/8/layout/chart3"/>
    <dgm:cxn modelId="{5DE0C32C-F039-4BDB-AF14-1923C393F744}" type="presParOf" srcId="{9EF40875-51D0-4DAF-B5E8-7166FB9255B6}" destId="{BCD929BB-481F-43D6-AD34-5AFC8C8F8A4C}" srcOrd="5" destOrd="0" presId="urn:microsoft.com/office/officeart/2005/8/layout/chart3"/>
    <dgm:cxn modelId="{97040064-1E5B-4D59-B9B6-2DC35E10745A}" type="presParOf" srcId="{9EF40875-51D0-4DAF-B5E8-7166FB9255B6}" destId="{7D032826-516B-4F73-A1EF-BDF0340B46E6}" srcOrd="6" destOrd="0" presId="urn:microsoft.com/office/officeart/2005/8/layout/chart3"/>
    <dgm:cxn modelId="{F91DF502-09E6-47B7-AEDE-24C7881EDCD5}" type="presParOf" srcId="{9EF40875-51D0-4DAF-B5E8-7166FB9255B6}" destId="{1EF7CA52-B088-46BF-ABB2-675468CBC510}" srcOrd="7" destOrd="0" presId="urn:microsoft.com/office/officeart/2005/8/layout/chart3"/>
    <dgm:cxn modelId="{8612DC48-E117-4C5E-8005-95FE52520B4A}" type="presParOf" srcId="{9EF40875-51D0-4DAF-B5E8-7166FB9255B6}" destId="{3DC6727A-69FA-49AB-AB6B-D2058E36884C}" srcOrd="8" destOrd="0" presId="urn:microsoft.com/office/officeart/2005/8/layout/chart3"/>
    <dgm:cxn modelId="{8C81AE42-A6C2-46D7-A49C-0D7356545398}" type="presParOf" srcId="{9EF40875-51D0-4DAF-B5E8-7166FB9255B6}" destId="{0A3F9690-217D-4234-A17C-7FECCA71F241}" srcOrd="9" destOrd="0" presId="urn:microsoft.com/office/officeart/2005/8/layout/chart3"/>
    <dgm:cxn modelId="{2BD876BE-AB5B-4F5F-8F15-B081694D70B8}" type="presParOf" srcId="{9EF40875-51D0-4DAF-B5E8-7166FB9255B6}" destId="{65212780-7D08-41D0-959A-28226AAE4624}" srcOrd="10" destOrd="0" presId="urn:microsoft.com/office/officeart/2005/8/layout/chart3"/>
    <dgm:cxn modelId="{1055CAA7-379D-42C3-B69B-458789672710}" type="presParOf" srcId="{9EF40875-51D0-4DAF-B5E8-7166FB9255B6}" destId="{38DB892A-2373-44C9-96A1-50FB3DD094A0}" srcOrd="11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C7B453E-7CEA-4E00-AC41-3DE8E9D9F467}" type="doc">
      <dgm:prSet loTypeId="urn:microsoft.com/office/officeart/2005/8/layout/chart3" loCatId="cycle" qsTypeId="urn:microsoft.com/office/officeart/2005/8/quickstyle/3d9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BFD6132-0930-46CB-9540-83671BDA28B2}">
      <dgm:prSet phldrT="[Text]"/>
      <dgm:spPr/>
      <dgm:t>
        <a:bodyPr/>
        <a:lstStyle/>
        <a:p>
          <a:endParaRPr lang="en-US" dirty="0"/>
        </a:p>
      </dgm:t>
    </dgm:pt>
    <dgm:pt modelId="{2557BD72-03F3-4A1B-ADAC-2411A06E0FCE}" type="parTrans" cxnId="{4620E625-DA02-4A74-B9F6-476FC95FB890}">
      <dgm:prSet/>
      <dgm:spPr/>
      <dgm:t>
        <a:bodyPr/>
        <a:lstStyle/>
        <a:p>
          <a:endParaRPr lang="en-US"/>
        </a:p>
      </dgm:t>
    </dgm:pt>
    <dgm:pt modelId="{4FE25F45-0EBD-4B80-9E04-BD1D6663E1BF}" type="sibTrans" cxnId="{4620E625-DA02-4A74-B9F6-476FC95FB890}">
      <dgm:prSet/>
      <dgm:spPr/>
      <dgm:t>
        <a:bodyPr/>
        <a:lstStyle/>
        <a:p>
          <a:endParaRPr lang="en-US"/>
        </a:p>
      </dgm:t>
    </dgm:pt>
    <dgm:pt modelId="{0BFF9888-E68E-45F3-B033-9BE2A02AD6B4}">
      <dgm:prSet phldrT="[Text]"/>
      <dgm:spPr/>
      <dgm:t>
        <a:bodyPr/>
        <a:lstStyle/>
        <a:p>
          <a:endParaRPr lang="en-US" dirty="0"/>
        </a:p>
      </dgm:t>
    </dgm:pt>
    <dgm:pt modelId="{4A7E0BC7-7340-480E-9CFB-51F996505B17}" type="parTrans" cxnId="{22E1A982-D414-4968-88B8-62551047E3B8}">
      <dgm:prSet/>
      <dgm:spPr/>
      <dgm:t>
        <a:bodyPr/>
        <a:lstStyle/>
        <a:p>
          <a:endParaRPr lang="en-US"/>
        </a:p>
      </dgm:t>
    </dgm:pt>
    <dgm:pt modelId="{44A54DB6-5C60-460C-BFE8-3650920FF90E}" type="sibTrans" cxnId="{22E1A982-D414-4968-88B8-62551047E3B8}">
      <dgm:prSet/>
      <dgm:spPr/>
      <dgm:t>
        <a:bodyPr/>
        <a:lstStyle/>
        <a:p>
          <a:endParaRPr lang="en-US"/>
        </a:p>
      </dgm:t>
    </dgm:pt>
    <dgm:pt modelId="{081CCAD0-4DAC-49D3-9C30-A690FCE00217}">
      <dgm:prSet phldrT="[Text]"/>
      <dgm:spPr>
        <a:solidFill>
          <a:srgbClr val="C00000"/>
        </a:solidFill>
      </dgm:spPr>
      <dgm:t>
        <a:bodyPr/>
        <a:lstStyle/>
        <a:p>
          <a:endParaRPr lang="en-US" dirty="0"/>
        </a:p>
      </dgm:t>
    </dgm:pt>
    <dgm:pt modelId="{9A3D9CD9-2EAE-4496-99F1-DF9C06EADCE6}" type="parTrans" cxnId="{AA884F7A-DFF0-44BA-BD9D-4412E2768879}">
      <dgm:prSet/>
      <dgm:spPr/>
      <dgm:t>
        <a:bodyPr/>
        <a:lstStyle/>
        <a:p>
          <a:endParaRPr lang="en-US"/>
        </a:p>
      </dgm:t>
    </dgm:pt>
    <dgm:pt modelId="{B6D4B8C9-6FEB-4F4F-B760-62F4A917512D}" type="sibTrans" cxnId="{AA884F7A-DFF0-44BA-BD9D-4412E2768879}">
      <dgm:prSet/>
      <dgm:spPr/>
      <dgm:t>
        <a:bodyPr/>
        <a:lstStyle/>
        <a:p>
          <a:endParaRPr lang="en-US"/>
        </a:p>
      </dgm:t>
    </dgm:pt>
    <dgm:pt modelId="{125FEB70-8A58-478E-992C-5F3D9A2EE66A}">
      <dgm:prSet/>
      <dgm:spPr>
        <a:solidFill>
          <a:srgbClr val="C00000"/>
        </a:solidFill>
      </dgm:spPr>
      <dgm:t>
        <a:bodyPr/>
        <a:lstStyle/>
        <a:p>
          <a:endParaRPr lang="en-US"/>
        </a:p>
      </dgm:t>
    </dgm:pt>
    <dgm:pt modelId="{D189634E-4DA4-436B-9954-17E4F346F21E}" type="parTrans" cxnId="{AC126C6D-20FE-49F8-A82E-8766D99DDCDD}">
      <dgm:prSet/>
      <dgm:spPr/>
      <dgm:t>
        <a:bodyPr/>
        <a:lstStyle/>
        <a:p>
          <a:endParaRPr lang="en-US"/>
        </a:p>
      </dgm:t>
    </dgm:pt>
    <dgm:pt modelId="{AE5B8AED-A35F-4F48-8AB4-DE80078C2393}" type="sibTrans" cxnId="{AC126C6D-20FE-49F8-A82E-8766D99DDCDD}">
      <dgm:prSet/>
      <dgm:spPr/>
      <dgm:t>
        <a:bodyPr/>
        <a:lstStyle/>
        <a:p>
          <a:endParaRPr lang="en-US"/>
        </a:p>
      </dgm:t>
    </dgm:pt>
    <dgm:pt modelId="{5C847501-0031-4D14-926C-BE6746E44CD0}" type="pres">
      <dgm:prSet presAssocID="{0C7B453E-7CEA-4E00-AC41-3DE8E9D9F467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B344C45-5E55-444F-A4B5-95AFDA690C21}" type="pres">
      <dgm:prSet presAssocID="{0C7B453E-7CEA-4E00-AC41-3DE8E9D9F467}" presName="wedge1" presStyleLbl="node1" presStyleIdx="0" presStyleCnt="4" custLinFactNeighborX="772" custLinFactNeighborY="770"/>
      <dgm:spPr/>
      <dgm:t>
        <a:bodyPr/>
        <a:lstStyle/>
        <a:p>
          <a:endParaRPr lang="en-US"/>
        </a:p>
      </dgm:t>
    </dgm:pt>
    <dgm:pt modelId="{C9F35583-0AC0-4435-82FE-CBB8CF563B1E}" type="pres">
      <dgm:prSet presAssocID="{0C7B453E-7CEA-4E00-AC41-3DE8E9D9F467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8B0AD4-F7BE-4770-9840-EE7BE1C56999}" type="pres">
      <dgm:prSet presAssocID="{0C7B453E-7CEA-4E00-AC41-3DE8E9D9F467}" presName="wedge2" presStyleLbl="node1" presStyleIdx="1" presStyleCnt="4" custLinFactNeighborX="5661" custLinFactNeighborY="-770"/>
      <dgm:spPr/>
      <dgm:t>
        <a:bodyPr/>
        <a:lstStyle/>
        <a:p>
          <a:endParaRPr lang="en-US"/>
        </a:p>
      </dgm:t>
    </dgm:pt>
    <dgm:pt modelId="{0195E5EC-B8C6-4E72-A0CE-3E8D768AB9ED}" type="pres">
      <dgm:prSet presAssocID="{0C7B453E-7CEA-4E00-AC41-3DE8E9D9F467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2F2C08-5553-4E47-BF61-199F42A68B7A}" type="pres">
      <dgm:prSet presAssocID="{0C7B453E-7CEA-4E00-AC41-3DE8E9D9F467}" presName="wedge3" presStyleLbl="node1" presStyleIdx="2" presStyleCnt="4" custLinFactNeighborX="2152" custLinFactNeighborY="-1076"/>
      <dgm:spPr/>
      <dgm:t>
        <a:bodyPr/>
        <a:lstStyle/>
        <a:p>
          <a:endParaRPr lang="en-US"/>
        </a:p>
      </dgm:t>
    </dgm:pt>
    <dgm:pt modelId="{F6468CCE-649A-4DD2-9059-3E41225CDDC4}" type="pres">
      <dgm:prSet presAssocID="{0C7B453E-7CEA-4E00-AC41-3DE8E9D9F467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C28022-065C-4DEA-A469-0ABE286F64BC}" type="pres">
      <dgm:prSet presAssocID="{0C7B453E-7CEA-4E00-AC41-3DE8E9D9F467}" presName="wedge4" presStyleLbl="node1" presStyleIdx="3" presStyleCnt="4" custLinFactNeighborX="1076" custLinFactNeighborY="-1614"/>
      <dgm:spPr/>
      <dgm:t>
        <a:bodyPr/>
        <a:lstStyle/>
        <a:p>
          <a:endParaRPr lang="en-US"/>
        </a:p>
      </dgm:t>
    </dgm:pt>
    <dgm:pt modelId="{7FA72412-A90D-438B-A2A6-2879B70E51ED}" type="pres">
      <dgm:prSet presAssocID="{0C7B453E-7CEA-4E00-AC41-3DE8E9D9F467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FA95980-88FB-4002-B4A6-D805147CB218}" type="presOf" srcId="{4BFD6132-0930-46CB-9540-83671BDA28B2}" destId="{AB344C45-5E55-444F-A4B5-95AFDA690C21}" srcOrd="0" destOrd="0" presId="urn:microsoft.com/office/officeart/2005/8/layout/chart3"/>
    <dgm:cxn modelId="{94D80E3D-B117-4686-97B4-353D4AECCDE8}" type="presOf" srcId="{0BFF9888-E68E-45F3-B033-9BE2A02AD6B4}" destId="{0195E5EC-B8C6-4E72-A0CE-3E8D768AB9ED}" srcOrd="1" destOrd="0" presId="urn:microsoft.com/office/officeart/2005/8/layout/chart3"/>
    <dgm:cxn modelId="{4ACECF18-392F-475B-9FA7-DB4B15809154}" type="presOf" srcId="{4BFD6132-0930-46CB-9540-83671BDA28B2}" destId="{C9F35583-0AC0-4435-82FE-CBB8CF563B1E}" srcOrd="1" destOrd="0" presId="urn:microsoft.com/office/officeart/2005/8/layout/chart3"/>
    <dgm:cxn modelId="{692C4497-7549-4447-AEC3-0D54C7529505}" type="presOf" srcId="{125FEB70-8A58-478E-992C-5F3D9A2EE66A}" destId="{7FA72412-A90D-438B-A2A6-2879B70E51ED}" srcOrd="1" destOrd="0" presId="urn:microsoft.com/office/officeart/2005/8/layout/chart3"/>
    <dgm:cxn modelId="{AC126C6D-20FE-49F8-A82E-8766D99DDCDD}" srcId="{0C7B453E-7CEA-4E00-AC41-3DE8E9D9F467}" destId="{125FEB70-8A58-478E-992C-5F3D9A2EE66A}" srcOrd="3" destOrd="0" parTransId="{D189634E-4DA4-436B-9954-17E4F346F21E}" sibTransId="{AE5B8AED-A35F-4F48-8AB4-DE80078C2393}"/>
    <dgm:cxn modelId="{AA884F7A-DFF0-44BA-BD9D-4412E2768879}" srcId="{0C7B453E-7CEA-4E00-AC41-3DE8E9D9F467}" destId="{081CCAD0-4DAC-49D3-9C30-A690FCE00217}" srcOrd="2" destOrd="0" parTransId="{9A3D9CD9-2EAE-4496-99F1-DF9C06EADCE6}" sibTransId="{B6D4B8C9-6FEB-4F4F-B760-62F4A917512D}"/>
    <dgm:cxn modelId="{13E2DA80-5DD8-4D3E-8EC7-62596521029F}" type="presOf" srcId="{081CCAD0-4DAC-49D3-9C30-A690FCE00217}" destId="{562F2C08-5553-4E47-BF61-199F42A68B7A}" srcOrd="0" destOrd="0" presId="urn:microsoft.com/office/officeart/2005/8/layout/chart3"/>
    <dgm:cxn modelId="{9FBFB474-BBE5-4EDC-9FD9-32D90D032FDF}" type="presOf" srcId="{0C7B453E-7CEA-4E00-AC41-3DE8E9D9F467}" destId="{5C847501-0031-4D14-926C-BE6746E44CD0}" srcOrd="0" destOrd="0" presId="urn:microsoft.com/office/officeart/2005/8/layout/chart3"/>
    <dgm:cxn modelId="{C11F1F3A-83BE-4DD7-ABE5-0CB44D37FCF8}" type="presOf" srcId="{081CCAD0-4DAC-49D3-9C30-A690FCE00217}" destId="{F6468CCE-649A-4DD2-9059-3E41225CDDC4}" srcOrd="1" destOrd="0" presId="urn:microsoft.com/office/officeart/2005/8/layout/chart3"/>
    <dgm:cxn modelId="{A35FFE1F-F9C6-4C93-B86C-3CD8EB94B242}" type="presOf" srcId="{0BFF9888-E68E-45F3-B033-9BE2A02AD6B4}" destId="{5E8B0AD4-F7BE-4770-9840-EE7BE1C56999}" srcOrd="0" destOrd="0" presId="urn:microsoft.com/office/officeart/2005/8/layout/chart3"/>
    <dgm:cxn modelId="{AE07F429-7CB6-4F0D-9976-410FA06D703F}" type="presOf" srcId="{125FEB70-8A58-478E-992C-5F3D9A2EE66A}" destId="{B5C28022-065C-4DEA-A469-0ABE286F64BC}" srcOrd="0" destOrd="0" presId="urn:microsoft.com/office/officeart/2005/8/layout/chart3"/>
    <dgm:cxn modelId="{4620E625-DA02-4A74-B9F6-476FC95FB890}" srcId="{0C7B453E-7CEA-4E00-AC41-3DE8E9D9F467}" destId="{4BFD6132-0930-46CB-9540-83671BDA28B2}" srcOrd="0" destOrd="0" parTransId="{2557BD72-03F3-4A1B-ADAC-2411A06E0FCE}" sibTransId="{4FE25F45-0EBD-4B80-9E04-BD1D6663E1BF}"/>
    <dgm:cxn modelId="{22E1A982-D414-4968-88B8-62551047E3B8}" srcId="{0C7B453E-7CEA-4E00-AC41-3DE8E9D9F467}" destId="{0BFF9888-E68E-45F3-B033-9BE2A02AD6B4}" srcOrd="1" destOrd="0" parTransId="{4A7E0BC7-7340-480E-9CFB-51F996505B17}" sibTransId="{44A54DB6-5C60-460C-BFE8-3650920FF90E}"/>
    <dgm:cxn modelId="{725B565F-E62D-4250-99FC-1116E29D6C51}" type="presParOf" srcId="{5C847501-0031-4D14-926C-BE6746E44CD0}" destId="{AB344C45-5E55-444F-A4B5-95AFDA690C21}" srcOrd="0" destOrd="0" presId="urn:microsoft.com/office/officeart/2005/8/layout/chart3"/>
    <dgm:cxn modelId="{5A9A91C9-C5CA-49D7-A3B6-7C418385DA6A}" type="presParOf" srcId="{5C847501-0031-4D14-926C-BE6746E44CD0}" destId="{C9F35583-0AC0-4435-82FE-CBB8CF563B1E}" srcOrd="1" destOrd="0" presId="urn:microsoft.com/office/officeart/2005/8/layout/chart3"/>
    <dgm:cxn modelId="{2F59B871-1775-42F0-9994-5BEDEC4B10FA}" type="presParOf" srcId="{5C847501-0031-4D14-926C-BE6746E44CD0}" destId="{5E8B0AD4-F7BE-4770-9840-EE7BE1C56999}" srcOrd="2" destOrd="0" presId="urn:microsoft.com/office/officeart/2005/8/layout/chart3"/>
    <dgm:cxn modelId="{91FE4CF9-691C-4D37-BB19-A2EA498DBB68}" type="presParOf" srcId="{5C847501-0031-4D14-926C-BE6746E44CD0}" destId="{0195E5EC-B8C6-4E72-A0CE-3E8D768AB9ED}" srcOrd="3" destOrd="0" presId="urn:microsoft.com/office/officeart/2005/8/layout/chart3"/>
    <dgm:cxn modelId="{EF8415A2-62E3-4FB4-8651-C176E699EA46}" type="presParOf" srcId="{5C847501-0031-4D14-926C-BE6746E44CD0}" destId="{562F2C08-5553-4E47-BF61-199F42A68B7A}" srcOrd="4" destOrd="0" presId="urn:microsoft.com/office/officeart/2005/8/layout/chart3"/>
    <dgm:cxn modelId="{43B8FD25-66AC-4962-9A95-04E1D7DA8E3B}" type="presParOf" srcId="{5C847501-0031-4D14-926C-BE6746E44CD0}" destId="{F6468CCE-649A-4DD2-9059-3E41225CDDC4}" srcOrd="5" destOrd="0" presId="urn:microsoft.com/office/officeart/2005/8/layout/chart3"/>
    <dgm:cxn modelId="{78EDB642-E5BA-4372-B02F-17BE0D35DA07}" type="presParOf" srcId="{5C847501-0031-4D14-926C-BE6746E44CD0}" destId="{B5C28022-065C-4DEA-A469-0ABE286F64BC}" srcOrd="6" destOrd="0" presId="urn:microsoft.com/office/officeart/2005/8/layout/chart3"/>
    <dgm:cxn modelId="{DD6EF1C2-31EB-432C-9EC2-FC72E1191020}" type="presParOf" srcId="{5C847501-0031-4D14-926C-BE6746E44CD0}" destId="{7FA72412-A90D-438B-A2A6-2879B70E51ED}" srcOrd="7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C7B453E-7CEA-4E00-AC41-3DE8E9D9F467}" type="doc">
      <dgm:prSet loTypeId="urn:microsoft.com/office/officeart/2005/8/layout/chart3" loCatId="cycle" qsTypeId="urn:microsoft.com/office/officeart/2005/8/quickstyle/3d9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BFD6132-0930-46CB-9540-83671BDA28B2}">
      <dgm:prSet phldrT="[Text]"/>
      <dgm:spPr/>
      <dgm:t>
        <a:bodyPr/>
        <a:lstStyle/>
        <a:p>
          <a:endParaRPr lang="en-US" dirty="0"/>
        </a:p>
      </dgm:t>
    </dgm:pt>
    <dgm:pt modelId="{2557BD72-03F3-4A1B-ADAC-2411A06E0FCE}" type="parTrans" cxnId="{4620E625-DA02-4A74-B9F6-476FC95FB890}">
      <dgm:prSet/>
      <dgm:spPr/>
      <dgm:t>
        <a:bodyPr/>
        <a:lstStyle/>
        <a:p>
          <a:endParaRPr lang="en-US"/>
        </a:p>
      </dgm:t>
    </dgm:pt>
    <dgm:pt modelId="{4FE25F45-0EBD-4B80-9E04-BD1D6663E1BF}" type="sibTrans" cxnId="{4620E625-DA02-4A74-B9F6-476FC95FB890}">
      <dgm:prSet/>
      <dgm:spPr/>
      <dgm:t>
        <a:bodyPr/>
        <a:lstStyle/>
        <a:p>
          <a:endParaRPr lang="en-US"/>
        </a:p>
      </dgm:t>
    </dgm:pt>
    <dgm:pt modelId="{0BFF9888-E68E-45F3-B033-9BE2A02AD6B4}">
      <dgm:prSet phldrT="[Text]"/>
      <dgm:spPr/>
      <dgm:t>
        <a:bodyPr/>
        <a:lstStyle/>
        <a:p>
          <a:endParaRPr lang="en-US" dirty="0"/>
        </a:p>
      </dgm:t>
    </dgm:pt>
    <dgm:pt modelId="{4A7E0BC7-7340-480E-9CFB-51F996505B17}" type="parTrans" cxnId="{22E1A982-D414-4968-88B8-62551047E3B8}">
      <dgm:prSet/>
      <dgm:spPr/>
      <dgm:t>
        <a:bodyPr/>
        <a:lstStyle/>
        <a:p>
          <a:endParaRPr lang="en-US"/>
        </a:p>
      </dgm:t>
    </dgm:pt>
    <dgm:pt modelId="{44A54DB6-5C60-460C-BFE8-3650920FF90E}" type="sibTrans" cxnId="{22E1A982-D414-4968-88B8-62551047E3B8}">
      <dgm:prSet/>
      <dgm:spPr/>
      <dgm:t>
        <a:bodyPr/>
        <a:lstStyle/>
        <a:p>
          <a:endParaRPr lang="en-US"/>
        </a:p>
      </dgm:t>
    </dgm:pt>
    <dgm:pt modelId="{081CCAD0-4DAC-49D3-9C30-A690FCE00217}">
      <dgm:prSet phldrT="[Text]"/>
      <dgm:spPr>
        <a:solidFill>
          <a:srgbClr val="C00000"/>
        </a:solidFill>
      </dgm:spPr>
      <dgm:t>
        <a:bodyPr/>
        <a:lstStyle/>
        <a:p>
          <a:endParaRPr lang="en-US" dirty="0"/>
        </a:p>
      </dgm:t>
    </dgm:pt>
    <dgm:pt modelId="{9A3D9CD9-2EAE-4496-99F1-DF9C06EADCE6}" type="parTrans" cxnId="{AA884F7A-DFF0-44BA-BD9D-4412E2768879}">
      <dgm:prSet/>
      <dgm:spPr/>
      <dgm:t>
        <a:bodyPr/>
        <a:lstStyle/>
        <a:p>
          <a:endParaRPr lang="en-US"/>
        </a:p>
      </dgm:t>
    </dgm:pt>
    <dgm:pt modelId="{B6D4B8C9-6FEB-4F4F-B760-62F4A917512D}" type="sibTrans" cxnId="{AA884F7A-DFF0-44BA-BD9D-4412E2768879}">
      <dgm:prSet/>
      <dgm:spPr/>
      <dgm:t>
        <a:bodyPr/>
        <a:lstStyle/>
        <a:p>
          <a:endParaRPr lang="en-US"/>
        </a:p>
      </dgm:t>
    </dgm:pt>
    <dgm:pt modelId="{125FEB70-8A58-478E-992C-5F3D9A2EE66A}">
      <dgm:prSet/>
      <dgm:spPr>
        <a:solidFill>
          <a:srgbClr val="C00000"/>
        </a:solidFill>
      </dgm:spPr>
      <dgm:t>
        <a:bodyPr/>
        <a:lstStyle/>
        <a:p>
          <a:endParaRPr lang="en-US"/>
        </a:p>
      </dgm:t>
    </dgm:pt>
    <dgm:pt modelId="{D189634E-4DA4-436B-9954-17E4F346F21E}" type="parTrans" cxnId="{AC126C6D-20FE-49F8-A82E-8766D99DDCDD}">
      <dgm:prSet/>
      <dgm:spPr/>
      <dgm:t>
        <a:bodyPr/>
        <a:lstStyle/>
        <a:p>
          <a:endParaRPr lang="en-US"/>
        </a:p>
      </dgm:t>
    </dgm:pt>
    <dgm:pt modelId="{AE5B8AED-A35F-4F48-8AB4-DE80078C2393}" type="sibTrans" cxnId="{AC126C6D-20FE-49F8-A82E-8766D99DDCDD}">
      <dgm:prSet/>
      <dgm:spPr/>
      <dgm:t>
        <a:bodyPr/>
        <a:lstStyle/>
        <a:p>
          <a:endParaRPr lang="en-US"/>
        </a:p>
      </dgm:t>
    </dgm:pt>
    <dgm:pt modelId="{5C847501-0031-4D14-926C-BE6746E44CD0}" type="pres">
      <dgm:prSet presAssocID="{0C7B453E-7CEA-4E00-AC41-3DE8E9D9F467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B344C45-5E55-444F-A4B5-95AFDA690C21}" type="pres">
      <dgm:prSet presAssocID="{0C7B453E-7CEA-4E00-AC41-3DE8E9D9F467}" presName="wedge1" presStyleLbl="node1" presStyleIdx="0" presStyleCnt="4" custLinFactNeighborX="772" custLinFactNeighborY="770"/>
      <dgm:spPr/>
      <dgm:t>
        <a:bodyPr/>
        <a:lstStyle/>
        <a:p>
          <a:endParaRPr lang="en-US"/>
        </a:p>
      </dgm:t>
    </dgm:pt>
    <dgm:pt modelId="{C9F35583-0AC0-4435-82FE-CBB8CF563B1E}" type="pres">
      <dgm:prSet presAssocID="{0C7B453E-7CEA-4E00-AC41-3DE8E9D9F467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8B0AD4-F7BE-4770-9840-EE7BE1C56999}" type="pres">
      <dgm:prSet presAssocID="{0C7B453E-7CEA-4E00-AC41-3DE8E9D9F467}" presName="wedge2" presStyleLbl="node1" presStyleIdx="1" presStyleCnt="4" custLinFactNeighborX="5661" custLinFactNeighborY="-770"/>
      <dgm:spPr/>
      <dgm:t>
        <a:bodyPr/>
        <a:lstStyle/>
        <a:p>
          <a:endParaRPr lang="en-US"/>
        </a:p>
      </dgm:t>
    </dgm:pt>
    <dgm:pt modelId="{0195E5EC-B8C6-4E72-A0CE-3E8D768AB9ED}" type="pres">
      <dgm:prSet presAssocID="{0C7B453E-7CEA-4E00-AC41-3DE8E9D9F467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2F2C08-5553-4E47-BF61-199F42A68B7A}" type="pres">
      <dgm:prSet presAssocID="{0C7B453E-7CEA-4E00-AC41-3DE8E9D9F467}" presName="wedge3" presStyleLbl="node1" presStyleIdx="2" presStyleCnt="4" custLinFactNeighborX="2152" custLinFactNeighborY="-1076"/>
      <dgm:spPr/>
      <dgm:t>
        <a:bodyPr/>
        <a:lstStyle/>
        <a:p>
          <a:endParaRPr lang="en-US"/>
        </a:p>
      </dgm:t>
    </dgm:pt>
    <dgm:pt modelId="{F6468CCE-649A-4DD2-9059-3E41225CDDC4}" type="pres">
      <dgm:prSet presAssocID="{0C7B453E-7CEA-4E00-AC41-3DE8E9D9F467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C28022-065C-4DEA-A469-0ABE286F64BC}" type="pres">
      <dgm:prSet presAssocID="{0C7B453E-7CEA-4E00-AC41-3DE8E9D9F467}" presName="wedge4" presStyleLbl="node1" presStyleIdx="3" presStyleCnt="4" custLinFactNeighborX="1076" custLinFactNeighborY="-1614"/>
      <dgm:spPr/>
      <dgm:t>
        <a:bodyPr/>
        <a:lstStyle/>
        <a:p>
          <a:endParaRPr lang="en-US"/>
        </a:p>
      </dgm:t>
    </dgm:pt>
    <dgm:pt modelId="{7FA72412-A90D-438B-A2A6-2879B70E51ED}" type="pres">
      <dgm:prSet presAssocID="{0C7B453E-7CEA-4E00-AC41-3DE8E9D9F467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620E625-DA02-4A74-B9F6-476FC95FB890}" srcId="{0C7B453E-7CEA-4E00-AC41-3DE8E9D9F467}" destId="{4BFD6132-0930-46CB-9540-83671BDA28B2}" srcOrd="0" destOrd="0" parTransId="{2557BD72-03F3-4A1B-ADAC-2411A06E0FCE}" sibTransId="{4FE25F45-0EBD-4B80-9E04-BD1D6663E1BF}"/>
    <dgm:cxn modelId="{AA884F7A-DFF0-44BA-BD9D-4412E2768879}" srcId="{0C7B453E-7CEA-4E00-AC41-3DE8E9D9F467}" destId="{081CCAD0-4DAC-49D3-9C30-A690FCE00217}" srcOrd="2" destOrd="0" parTransId="{9A3D9CD9-2EAE-4496-99F1-DF9C06EADCE6}" sibTransId="{B6D4B8C9-6FEB-4F4F-B760-62F4A917512D}"/>
    <dgm:cxn modelId="{AC126C6D-20FE-49F8-A82E-8766D99DDCDD}" srcId="{0C7B453E-7CEA-4E00-AC41-3DE8E9D9F467}" destId="{125FEB70-8A58-478E-992C-5F3D9A2EE66A}" srcOrd="3" destOrd="0" parTransId="{D189634E-4DA4-436B-9954-17E4F346F21E}" sibTransId="{AE5B8AED-A35F-4F48-8AB4-DE80078C2393}"/>
    <dgm:cxn modelId="{4ACECF18-392F-475B-9FA7-DB4B15809154}" type="presOf" srcId="{4BFD6132-0930-46CB-9540-83671BDA28B2}" destId="{C9F35583-0AC0-4435-82FE-CBB8CF563B1E}" srcOrd="1" destOrd="0" presId="urn:microsoft.com/office/officeart/2005/8/layout/chart3"/>
    <dgm:cxn modelId="{94D80E3D-B117-4686-97B4-353D4AECCDE8}" type="presOf" srcId="{0BFF9888-E68E-45F3-B033-9BE2A02AD6B4}" destId="{0195E5EC-B8C6-4E72-A0CE-3E8D768AB9ED}" srcOrd="1" destOrd="0" presId="urn:microsoft.com/office/officeart/2005/8/layout/chart3"/>
    <dgm:cxn modelId="{13E2DA80-5DD8-4D3E-8EC7-62596521029F}" type="presOf" srcId="{081CCAD0-4DAC-49D3-9C30-A690FCE00217}" destId="{562F2C08-5553-4E47-BF61-199F42A68B7A}" srcOrd="0" destOrd="0" presId="urn:microsoft.com/office/officeart/2005/8/layout/chart3"/>
    <dgm:cxn modelId="{A35FFE1F-F9C6-4C93-B86C-3CD8EB94B242}" type="presOf" srcId="{0BFF9888-E68E-45F3-B033-9BE2A02AD6B4}" destId="{5E8B0AD4-F7BE-4770-9840-EE7BE1C56999}" srcOrd="0" destOrd="0" presId="urn:microsoft.com/office/officeart/2005/8/layout/chart3"/>
    <dgm:cxn modelId="{9FBFB474-BBE5-4EDC-9FD9-32D90D032FDF}" type="presOf" srcId="{0C7B453E-7CEA-4E00-AC41-3DE8E9D9F467}" destId="{5C847501-0031-4D14-926C-BE6746E44CD0}" srcOrd="0" destOrd="0" presId="urn:microsoft.com/office/officeart/2005/8/layout/chart3"/>
    <dgm:cxn modelId="{22E1A982-D414-4968-88B8-62551047E3B8}" srcId="{0C7B453E-7CEA-4E00-AC41-3DE8E9D9F467}" destId="{0BFF9888-E68E-45F3-B033-9BE2A02AD6B4}" srcOrd="1" destOrd="0" parTransId="{4A7E0BC7-7340-480E-9CFB-51F996505B17}" sibTransId="{44A54DB6-5C60-460C-BFE8-3650920FF90E}"/>
    <dgm:cxn modelId="{1FA95980-88FB-4002-B4A6-D805147CB218}" type="presOf" srcId="{4BFD6132-0930-46CB-9540-83671BDA28B2}" destId="{AB344C45-5E55-444F-A4B5-95AFDA690C21}" srcOrd="0" destOrd="0" presId="urn:microsoft.com/office/officeart/2005/8/layout/chart3"/>
    <dgm:cxn modelId="{AE07F429-7CB6-4F0D-9976-410FA06D703F}" type="presOf" srcId="{125FEB70-8A58-478E-992C-5F3D9A2EE66A}" destId="{B5C28022-065C-4DEA-A469-0ABE286F64BC}" srcOrd="0" destOrd="0" presId="urn:microsoft.com/office/officeart/2005/8/layout/chart3"/>
    <dgm:cxn modelId="{C11F1F3A-83BE-4DD7-ABE5-0CB44D37FCF8}" type="presOf" srcId="{081CCAD0-4DAC-49D3-9C30-A690FCE00217}" destId="{F6468CCE-649A-4DD2-9059-3E41225CDDC4}" srcOrd="1" destOrd="0" presId="urn:microsoft.com/office/officeart/2005/8/layout/chart3"/>
    <dgm:cxn modelId="{692C4497-7549-4447-AEC3-0D54C7529505}" type="presOf" srcId="{125FEB70-8A58-478E-992C-5F3D9A2EE66A}" destId="{7FA72412-A90D-438B-A2A6-2879B70E51ED}" srcOrd="1" destOrd="0" presId="urn:microsoft.com/office/officeart/2005/8/layout/chart3"/>
    <dgm:cxn modelId="{725B565F-E62D-4250-99FC-1116E29D6C51}" type="presParOf" srcId="{5C847501-0031-4D14-926C-BE6746E44CD0}" destId="{AB344C45-5E55-444F-A4B5-95AFDA690C21}" srcOrd="0" destOrd="0" presId="urn:microsoft.com/office/officeart/2005/8/layout/chart3"/>
    <dgm:cxn modelId="{5A9A91C9-C5CA-49D7-A3B6-7C418385DA6A}" type="presParOf" srcId="{5C847501-0031-4D14-926C-BE6746E44CD0}" destId="{C9F35583-0AC0-4435-82FE-CBB8CF563B1E}" srcOrd="1" destOrd="0" presId="urn:microsoft.com/office/officeart/2005/8/layout/chart3"/>
    <dgm:cxn modelId="{2F59B871-1775-42F0-9994-5BEDEC4B10FA}" type="presParOf" srcId="{5C847501-0031-4D14-926C-BE6746E44CD0}" destId="{5E8B0AD4-F7BE-4770-9840-EE7BE1C56999}" srcOrd="2" destOrd="0" presId="urn:microsoft.com/office/officeart/2005/8/layout/chart3"/>
    <dgm:cxn modelId="{91FE4CF9-691C-4D37-BB19-A2EA498DBB68}" type="presParOf" srcId="{5C847501-0031-4D14-926C-BE6746E44CD0}" destId="{0195E5EC-B8C6-4E72-A0CE-3E8D768AB9ED}" srcOrd="3" destOrd="0" presId="urn:microsoft.com/office/officeart/2005/8/layout/chart3"/>
    <dgm:cxn modelId="{EF8415A2-62E3-4FB4-8651-C176E699EA46}" type="presParOf" srcId="{5C847501-0031-4D14-926C-BE6746E44CD0}" destId="{562F2C08-5553-4E47-BF61-199F42A68B7A}" srcOrd="4" destOrd="0" presId="urn:microsoft.com/office/officeart/2005/8/layout/chart3"/>
    <dgm:cxn modelId="{43B8FD25-66AC-4962-9A95-04E1D7DA8E3B}" type="presParOf" srcId="{5C847501-0031-4D14-926C-BE6746E44CD0}" destId="{F6468CCE-649A-4DD2-9059-3E41225CDDC4}" srcOrd="5" destOrd="0" presId="urn:microsoft.com/office/officeart/2005/8/layout/chart3"/>
    <dgm:cxn modelId="{78EDB642-E5BA-4372-B02F-17BE0D35DA07}" type="presParOf" srcId="{5C847501-0031-4D14-926C-BE6746E44CD0}" destId="{B5C28022-065C-4DEA-A469-0ABE286F64BC}" srcOrd="6" destOrd="0" presId="urn:microsoft.com/office/officeart/2005/8/layout/chart3"/>
    <dgm:cxn modelId="{DD6EF1C2-31EB-432C-9EC2-FC72E1191020}" type="presParOf" srcId="{5C847501-0031-4D14-926C-BE6746E44CD0}" destId="{7FA72412-A90D-438B-A2A6-2879B70E51ED}" srcOrd="7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C7B453E-7CEA-4E00-AC41-3DE8E9D9F467}" type="doc">
      <dgm:prSet loTypeId="urn:microsoft.com/office/officeart/2005/8/layout/chart3" loCatId="cycle" qsTypeId="urn:microsoft.com/office/officeart/2005/8/quickstyle/3d9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BFD6132-0930-46CB-9540-83671BDA28B2}">
      <dgm:prSet phldrT="[Text]"/>
      <dgm:spPr/>
      <dgm:t>
        <a:bodyPr/>
        <a:lstStyle/>
        <a:p>
          <a:endParaRPr lang="en-US" dirty="0"/>
        </a:p>
      </dgm:t>
    </dgm:pt>
    <dgm:pt modelId="{2557BD72-03F3-4A1B-ADAC-2411A06E0FCE}" type="parTrans" cxnId="{4620E625-DA02-4A74-B9F6-476FC95FB890}">
      <dgm:prSet/>
      <dgm:spPr/>
      <dgm:t>
        <a:bodyPr/>
        <a:lstStyle/>
        <a:p>
          <a:endParaRPr lang="en-US"/>
        </a:p>
      </dgm:t>
    </dgm:pt>
    <dgm:pt modelId="{4FE25F45-0EBD-4B80-9E04-BD1D6663E1BF}" type="sibTrans" cxnId="{4620E625-DA02-4A74-B9F6-476FC95FB890}">
      <dgm:prSet/>
      <dgm:spPr/>
      <dgm:t>
        <a:bodyPr/>
        <a:lstStyle/>
        <a:p>
          <a:endParaRPr lang="en-US"/>
        </a:p>
      </dgm:t>
    </dgm:pt>
    <dgm:pt modelId="{0BFF9888-E68E-45F3-B033-9BE2A02AD6B4}">
      <dgm:prSet phldrT="[Text]"/>
      <dgm:spPr/>
      <dgm:t>
        <a:bodyPr/>
        <a:lstStyle/>
        <a:p>
          <a:endParaRPr lang="en-US" dirty="0"/>
        </a:p>
      </dgm:t>
    </dgm:pt>
    <dgm:pt modelId="{4A7E0BC7-7340-480E-9CFB-51F996505B17}" type="parTrans" cxnId="{22E1A982-D414-4968-88B8-62551047E3B8}">
      <dgm:prSet/>
      <dgm:spPr/>
      <dgm:t>
        <a:bodyPr/>
        <a:lstStyle/>
        <a:p>
          <a:endParaRPr lang="en-US"/>
        </a:p>
      </dgm:t>
    </dgm:pt>
    <dgm:pt modelId="{44A54DB6-5C60-460C-BFE8-3650920FF90E}" type="sibTrans" cxnId="{22E1A982-D414-4968-88B8-62551047E3B8}">
      <dgm:prSet/>
      <dgm:spPr/>
      <dgm:t>
        <a:bodyPr/>
        <a:lstStyle/>
        <a:p>
          <a:endParaRPr lang="en-US"/>
        </a:p>
      </dgm:t>
    </dgm:pt>
    <dgm:pt modelId="{081CCAD0-4DAC-49D3-9C30-A690FCE00217}">
      <dgm:prSet phldrT="[Text]"/>
      <dgm:spPr/>
      <dgm:t>
        <a:bodyPr/>
        <a:lstStyle/>
        <a:p>
          <a:endParaRPr lang="en-US" dirty="0"/>
        </a:p>
      </dgm:t>
    </dgm:pt>
    <dgm:pt modelId="{9A3D9CD9-2EAE-4496-99F1-DF9C06EADCE6}" type="parTrans" cxnId="{AA884F7A-DFF0-44BA-BD9D-4412E2768879}">
      <dgm:prSet/>
      <dgm:spPr/>
      <dgm:t>
        <a:bodyPr/>
        <a:lstStyle/>
        <a:p>
          <a:endParaRPr lang="en-US"/>
        </a:p>
      </dgm:t>
    </dgm:pt>
    <dgm:pt modelId="{B6D4B8C9-6FEB-4F4F-B760-62F4A917512D}" type="sibTrans" cxnId="{AA884F7A-DFF0-44BA-BD9D-4412E2768879}">
      <dgm:prSet/>
      <dgm:spPr/>
      <dgm:t>
        <a:bodyPr/>
        <a:lstStyle/>
        <a:p>
          <a:endParaRPr lang="en-US"/>
        </a:p>
      </dgm:t>
    </dgm:pt>
    <dgm:pt modelId="{125FEB70-8A58-478E-992C-5F3D9A2EE66A}">
      <dgm:prSet/>
      <dgm:spPr>
        <a:solidFill>
          <a:srgbClr val="C00000"/>
        </a:solidFill>
      </dgm:spPr>
      <dgm:t>
        <a:bodyPr/>
        <a:lstStyle/>
        <a:p>
          <a:endParaRPr lang="en-US"/>
        </a:p>
      </dgm:t>
    </dgm:pt>
    <dgm:pt modelId="{D189634E-4DA4-436B-9954-17E4F346F21E}" type="parTrans" cxnId="{AC126C6D-20FE-49F8-A82E-8766D99DDCDD}">
      <dgm:prSet/>
      <dgm:spPr/>
      <dgm:t>
        <a:bodyPr/>
        <a:lstStyle/>
        <a:p>
          <a:endParaRPr lang="en-US"/>
        </a:p>
      </dgm:t>
    </dgm:pt>
    <dgm:pt modelId="{AE5B8AED-A35F-4F48-8AB4-DE80078C2393}" type="sibTrans" cxnId="{AC126C6D-20FE-49F8-A82E-8766D99DDCDD}">
      <dgm:prSet/>
      <dgm:spPr/>
      <dgm:t>
        <a:bodyPr/>
        <a:lstStyle/>
        <a:p>
          <a:endParaRPr lang="en-US"/>
        </a:p>
      </dgm:t>
    </dgm:pt>
    <dgm:pt modelId="{E9294784-4F30-4E52-AD4A-7B027EFA4238}">
      <dgm:prSet/>
      <dgm:spPr>
        <a:solidFill>
          <a:srgbClr val="C00000"/>
        </a:solidFill>
      </dgm:spPr>
      <dgm:t>
        <a:bodyPr/>
        <a:lstStyle/>
        <a:p>
          <a:endParaRPr lang="en-US"/>
        </a:p>
      </dgm:t>
    </dgm:pt>
    <dgm:pt modelId="{F035A460-4EEB-4A98-9C18-833E2CC8EAF7}" type="parTrans" cxnId="{DE3F555C-32CE-49FA-A4F0-7B771E1671C3}">
      <dgm:prSet/>
      <dgm:spPr/>
      <dgm:t>
        <a:bodyPr/>
        <a:lstStyle/>
        <a:p>
          <a:endParaRPr lang="en-US"/>
        </a:p>
      </dgm:t>
    </dgm:pt>
    <dgm:pt modelId="{28767489-AB1D-443B-94D5-BADA870FFF21}" type="sibTrans" cxnId="{DE3F555C-32CE-49FA-A4F0-7B771E1671C3}">
      <dgm:prSet/>
      <dgm:spPr/>
      <dgm:t>
        <a:bodyPr/>
        <a:lstStyle/>
        <a:p>
          <a:endParaRPr lang="en-US"/>
        </a:p>
      </dgm:t>
    </dgm:pt>
    <dgm:pt modelId="{0CEF5F5E-7D83-4861-8005-399BE58C1E74}">
      <dgm:prSet/>
      <dgm:spPr/>
      <dgm:t>
        <a:bodyPr/>
        <a:lstStyle/>
        <a:p>
          <a:endParaRPr lang="en-US"/>
        </a:p>
      </dgm:t>
    </dgm:pt>
    <dgm:pt modelId="{58FC7C69-ABED-49ED-887F-8E2F9D504821}" type="parTrans" cxnId="{798A9954-24DA-4D11-A359-8818C902DD9C}">
      <dgm:prSet/>
      <dgm:spPr/>
      <dgm:t>
        <a:bodyPr/>
        <a:lstStyle/>
        <a:p>
          <a:endParaRPr lang="en-US"/>
        </a:p>
      </dgm:t>
    </dgm:pt>
    <dgm:pt modelId="{53F5DE2E-2965-476F-A097-1BDCFFDEAB66}" type="sibTrans" cxnId="{798A9954-24DA-4D11-A359-8818C902DD9C}">
      <dgm:prSet/>
      <dgm:spPr/>
      <dgm:t>
        <a:bodyPr/>
        <a:lstStyle/>
        <a:p>
          <a:endParaRPr lang="en-US"/>
        </a:p>
      </dgm:t>
    </dgm:pt>
    <dgm:pt modelId="{9FED3F56-8BD7-432C-8DF0-2550797759E4}">
      <dgm:prSet/>
      <dgm:spPr/>
      <dgm:t>
        <a:bodyPr/>
        <a:lstStyle/>
        <a:p>
          <a:endParaRPr lang="en-US"/>
        </a:p>
      </dgm:t>
    </dgm:pt>
    <dgm:pt modelId="{55C9F8EE-2AC0-47CE-B26C-020AC9AA610C}" type="parTrans" cxnId="{B95AE8BB-3420-48F5-A53A-DBBC52BC2C2F}">
      <dgm:prSet/>
      <dgm:spPr/>
      <dgm:t>
        <a:bodyPr/>
        <a:lstStyle/>
        <a:p>
          <a:endParaRPr lang="en-US"/>
        </a:p>
      </dgm:t>
    </dgm:pt>
    <dgm:pt modelId="{75A9594C-D3C8-45E3-B01A-A63999BBE910}" type="sibTrans" cxnId="{B95AE8BB-3420-48F5-A53A-DBBC52BC2C2F}">
      <dgm:prSet/>
      <dgm:spPr/>
      <dgm:t>
        <a:bodyPr/>
        <a:lstStyle/>
        <a:p>
          <a:endParaRPr lang="en-US"/>
        </a:p>
      </dgm:t>
    </dgm:pt>
    <dgm:pt modelId="{5C847501-0031-4D14-926C-BE6746E44CD0}" type="pres">
      <dgm:prSet presAssocID="{0C7B453E-7CEA-4E00-AC41-3DE8E9D9F467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B344C45-5E55-444F-A4B5-95AFDA690C21}" type="pres">
      <dgm:prSet presAssocID="{0C7B453E-7CEA-4E00-AC41-3DE8E9D9F467}" presName="wedge1" presStyleLbl="node1" presStyleIdx="0" presStyleCnt="7" custLinFactNeighborX="772" custLinFactNeighborY="770"/>
      <dgm:spPr/>
      <dgm:t>
        <a:bodyPr/>
        <a:lstStyle/>
        <a:p>
          <a:endParaRPr lang="en-US"/>
        </a:p>
      </dgm:t>
    </dgm:pt>
    <dgm:pt modelId="{C9F35583-0AC0-4435-82FE-CBB8CF563B1E}" type="pres">
      <dgm:prSet presAssocID="{0C7B453E-7CEA-4E00-AC41-3DE8E9D9F467}" presName="wedge1Tx" presStyleLbl="node1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8B0AD4-F7BE-4770-9840-EE7BE1C56999}" type="pres">
      <dgm:prSet presAssocID="{0C7B453E-7CEA-4E00-AC41-3DE8E9D9F467}" presName="wedge2" presStyleLbl="node1" presStyleIdx="1" presStyleCnt="7" custLinFactNeighborX="5661" custLinFactNeighborY="-770"/>
      <dgm:spPr/>
      <dgm:t>
        <a:bodyPr/>
        <a:lstStyle/>
        <a:p>
          <a:endParaRPr lang="en-US"/>
        </a:p>
      </dgm:t>
    </dgm:pt>
    <dgm:pt modelId="{0195E5EC-B8C6-4E72-A0CE-3E8D768AB9ED}" type="pres">
      <dgm:prSet presAssocID="{0C7B453E-7CEA-4E00-AC41-3DE8E9D9F467}" presName="wedge2Tx" presStyleLbl="node1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2F2C08-5553-4E47-BF61-199F42A68B7A}" type="pres">
      <dgm:prSet presAssocID="{0C7B453E-7CEA-4E00-AC41-3DE8E9D9F467}" presName="wedge3" presStyleLbl="node1" presStyleIdx="2" presStyleCnt="7"/>
      <dgm:spPr/>
      <dgm:t>
        <a:bodyPr/>
        <a:lstStyle/>
        <a:p>
          <a:endParaRPr lang="en-US"/>
        </a:p>
      </dgm:t>
    </dgm:pt>
    <dgm:pt modelId="{F6468CCE-649A-4DD2-9059-3E41225CDDC4}" type="pres">
      <dgm:prSet presAssocID="{0C7B453E-7CEA-4E00-AC41-3DE8E9D9F467}" presName="wedge3Tx" presStyleLbl="node1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C28022-065C-4DEA-A469-0ABE286F64BC}" type="pres">
      <dgm:prSet presAssocID="{0C7B453E-7CEA-4E00-AC41-3DE8E9D9F467}" presName="wedge4" presStyleLbl="node1" presStyleIdx="3" presStyleCnt="7" custLinFactNeighborX="1298"/>
      <dgm:spPr/>
      <dgm:t>
        <a:bodyPr/>
        <a:lstStyle/>
        <a:p>
          <a:endParaRPr lang="en-US"/>
        </a:p>
      </dgm:t>
    </dgm:pt>
    <dgm:pt modelId="{7FA72412-A90D-438B-A2A6-2879B70E51ED}" type="pres">
      <dgm:prSet presAssocID="{0C7B453E-7CEA-4E00-AC41-3DE8E9D9F467}" presName="wedge4Tx" presStyleLbl="node1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185AC4-140C-46C7-8050-629B2BE206F3}" type="pres">
      <dgm:prSet presAssocID="{0C7B453E-7CEA-4E00-AC41-3DE8E9D9F467}" presName="wedge5" presStyleLbl="node1" presStyleIdx="4" presStyleCnt="7"/>
      <dgm:spPr/>
      <dgm:t>
        <a:bodyPr/>
        <a:lstStyle/>
        <a:p>
          <a:endParaRPr lang="en-US"/>
        </a:p>
      </dgm:t>
    </dgm:pt>
    <dgm:pt modelId="{4DFC1D55-9FA8-458D-97A1-35F2BA442F6F}" type="pres">
      <dgm:prSet presAssocID="{0C7B453E-7CEA-4E00-AC41-3DE8E9D9F467}" presName="wedge5Tx" presStyleLbl="node1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B0B387-1542-476F-8CED-43C9DFF14860}" type="pres">
      <dgm:prSet presAssocID="{0C7B453E-7CEA-4E00-AC41-3DE8E9D9F467}" presName="wedge6" presStyleLbl="node1" presStyleIdx="5" presStyleCnt="7"/>
      <dgm:spPr/>
      <dgm:t>
        <a:bodyPr/>
        <a:lstStyle/>
        <a:p>
          <a:endParaRPr lang="en-US"/>
        </a:p>
      </dgm:t>
    </dgm:pt>
    <dgm:pt modelId="{D4FB6B0E-9B7F-4330-89CE-58982FE0F012}" type="pres">
      <dgm:prSet presAssocID="{0C7B453E-7CEA-4E00-AC41-3DE8E9D9F467}" presName="wedge6Tx" presStyleLbl="node1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11F6DE-AD42-47DE-BD2B-9AD184854A24}" type="pres">
      <dgm:prSet presAssocID="{0C7B453E-7CEA-4E00-AC41-3DE8E9D9F467}" presName="wedge7" presStyleLbl="node1" presStyleIdx="6" presStyleCnt="7"/>
      <dgm:spPr/>
      <dgm:t>
        <a:bodyPr/>
        <a:lstStyle/>
        <a:p>
          <a:endParaRPr lang="en-US"/>
        </a:p>
      </dgm:t>
    </dgm:pt>
    <dgm:pt modelId="{91F5747F-3621-4259-8E9F-D0463BBD1AF3}" type="pres">
      <dgm:prSet presAssocID="{0C7B453E-7CEA-4E00-AC41-3DE8E9D9F467}" presName="wedge7Tx" presStyleLbl="node1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EBED526-EC38-4731-ACCC-AE2A7B4D5E16}" type="presOf" srcId="{125FEB70-8A58-478E-992C-5F3D9A2EE66A}" destId="{7FA72412-A90D-438B-A2A6-2879B70E51ED}" srcOrd="1" destOrd="0" presId="urn:microsoft.com/office/officeart/2005/8/layout/chart3"/>
    <dgm:cxn modelId="{DEF2DFB7-C6E5-4DEB-BB65-818A4B4F1041}" type="presOf" srcId="{E9294784-4F30-4E52-AD4A-7B027EFA4238}" destId="{4DFC1D55-9FA8-458D-97A1-35F2BA442F6F}" srcOrd="1" destOrd="0" presId="urn:microsoft.com/office/officeart/2005/8/layout/chart3"/>
    <dgm:cxn modelId="{4620E625-DA02-4A74-B9F6-476FC95FB890}" srcId="{0C7B453E-7CEA-4E00-AC41-3DE8E9D9F467}" destId="{4BFD6132-0930-46CB-9540-83671BDA28B2}" srcOrd="0" destOrd="0" parTransId="{2557BD72-03F3-4A1B-ADAC-2411A06E0FCE}" sibTransId="{4FE25F45-0EBD-4B80-9E04-BD1D6663E1BF}"/>
    <dgm:cxn modelId="{798A9954-24DA-4D11-A359-8818C902DD9C}" srcId="{0C7B453E-7CEA-4E00-AC41-3DE8E9D9F467}" destId="{0CEF5F5E-7D83-4861-8005-399BE58C1E74}" srcOrd="5" destOrd="0" parTransId="{58FC7C69-ABED-49ED-887F-8E2F9D504821}" sibTransId="{53F5DE2E-2965-476F-A097-1BDCFFDEAB66}"/>
    <dgm:cxn modelId="{AA884F7A-DFF0-44BA-BD9D-4412E2768879}" srcId="{0C7B453E-7CEA-4E00-AC41-3DE8E9D9F467}" destId="{081CCAD0-4DAC-49D3-9C30-A690FCE00217}" srcOrd="2" destOrd="0" parTransId="{9A3D9CD9-2EAE-4496-99F1-DF9C06EADCE6}" sibTransId="{B6D4B8C9-6FEB-4F4F-B760-62F4A917512D}"/>
    <dgm:cxn modelId="{6EE307D1-A47D-4AA8-A45A-2EEB501B35C9}" type="presOf" srcId="{0CEF5F5E-7D83-4861-8005-399BE58C1E74}" destId="{99B0B387-1542-476F-8CED-43C9DFF14860}" srcOrd="0" destOrd="0" presId="urn:microsoft.com/office/officeart/2005/8/layout/chart3"/>
    <dgm:cxn modelId="{AC126C6D-20FE-49F8-A82E-8766D99DDCDD}" srcId="{0C7B453E-7CEA-4E00-AC41-3DE8E9D9F467}" destId="{125FEB70-8A58-478E-992C-5F3D9A2EE66A}" srcOrd="3" destOrd="0" parTransId="{D189634E-4DA4-436B-9954-17E4F346F21E}" sibTransId="{AE5B8AED-A35F-4F48-8AB4-DE80078C2393}"/>
    <dgm:cxn modelId="{E734CB26-D356-4C19-995B-2F46B86A5D40}" type="presOf" srcId="{0BFF9888-E68E-45F3-B033-9BE2A02AD6B4}" destId="{0195E5EC-B8C6-4E72-A0CE-3E8D768AB9ED}" srcOrd="1" destOrd="0" presId="urn:microsoft.com/office/officeart/2005/8/layout/chart3"/>
    <dgm:cxn modelId="{60DFDE22-0F4A-445A-9059-692719794FEC}" type="presOf" srcId="{0C7B453E-7CEA-4E00-AC41-3DE8E9D9F467}" destId="{5C847501-0031-4D14-926C-BE6746E44CD0}" srcOrd="0" destOrd="0" presId="urn:microsoft.com/office/officeart/2005/8/layout/chart3"/>
    <dgm:cxn modelId="{FA328A4C-EC35-489D-A3BE-1A70E0195273}" type="presOf" srcId="{0CEF5F5E-7D83-4861-8005-399BE58C1E74}" destId="{D4FB6B0E-9B7F-4330-89CE-58982FE0F012}" srcOrd="1" destOrd="0" presId="urn:microsoft.com/office/officeart/2005/8/layout/chart3"/>
    <dgm:cxn modelId="{B95AE8BB-3420-48F5-A53A-DBBC52BC2C2F}" srcId="{0C7B453E-7CEA-4E00-AC41-3DE8E9D9F467}" destId="{9FED3F56-8BD7-432C-8DF0-2550797759E4}" srcOrd="6" destOrd="0" parTransId="{55C9F8EE-2AC0-47CE-B26C-020AC9AA610C}" sibTransId="{75A9594C-D3C8-45E3-B01A-A63999BBE910}"/>
    <dgm:cxn modelId="{FF1C66DF-D436-4157-92A8-CF9409B6787A}" type="presOf" srcId="{0BFF9888-E68E-45F3-B033-9BE2A02AD6B4}" destId="{5E8B0AD4-F7BE-4770-9840-EE7BE1C56999}" srcOrd="0" destOrd="0" presId="urn:microsoft.com/office/officeart/2005/8/layout/chart3"/>
    <dgm:cxn modelId="{097E1B25-0FD8-4D1D-A339-65A8BE2C9B71}" type="presOf" srcId="{9FED3F56-8BD7-432C-8DF0-2550797759E4}" destId="{91F5747F-3621-4259-8E9F-D0463BBD1AF3}" srcOrd="1" destOrd="0" presId="urn:microsoft.com/office/officeart/2005/8/layout/chart3"/>
    <dgm:cxn modelId="{3BD5485E-D7ED-467F-BCBA-EDF1D4D38E1F}" type="presOf" srcId="{4BFD6132-0930-46CB-9540-83671BDA28B2}" destId="{AB344C45-5E55-444F-A4B5-95AFDA690C21}" srcOrd="0" destOrd="0" presId="urn:microsoft.com/office/officeart/2005/8/layout/chart3"/>
    <dgm:cxn modelId="{F1D1117D-E651-4CE5-B3E0-FA6154353077}" type="presOf" srcId="{4BFD6132-0930-46CB-9540-83671BDA28B2}" destId="{C9F35583-0AC0-4435-82FE-CBB8CF563B1E}" srcOrd="1" destOrd="0" presId="urn:microsoft.com/office/officeart/2005/8/layout/chart3"/>
    <dgm:cxn modelId="{DE3F555C-32CE-49FA-A4F0-7B771E1671C3}" srcId="{0C7B453E-7CEA-4E00-AC41-3DE8E9D9F467}" destId="{E9294784-4F30-4E52-AD4A-7B027EFA4238}" srcOrd="4" destOrd="0" parTransId="{F035A460-4EEB-4A98-9C18-833E2CC8EAF7}" sibTransId="{28767489-AB1D-443B-94D5-BADA870FFF21}"/>
    <dgm:cxn modelId="{22E1A982-D414-4968-88B8-62551047E3B8}" srcId="{0C7B453E-7CEA-4E00-AC41-3DE8E9D9F467}" destId="{0BFF9888-E68E-45F3-B033-9BE2A02AD6B4}" srcOrd="1" destOrd="0" parTransId="{4A7E0BC7-7340-480E-9CFB-51F996505B17}" sibTransId="{44A54DB6-5C60-460C-BFE8-3650920FF90E}"/>
    <dgm:cxn modelId="{CAA0A5DF-148C-43B7-BB3F-C9D1278BB882}" type="presOf" srcId="{E9294784-4F30-4E52-AD4A-7B027EFA4238}" destId="{8D185AC4-140C-46C7-8050-629B2BE206F3}" srcOrd="0" destOrd="0" presId="urn:microsoft.com/office/officeart/2005/8/layout/chart3"/>
    <dgm:cxn modelId="{70D120A1-DDD0-472F-9A0C-F11443D2D549}" type="presOf" srcId="{125FEB70-8A58-478E-992C-5F3D9A2EE66A}" destId="{B5C28022-065C-4DEA-A469-0ABE286F64BC}" srcOrd="0" destOrd="0" presId="urn:microsoft.com/office/officeart/2005/8/layout/chart3"/>
    <dgm:cxn modelId="{D0521324-1D4F-4433-931F-B78C90B37CEA}" type="presOf" srcId="{081CCAD0-4DAC-49D3-9C30-A690FCE00217}" destId="{562F2C08-5553-4E47-BF61-199F42A68B7A}" srcOrd="0" destOrd="0" presId="urn:microsoft.com/office/officeart/2005/8/layout/chart3"/>
    <dgm:cxn modelId="{17151738-874D-43FB-8082-736BD3BACD4C}" type="presOf" srcId="{081CCAD0-4DAC-49D3-9C30-A690FCE00217}" destId="{F6468CCE-649A-4DD2-9059-3E41225CDDC4}" srcOrd="1" destOrd="0" presId="urn:microsoft.com/office/officeart/2005/8/layout/chart3"/>
    <dgm:cxn modelId="{3EA1B57C-BAE3-4ED7-8E9C-64BC2DE71933}" type="presOf" srcId="{9FED3F56-8BD7-432C-8DF0-2550797759E4}" destId="{5411F6DE-AD42-47DE-BD2B-9AD184854A24}" srcOrd="0" destOrd="0" presId="urn:microsoft.com/office/officeart/2005/8/layout/chart3"/>
    <dgm:cxn modelId="{7B28A5FF-4188-4C65-95D9-D88556EA3F3B}" type="presParOf" srcId="{5C847501-0031-4D14-926C-BE6746E44CD0}" destId="{AB344C45-5E55-444F-A4B5-95AFDA690C21}" srcOrd="0" destOrd="0" presId="urn:microsoft.com/office/officeart/2005/8/layout/chart3"/>
    <dgm:cxn modelId="{0487AC8E-4369-441A-93E9-933B8B4E69D3}" type="presParOf" srcId="{5C847501-0031-4D14-926C-BE6746E44CD0}" destId="{C9F35583-0AC0-4435-82FE-CBB8CF563B1E}" srcOrd="1" destOrd="0" presId="urn:microsoft.com/office/officeart/2005/8/layout/chart3"/>
    <dgm:cxn modelId="{5ABA4DEE-20CA-4BAF-B4FF-3D5118109F77}" type="presParOf" srcId="{5C847501-0031-4D14-926C-BE6746E44CD0}" destId="{5E8B0AD4-F7BE-4770-9840-EE7BE1C56999}" srcOrd="2" destOrd="0" presId="urn:microsoft.com/office/officeart/2005/8/layout/chart3"/>
    <dgm:cxn modelId="{84E6DB95-39A5-49F7-B7A5-D3F86F425BA9}" type="presParOf" srcId="{5C847501-0031-4D14-926C-BE6746E44CD0}" destId="{0195E5EC-B8C6-4E72-A0CE-3E8D768AB9ED}" srcOrd="3" destOrd="0" presId="urn:microsoft.com/office/officeart/2005/8/layout/chart3"/>
    <dgm:cxn modelId="{5D20C1B0-1522-47EB-82DD-142381B6544C}" type="presParOf" srcId="{5C847501-0031-4D14-926C-BE6746E44CD0}" destId="{562F2C08-5553-4E47-BF61-199F42A68B7A}" srcOrd="4" destOrd="0" presId="urn:microsoft.com/office/officeart/2005/8/layout/chart3"/>
    <dgm:cxn modelId="{80BDFEB2-13C1-4C4A-AF51-14E0C5F1F26A}" type="presParOf" srcId="{5C847501-0031-4D14-926C-BE6746E44CD0}" destId="{F6468CCE-649A-4DD2-9059-3E41225CDDC4}" srcOrd="5" destOrd="0" presId="urn:microsoft.com/office/officeart/2005/8/layout/chart3"/>
    <dgm:cxn modelId="{95DC06A6-A625-4658-B611-3EE1CB66F3AD}" type="presParOf" srcId="{5C847501-0031-4D14-926C-BE6746E44CD0}" destId="{B5C28022-065C-4DEA-A469-0ABE286F64BC}" srcOrd="6" destOrd="0" presId="urn:microsoft.com/office/officeart/2005/8/layout/chart3"/>
    <dgm:cxn modelId="{99AC7CE6-2329-40DC-A6F1-DEB85B45AB8A}" type="presParOf" srcId="{5C847501-0031-4D14-926C-BE6746E44CD0}" destId="{7FA72412-A90D-438B-A2A6-2879B70E51ED}" srcOrd="7" destOrd="0" presId="urn:microsoft.com/office/officeart/2005/8/layout/chart3"/>
    <dgm:cxn modelId="{34314A68-9750-4D16-B3E6-617DED348933}" type="presParOf" srcId="{5C847501-0031-4D14-926C-BE6746E44CD0}" destId="{8D185AC4-140C-46C7-8050-629B2BE206F3}" srcOrd="8" destOrd="0" presId="urn:microsoft.com/office/officeart/2005/8/layout/chart3"/>
    <dgm:cxn modelId="{3D1488A7-DF10-4FCF-93B5-746E6F3955A9}" type="presParOf" srcId="{5C847501-0031-4D14-926C-BE6746E44CD0}" destId="{4DFC1D55-9FA8-458D-97A1-35F2BA442F6F}" srcOrd="9" destOrd="0" presId="urn:microsoft.com/office/officeart/2005/8/layout/chart3"/>
    <dgm:cxn modelId="{8703AA05-C812-46F7-A1D5-B39D7B3F40F0}" type="presParOf" srcId="{5C847501-0031-4D14-926C-BE6746E44CD0}" destId="{99B0B387-1542-476F-8CED-43C9DFF14860}" srcOrd="10" destOrd="0" presId="urn:microsoft.com/office/officeart/2005/8/layout/chart3"/>
    <dgm:cxn modelId="{33680539-1A93-4DE9-AD0B-05B51FE18E6E}" type="presParOf" srcId="{5C847501-0031-4D14-926C-BE6746E44CD0}" destId="{D4FB6B0E-9B7F-4330-89CE-58982FE0F012}" srcOrd="11" destOrd="0" presId="urn:microsoft.com/office/officeart/2005/8/layout/chart3"/>
    <dgm:cxn modelId="{C88C86E2-66F2-4BAF-9461-3BE585186B1F}" type="presParOf" srcId="{5C847501-0031-4D14-926C-BE6746E44CD0}" destId="{5411F6DE-AD42-47DE-BD2B-9AD184854A24}" srcOrd="12" destOrd="0" presId="urn:microsoft.com/office/officeart/2005/8/layout/chart3"/>
    <dgm:cxn modelId="{815743AD-278F-4C89-B6B0-DC7A69FC4EF9}" type="presParOf" srcId="{5C847501-0031-4D14-926C-BE6746E44CD0}" destId="{91F5747F-3621-4259-8E9F-D0463BBD1AF3}" srcOrd="13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C7B453E-7CEA-4E00-AC41-3DE8E9D9F467}" type="doc">
      <dgm:prSet loTypeId="urn:microsoft.com/office/officeart/2005/8/layout/chart3" loCatId="cycle" qsTypeId="urn:microsoft.com/office/officeart/2005/8/quickstyle/3d9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BFD6132-0930-46CB-9540-83671BDA28B2}">
      <dgm:prSet phldrT="[Text]"/>
      <dgm:spPr/>
      <dgm:t>
        <a:bodyPr/>
        <a:lstStyle/>
        <a:p>
          <a:endParaRPr lang="en-US" dirty="0"/>
        </a:p>
      </dgm:t>
    </dgm:pt>
    <dgm:pt modelId="{2557BD72-03F3-4A1B-ADAC-2411A06E0FCE}" type="parTrans" cxnId="{4620E625-DA02-4A74-B9F6-476FC95FB890}">
      <dgm:prSet/>
      <dgm:spPr/>
      <dgm:t>
        <a:bodyPr/>
        <a:lstStyle/>
        <a:p>
          <a:endParaRPr lang="en-US"/>
        </a:p>
      </dgm:t>
    </dgm:pt>
    <dgm:pt modelId="{4FE25F45-0EBD-4B80-9E04-BD1D6663E1BF}" type="sibTrans" cxnId="{4620E625-DA02-4A74-B9F6-476FC95FB890}">
      <dgm:prSet/>
      <dgm:spPr/>
      <dgm:t>
        <a:bodyPr/>
        <a:lstStyle/>
        <a:p>
          <a:endParaRPr lang="en-US"/>
        </a:p>
      </dgm:t>
    </dgm:pt>
    <dgm:pt modelId="{0BFF9888-E68E-45F3-B033-9BE2A02AD6B4}">
      <dgm:prSet phldrT="[Text]"/>
      <dgm:spPr/>
      <dgm:t>
        <a:bodyPr/>
        <a:lstStyle/>
        <a:p>
          <a:endParaRPr lang="en-US" dirty="0"/>
        </a:p>
      </dgm:t>
    </dgm:pt>
    <dgm:pt modelId="{4A7E0BC7-7340-480E-9CFB-51F996505B17}" type="parTrans" cxnId="{22E1A982-D414-4968-88B8-62551047E3B8}">
      <dgm:prSet/>
      <dgm:spPr/>
      <dgm:t>
        <a:bodyPr/>
        <a:lstStyle/>
        <a:p>
          <a:endParaRPr lang="en-US"/>
        </a:p>
      </dgm:t>
    </dgm:pt>
    <dgm:pt modelId="{44A54DB6-5C60-460C-BFE8-3650920FF90E}" type="sibTrans" cxnId="{22E1A982-D414-4968-88B8-62551047E3B8}">
      <dgm:prSet/>
      <dgm:spPr/>
      <dgm:t>
        <a:bodyPr/>
        <a:lstStyle/>
        <a:p>
          <a:endParaRPr lang="en-US"/>
        </a:p>
      </dgm:t>
    </dgm:pt>
    <dgm:pt modelId="{081CCAD0-4DAC-49D3-9C30-A690FCE00217}">
      <dgm:prSet phldrT="[Text]"/>
      <dgm:spPr/>
      <dgm:t>
        <a:bodyPr/>
        <a:lstStyle/>
        <a:p>
          <a:endParaRPr lang="en-US" dirty="0"/>
        </a:p>
      </dgm:t>
    </dgm:pt>
    <dgm:pt modelId="{9A3D9CD9-2EAE-4496-99F1-DF9C06EADCE6}" type="parTrans" cxnId="{AA884F7A-DFF0-44BA-BD9D-4412E2768879}">
      <dgm:prSet/>
      <dgm:spPr/>
      <dgm:t>
        <a:bodyPr/>
        <a:lstStyle/>
        <a:p>
          <a:endParaRPr lang="en-US"/>
        </a:p>
      </dgm:t>
    </dgm:pt>
    <dgm:pt modelId="{B6D4B8C9-6FEB-4F4F-B760-62F4A917512D}" type="sibTrans" cxnId="{AA884F7A-DFF0-44BA-BD9D-4412E2768879}">
      <dgm:prSet/>
      <dgm:spPr/>
      <dgm:t>
        <a:bodyPr/>
        <a:lstStyle/>
        <a:p>
          <a:endParaRPr lang="en-US"/>
        </a:p>
      </dgm:t>
    </dgm:pt>
    <dgm:pt modelId="{125FEB70-8A58-478E-992C-5F3D9A2EE66A}">
      <dgm:prSet/>
      <dgm:spPr>
        <a:solidFill>
          <a:srgbClr val="C00000"/>
        </a:solidFill>
      </dgm:spPr>
      <dgm:t>
        <a:bodyPr/>
        <a:lstStyle/>
        <a:p>
          <a:endParaRPr lang="en-US"/>
        </a:p>
      </dgm:t>
    </dgm:pt>
    <dgm:pt modelId="{D189634E-4DA4-436B-9954-17E4F346F21E}" type="parTrans" cxnId="{AC126C6D-20FE-49F8-A82E-8766D99DDCDD}">
      <dgm:prSet/>
      <dgm:spPr/>
      <dgm:t>
        <a:bodyPr/>
        <a:lstStyle/>
        <a:p>
          <a:endParaRPr lang="en-US"/>
        </a:p>
      </dgm:t>
    </dgm:pt>
    <dgm:pt modelId="{AE5B8AED-A35F-4F48-8AB4-DE80078C2393}" type="sibTrans" cxnId="{AC126C6D-20FE-49F8-A82E-8766D99DDCDD}">
      <dgm:prSet/>
      <dgm:spPr/>
      <dgm:t>
        <a:bodyPr/>
        <a:lstStyle/>
        <a:p>
          <a:endParaRPr lang="en-US"/>
        </a:p>
      </dgm:t>
    </dgm:pt>
    <dgm:pt modelId="{E9294784-4F30-4E52-AD4A-7B027EFA4238}">
      <dgm:prSet/>
      <dgm:spPr>
        <a:solidFill>
          <a:srgbClr val="C00000"/>
        </a:solidFill>
      </dgm:spPr>
      <dgm:t>
        <a:bodyPr/>
        <a:lstStyle/>
        <a:p>
          <a:endParaRPr lang="en-US"/>
        </a:p>
      </dgm:t>
    </dgm:pt>
    <dgm:pt modelId="{F035A460-4EEB-4A98-9C18-833E2CC8EAF7}" type="parTrans" cxnId="{DE3F555C-32CE-49FA-A4F0-7B771E1671C3}">
      <dgm:prSet/>
      <dgm:spPr/>
      <dgm:t>
        <a:bodyPr/>
        <a:lstStyle/>
        <a:p>
          <a:endParaRPr lang="en-US"/>
        </a:p>
      </dgm:t>
    </dgm:pt>
    <dgm:pt modelId="{28767489-AB1D-443B-94D5-BADA870FFF21}" type="sibTrans" cxnId="{DE3F555C-32CE-49FA-A4F0-7B771E1671C3}">
      <dgm:prSet/>
      <dgm:spPr/>
      <dgm:t>
        <a:bodyPr/>
        <a:lstStyle/>
        <a:p>
          <a:endParaRPr lang="en-US"/>
        </a:p>
      </dgm:t>
    </dgm:pt>
    <dgm:pt modelId="{0CEF5F5E-7D83-4861-8005-399BE58C1E74}">
      <dgm:prSet/>
      <dgm:spPr/>
      <dgm:t>
        <a:bodyPr/>
        <a:lstStyle/>
        <a:p>
          <a:endParaRPr lang="en-US"/>
        </a:p>
      </dgm:t>
    </dgm:pt>
    <dgm:pt modelId="{58FC7C69-ABED-49ED-887F-8E2F9D504821}" type="parTrans" cxnId="{798A9954-24DA-4D11-A359-8818C902DD9C}">
      <dgm:prSet/>
      <dgm:spPr/>
      <dgm:t>
        <a:bodyPr/>
        <a:lstStyle/>
        <a:p>
          <a:endParaRPr lang="en-US"/>
        </a:p>
      </dgm:t>
    </dgm:pt>
    <dgm:pt modelId="{53F5DE2E-2965-476F-A097-1BDCFFDEAB66}" type="sibTrans" cxnId="{798A9954-24DA-4D11-A359-8818C902DD9C}">
      <dgm:prSet/>
      <dgm:spPr/>
      <dgm:t>
        <a:bodyPr/>
        <a:lstStyle/>
        <a:p>
          <a:endParaRPr lang="en-US"/>
        </a:p>
      </dgm:t>
    </dgm:pt>
    <dgm:pt modelId="{9FED3F56-8BD7-432C-8DF0-2550797759E4}">
      <dgm:prSet/>
      <dgm:spPr/>
      <dgm:t>
        <a:bodyPr/>
        <a:lstStyle/>
        <a:p>
          <a:endParaRPr lang="en-US"/>
        </a:p>
      </dgm:t>
    </dgm:pt>
    <dgm:pt modelId="{55C9F8EE-2AC0-47CE-B26C-020AC9AA610C}" type="parTrans" cxnId="{B95AE8BB-3420-48F5-A53A-DBBC52BC2C2F}">
      <dgm:prSet/>
      <dgm:spPr/>
      <dgm:t>
        <a:bodyPr/>
        <a:lstStyle/>
        <a:p>
          <a:endParaRPr lang="en-US"/>
        </a:p>
      </dgm:t>
    </dgm:pt>
    <dgm:pt modelId="{75A9594C-D3C8-45E3-B01A-A63999BBE910}" type="sibTrans" cxnId="{B95AE8BB-3420-48F5-A53A-DBBC52BC2C2F}">
      <dgm:prSet/>
      <dgm:spPr/>
      <dgm:t>
        <a:bodyPr/>
        <a:lstStyle/>
        <a:p>
          <a:endParaRPr lang="en-US"/>
        </a:p>
      </dgm:t>
    </dgm:pt>
    <dgm:pt modelId="{5C847501-0031-4D14-926C-BE6746E44CD0}" type="pres">
      <dgm:prSet presAssocID="{0C7B453E-7CEA-4E00-AC41-3DE8E9D9F467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B344C45-5E55-444F-A4B5-95AFDA690C21}" type="pres">
      <dgm:prSet presAssocID="{0C7B453E-7CEA-4E00-AC41-3DE8E9D9F467}" presName="wedge1" presStyleLbl="node1" presStyleIdx="0" presStyleCnt="7" custLinFactNeighborX="772" custLinFactNeighborY="770"/>
      <dgm:spPr/>
      <dgm:t>
        <a:bodyPr/>
        <a:lstStyle/>
        <a:p>
          <a:endParaRPr lang="en-US"/>
        </a:p>
      </dgm:t>
    </dgm:pt>
    <dgm:pt modelId="{C9F35583-0AC0-4435-82FE-CBB8CF563B1E}" type="pres">
      <dgm:prSet presAssocID="{0C7B453E-7CEA-4E00-AC41-3DE8E9D9F467}" presName="wedge1Tx" presStyleLbl="node1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8B0AD4-F7BE-4770-9840-EE7BE1C56999}" type="pres">
      <dgm:prSet presAssocID="{0C7B453E-7CEA-4E00-AC41-3DE8E9D9F467}" presName="wedge2" presStyleLbl="node1" presStyleIdx="1" presStyleCnt="7" custLinFactNeighborX="5661" custLinFactNeighborY="-770"/>
      <dgm:spPr/>
      <dgm:t>
        <a:bodyPr/>
        <a:lstStyle/>
        <a:p>
          <a:endParaRPr lang="en-US"/>
        </a:p>
      </dgm:t>
    </dgm:pt>
    <dgm:pt modelId="{0195E5EC-B8C6-4E72-A0CE-3E8D768AB9ED}" type="pres">
      <dgm:prSet presAssocID="{0C7B453E-7CEA-4E00-AC41-3DE8E9D9F467}" presName="wedge2Tx" presStyleLbl="node1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2F2C08-5553-4E47-BF61-199F42A68B7A}" type="pres">
      <dgm:prSet presAssocID="{0C7B453E-7CEA-4E00-AC41-3DE8E9D9F467}" presName="wedge3" presStyleLbl="node1" presStyleIdx="2" presStyleCnt="7"/>
      <dgm:spPr/>
      <dgm:t>
        <a:bodyPr/>
        <a:lstStyle/>
        <a:p>
          <a:endParaRPr lang="en-US"/>
        </a:p>
      </dgm:t>
    </dgm:pt>
    <dgm:pt modelId="{F6468CCE-649A-4DD2-9059-3E41225CDDC4}" type="pres">
      <dgm:prSet presAssocID="{0C7B453E-7CEA-4E00-AC41-3DE8E9D9F467}" presName="wedge3Tx" presStyleLbl="node1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C28022-065C-4DEA-A469-0ABE286F64BC}" type="pres">
      <dgm:prSet presAssocID="{0C7B453E-7CEA-4E00-AC41-3DE8E9D9F467}" presName="wedge4" presStyleLbl="node1" presStyleIdx="3" presStyleCnt="7" custLinFactNeighborX="1298"/>
      <dgm:spPr/>
      <dgm:t>
        <a:bodyPr/>
        <a:lstStyle/>
        <a:p>
          <a:endParaRPr lang="en-US"/>
        </a:p>
      </dgm:t>
    </dgm:pt>
    <dgm:pt modelId="{7FA72412-A90D-438B-A2A6-2879B70E51ED}" type="pres">
      <dgm:prSet presAssocID="{0C7B453E-7CEA-4E00-AC41-3DE8E9D9F467}" presName="wedge4Tx" presStyleLbl="node1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185AC4-140C-46C7-8050-629B2BE206F3}" type="pres">
      <dgm:prSet presAssocID="{0C7B453E-7CEA-4E00-AC41-3DE8E9D9F467}" presName="wedge5" presStyleLbl="node1" presStyleIdx="4" presStyleCnt="7"/>
      <dgm:spPr/>
      <dgm:t>
        <a:bodyPr/>
        <a:lstStyle/>
        <a:p>
          <a:endParaRPr lang="en-US"/>
        </a:p>
      </dgm:t>
    </dgm:pt>
    <dgm:pt modelId="{4DFC1D55-9FA8-458D-97A1-35F2BA442F6F}" type="pres">
      <dgm:prSet presAssocID="{0C7B453E-7CEA-4E00-AC41-3DE8E9D9F467}" presName="wedge5Tx" presStyleLbl="node1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B0B387-1542-476F-8CED-43C9DFF14860}" type="pres">
      <dgm:prSet presAssocID="{0C7B453E-7CEA-4E00-AC41-3DE8E9D9F467}" presName="wedge6" presStyleLbl="node1" presStyleIdx="5" presStyleCnt="7"/>
      <dgm:spPr/>
      <dgm:t>
        <a:bodyPr/>
        <a:lstStyle/>
        <a:p>
          <a:endParaRPr lang="en-US"/>
        </a:p>
      </dgm:t>
    </dgm:pt>
    <dgm:pt modelId="{D4FB6B0E-9B7F-4330-89CE-58982FE0F012}" type="pres">
      <dgm:prSet presAssocID="{0C7B453E-7CEA-4E00-AC41-3DE8E9D9F467}" presName="wedge6Tx" presStyleLbl="node1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11F6DE-AD42-47DE-BD2B-9AD184854A24}" type="pres">
      <dgm:prSet presAssocID="{0C7B453E-7CEA-4E00-AC41-3DE8E9D9F467}" presName="wedge7" presStyleLbl="node1" presStyleIdx="6" presStyleCnt="7"/>
      <dgm:spPr/>
      <dgm:t>
        <a:bodyPr/>
        <a:lstStyle/>
        <a:p>
          <a:endParaRPr lang="en-US"/>
        </a:p>
      </dgm:t>
    </dgm:pt>
    <dgm:pt modelId="{91F5747F-3621-4259-8E9F-D0463BBD1AF3}" type="pres">
      <dgm:prSet presAssocID="{0C7B453E-7CEA-4E00-AC41-3DE8E9D9F467}" presName="wedge7Tx" presStyleLbl="node1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EBED526-EC38-4731-ACCC-AE2A7B4D5E16}" type="presOf" srcId="{125FEB70-8A58-478E-992C-5F3D9A2EE66A}" destId="{7FA72412-A90D-438B-A2A6-2879B70E51ED}" srcOrd="1" destOrd="0" presId="urn:microsoft.com/office/officeart/2005/8/layout/chart3"/>
    <dgm:cxn modelId="{DEF2DFB7-C6E5-4DEB-BB65-818A4B4F1041}" type="presOf" srcId="{E9294784-4F30-4E52-AD4A-7B027EFA4238}" destId="{4DFC1D55-9FA8-458D-97A1-35F2BA442F6F}" srcOrd="1" destOrd="0" presId="urn:microsoft.com/office/officeart/2005/8/layout/chart3"/>
    <dgm:cxn modelId="{4620E625-DA02-4A74-B9F6-476FC95FB890}" srcId="{0C7B453E-7CEA-4E00-AC41-3DE8E9D9F467}" destId="{4BFD6132-0930-46CB-9540-83671BDA28B2}" srcOrd="0" destOrd="0" parTransId="{2557BD72-03F3-4A1B-ADAC-2411A06E0FCE}" sibTransId="{4FE25F45-0EBD-4B80-9E04-BD1D6663E1BF}"/>
    <dgm:cxn modelId="{798A9954-24DA-4D11-A359-8818C902DD9C}" srcId="{0C7B453E-7CEA-4E00-AC41-3DE8E9D9F467}" destId="{0CEF5F5E-7D83-4861-8005-399BE58C1E74}" srcOrd="5" destOrd="0" parTransId="{58FC7C69-ABED-49ED-887F-8E2F9D504821}" sibTransId="{53F5DE2E-2965-476F-A097-1BDCFFDEAB66}"/>
    <dgm:cxn modelId="{AA884F7A-DFF0-44BA-BD9D-4412E2768879}" srcId="{0C7B453E-7CEA-4E00-AC41-3DE8E9D9F467}" destId="{081CCAD0-4DAC-49D3-9C30-A690FCE00217}" srcOrd="2" destOrd="0" parTransId="{9A3D9CD9-2EAE-4496-99F1-DF9C06EADCE6}" sibTransId="{B6D4B8C9-6FEB-4F4F-B760-62F4A917512D}"/>
    <dgm:cxn modelId="{6EE307D1-A47D-4AA8-A45A-2EEB501B35C9}" type="presOf" srcId="{0CEF5F5E-7D83-4861-8005-399BE58C1E74}" destId="{99B0B387-1542-476F-8CED-43C9DFF14860}" srcOrd="0" destOrd="0" presId="urn:microsoft.com/office/officeart/2005/8/layout/chart3"/>
    <dgm:cxn modelId="{AC126C6D-20FE-49F8-A82E-8766D99DDCDD}" srcId="{0C7B453E-7CEA-4E00-AC41-3DE8E9D9F467}" destId="{125FEB70-8A58-478E-992C-5F3D9A2EE66A}" srcOrd="3" destOrd="0" parTransId="{D189634E-4DA4-436B-9954-17E4F346F21E}" sibTransId="{AE5B8AED-A35F-4F48-8AB4-DE80078C2393}"/>
    <dgm:cxn modelId="{E734CB26-D356-4C19-995B-2F46B86A5D40}" type="presOf" srcId="{0BFF9888-E68E-45F3-B033-9BE2A02AD6B4}" destId="{0195E5EC-B8C6-4E72-A0CE-3E8D768AB9ED}" srcOrd="1" destOrd="0" presId="urn:microsoft.com/office/officeart/2005/8/layout/chart3"/>
    <dgm:cxn modelId="{60DFDE22-0F4A-445A-9059-692719794FEC}" type="presOf" srcId="{0C7B453E-7CEA-4E00-AC41-3DE8E9D9F467}" destId="{5C847501-0031-4D14-926C-BE6746E44CD0}" srcOrd="0" destOrd="0" presId="urn:microsoft.com/office/officeart/2005/8/layout/chart3"/>
    <dgm:cxn modelId="{FA328A4C-EC35-489D-A3BE-1A70E0195273}" type="presOf" srcId="{0CEF5F5E-7D83-4861-8005-399BE58C1E74}" destId="{D4FB6B0E-9B7F-4330-89CE-58982FE0F012}" srcOrd="1" destOrd="0" presId="urn:microsoft.com/office/officeart/2005/8/layout/chart3"/>
    <dgm:cxn modelId="{B95AE8BB-3420-48F5-A53A-DBBC52BC2C2F}" srcId="{0C7B453E-7CEA-4E00-AC41-3DE8E9D9F467}" destId="{9FED3F56-8BD7-432C-8DF0-2550797759E4}" srcOrd="6" destOrd="0" parTransId="{55C9F8EE-2AC0-47CE-B26C-020AC9AA610C}" sibTransId="{75A9594C-D3C8-45E3-B01A-A63999BBE910}"/>
    <dgm:cxn modelId="{FF1C66DF-D436-4157-92A8-CF9409B6787A}" type="presOf" srcId="{0BFF9888-E68E-45F3-B033-9BE2A02AD6B4}" destId="{5E8B0AD4-F7BE-4770-9840-EE7BE1C56999}" srcOrd="0" destOrd="0" presId="urn:microsoft.com/office/officeart/2005/8/layout/chart3"/>
    <dgm:cxn modelId="{097E1B25-0FD8-4D1D-A339-65A8BE2C9B71}" type="presOf" srcId="{9FED3F56-8BD7-432C-8DF0-2550797759E4}" destId="{91F5747F-3621-4259-8E9F-D0463BBD1AF3}" srcOrd="1" destOrd="0" presId="urn:microsoft.com/office/officeart/2005/8/layout/chart3"/>
    <dgm:cxn modelId="{3BD5485E-D7ED-467F-BCBA-EDF1D4D38E1F}" type="presOf" srcId="{4BFD6132-0930-46CB-9540-83671BDA28B2}" destId="{AB344C45-5E55-444F-A4B5-95AFDA690C21}" srcOrd="0" destOrd="0" presId="urn:microsoft.com/office/officeart/2005/8/layout/chart3"/>
    <dgm:cxn modelId="{F1D1117D-E651-4CE5-B3E0-FA6154353077}" type="presOf" srcId="{4BFD6132-0930-46CB-9540-83671BDA28B2}" destId="{C9F35583-0AC0-4435-82FE-CBB8CF563B1E}" srcOrd="1" destOrd="0" presId="urn:microsoft.com/office/officeart/2005/8/layout/chart3"/>
    <dgm:cxn modelId="{DE3F555C-32CE-49FA-A4F0-7B771E1671C3}" srcId="{0C7B453E-7CEA-4E00-AC41-3DE8E9D9F467}" destId="{E9294784-4F30-4E52-AD4A-7B027EFA4238}" srcOrd="4" destOrd="0" parTransId="{F035A460-4EEB-4A98-9C18-833E2CC8EAF7}" sibTransId="{28767489-AB1D-443B-94D5-BADA870FFF21}"/>
    <dgm:cxn modelId="{22E1A982-D414-4968-88B8-62551047E3B8}" srcId="{0C7B453E-7CEA-4E00-AC41-3DE8E9D9F467}" destId="{0BFF9888-E68E-45F3-B033-9BE2A02AD6B4}" srcOrd="1" destOrd="0" parTransId="{4A7E0BC7-7340-480E-9CFB-51F996505B17}" sibTransId="{44A54DB6-5C60-460C-BFE8-3650920FF90E}"/>
    <dgm:cxn modelId="{CAA0A5DF-148C-43B7-BB3F-C9D1278BB882}" type="presOf" srcId="{E9294784-4F30-4E52-AD4A-7B027EFA4238}" destId="{8D185AC4-140C-46C7-8050-629B2BE206F3}" srcOrd="0" destOrd="0" presId="urn:microsoft.com/office/officeart/2005/8/layout/chart3"/>
    <dgm:cxn modelId="{70D120A1-DDD0-472F-9A0C-F11443D2D549}" type="presOf" srcId="{125FEB70-8A58-478E-992C-5F3D9A2EE66A}" destId="{B5C28022-065C-4DEA-A469-0ABE286F64BC}" srcOrd="0" destOrd="0" presId="urn:microsoft.com/office/officeart/2005/8/layout/chart3"/>
    <dgm:cxn modelId="{D0521324-1D4F-4433-931F-B78C90B37CEA}" type="presOf" srcId="{081CCAD0-4DAC-49D3-9C30-A690FCE00217}" destId="{562F2C08-5553-4E47-BF61-199F42A68B7A}" srcOrd="0" destOrd="0" presId="urn:microsoft.com/office/officeart/2005/8/layout/chart3"/>
    <dgm:cxn modelId="{17151738-874D-43FB-8082-736BD3BACD4C}" type="presOf" srcId="{081CCAD0-4DAC-49D3-9C30-A690FCE00217}" destId="{F6468CCE-649A-4DD2-9059-3E41225CDDC4}" srcOrd="1" destOrd="0" presId="urn:microsoft.com/office/officeart/2005/8/layout/chart3"/>
    <dgm:cxn modelId="{3EA1B57C-BAE3-4ED7-8E9C-64BC2DE71933}" type="presOf" srcId="{9FED3F56-8BD7-432C-8DF0-2550797759E4}" destId="{5411F6DE-AD42-47DE-BD2B-9AD184854A24}" srcOrd="0" destOrd="0" presId="urn:microsoft.com/office/officeart/2005/8/layout/chart3"/>
    <dgm:cxn modelId="{7B28A5FF-4188-4C65-95D9-D88556EA3F3B}" type="presParOf" srcId="{5C847501-0031-4D14-926C-BE6746E44CD0}" destId="{AB344C45-5E55-444F-A4B5-95AFDA690C21}" srcOrd="0" destOrd="0" presId="urn:microsoft.com/office/officeart/2005/8/layout/chart3"/>
    <dgm:cxn modelId="{0487AC8E-4369-441A-93E9-933B8B4E69D3}" type="presParOf" srcId="{5C847501-0031-4D14-926C-BE6746E44CD0}" destId="{C9F35583-0AC0-4435-82FE-CBB8CF563B1E}" srcOrd="1" destOrd="0" presId="urn:microsoft.com/office/officeart/2005/8/layout/chart3"/>
    <dgm:cxn modelId="{5ABA4DEE-20CA-4BAF-B4FF-3D5118109F77}" type="presParOf" srcId="{5C847501-0031-4D14-926C-BE6746E44CD0}" destId="{5E8B0AD4-F7BE-4770-9840-EE7BE1C56999}" srcOrd="2" destOrd="0" presId="urn:microsoft.com/office/officeart/2005/8/layout/chart3"/>
    <dgm:cxn modelId="{84E6DB95-39A5-49F7-B7A5-D3F86F425BA9}" type="presParOf" srcId="{5C847501-0031-4D14-926C-BE6746E44CD0}" destId="{0195E5EC-B8C6-4E72-A0CE-3E8D768AB9ED}" srcOrd="3" destOrd="0" presId="urn:microsoft.com/office/officeart/2005/8/layout/chart3"/>
    <dgm:cxn modelId="{5D20C1B0-1522-47EB-82DD-142381B6544C}" type="presParOf" srcId="{5C847501-0031-4D14-926C-BE6746E44CD0}" destId="{562F2C08-5553-4E47-BF61-199F42A68B7A}" srcOrd="4" destOrd="0" presId="urn:microsoft.com/office/officeart/2005/8/layout/chart3"/>
    <dgm:cxn modelId="{80BDFEB2-13C1-4C4A-AF51-14E0C5F1F26A}" type="presParOf" srcId="{5C847501-0031-4D14-926C-BE6746E44CD0}" destId="{F6468CCE-649A-4DD2-9059-3E41225CDDC4}" srcOrd="5" destOrd="0" presId="urn:microsoft.com/office/officeart/2005/8/layout/chart3"/>
    <dgm:cxn modelId="{95DC06A6-A625-4658-B611-3EE1CB66F3AD}" type="presParOf" srcId="{5C847501-0031-4D14-926C-BE6746E44CD0}" destId="{B5C28022-065C-4DEA-A469-0ABE286F64BC}" srcOrd="6" destOrd="0" presId="urn:microsoft.com/office/officeart/2005/8/layout/chart3"/>
    <dgm:cxn modelId="{99AC7CE6-2329-40DC-A6F1-DEB85B45AB8A}" type="presParOf" srcId="{5C847501-0031-4D14-926C-BE6746E44CD0}" destId="{7FA72412-A90D-438B-A2A6-2879B70E51ED}" srcOrd="7" destOrd="0" presId="urn:microsoft.com/office/officeart/2005/8/layout/chart3"/>
    <dgm:cxn modelId="{34314A68-9750-4D16-B3E6-617DED348933}" type="presParOf" srcId="{5C847501-0031-4D14-926C-BE6746E44CD0}" destId="{8D185AC4-140C-46C7-8050-629B2BE206F3}" srcOrd="8" destOrd="0" presId="urn:microsoft.com/office/officeart/2005/8/layout/chart3"/>
    <dgm:cxn modelId="{3D1488A7-DF10-4FCF-93B5-746E6F3955A9}" type="presParOf" srcId="{5C847501-0031-4D14-926C-BE6746E44CD0}" destId="{4DFC1D55-9FA8-458D-97A1-35F2BA442F6F}" srcOrd="9" destOrd="0" presId="urn:microsoft.com/office/officeart/2005/8/layout/chart3"/>
    <dgm:cxn modelId="{8703AA05-C812-46F7-A1D5-B39D7B3F40F0}" type="presParOf" srcId="{5C847501-0031-4D14-926C-BE6746E44CD0}" destId="{99B0B387-1542-476F-8CED-43C9DFF14860}" srcOrd="10" destOrd="0" presId="urn:microsoft.com/office/officeart/2005/8/layout/chart3"/>
    <dgm:cxn modelId="{33680539-1A93-4DE9-AD0B-05B51FE18E6E}" type="presParOf" srcId="{5C847501-0031-4D14-926C-BE6746E44CD0}" destId="{D4FB6B0E-9B7F-4330-89CE-58982FE0F012}" srcOrd="11" destOrd="0" presId="urn:microsoft.com/office/officeart/2005/8/layout/chart3"/>
    <dgm:cxn modelId="{C88C86E2-66F2-4BAF-9461-3BE585186B1F}" type="presParOf" srcId="{5C847501-0031-4D14-926C-BE6746E44CD0}" destId="{5411F6DE-AD42-47DE-BD2B-9AD184854A24}" srcOrd="12" destOrd="0" presId="urn:microsoft.com/office/officeart/2005/8/layout/chart3"/>
    <dgm:cxn modelId="{815743AD-278F-4C89-B6B0-DC7A69FC4EF9}" type="presParOf" srcId="{5C847501-0031-4D14-926C-BE6746E44CD0}" destId="{91F5747F-3621-4259-8E9F-D0463BBD1AF3}" srcOrd="13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0C7B453E-7CEA-4E00-AC41-3DE8E9D9F467}" type="doc">
      <dgm:prSet loTypeId="urn:microsoft.com/office/officeart/2005/8/layout/chart3" loCatId="cycle" qsTypeId="urn:microsoft.com/office/officeart/2005/8/quickstyle/3d9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BFD6132-0930-46CB-9540-83671BDA28B2}">
      <dgm:prSet phldrT="[Text]"/>
      <dgm:spPr/>
      <dgm:t>
        <a:bodyPr/>
        <a:lstStyle/>
        <a:p>
          <a:endParaRPr lang="en-US" dirty="0"/>
        </a:p>
      </dgm:t>
    </dgm:pt>
    <dgm:pt modelId="{2557BD72-03F3-4A1B-ADAC-2411A06E0FCE}" type="parTrans" cxnId="{4620E625-DA02-4A74-B9F6-476FC95FB890}">
      <dgm:prSet/>
      <dgm:spPr/>
      <dgm:t>
        <a:bodyPr/>
        <a:lstStyle/>
        <a:p>
          <a:endParaRPr lang="en-US"/>
        </a:p>
      </dgm:t>
    </dgm:pt>
    <dgm:pt modelId="{4FE25F45-0EBD-4B80-9E04-BD1D6663E1BF}" type="sibTrans" cxnId="{4620E625-DA02-4A74-B9F6-476FC95FB890}">
      <dgm:prSet/>
      <dgm:spPr/>
      <dgm:t>
        <a:bodyPr/>
        <a:lstStyle/>
        <a:p>
          <a:endParaRPr lang="en-US"/>
        </a:p>
      </dgm:t>
    </dgm:pt>
    <dgm:pt modelId="{0BFF9888-E68E-45F3-B033-9BE2A02AD6B4}">
      <dgm:prSet phldrT="[Text]"/>
      <dgm:spPr/>
      <dgm:t>
        <a:bodyPr/>
        <a:lstStyle/>
        <a:p>
          <a:endParaRPr lang="en-US" dirty="0"/>
        </a:p>
      </dgm:t>
    </dgm:pt>
    <dgm:pt modelId="{4A7E0BC7-7340-480E-9CFB-51F996505B17}" type="parTrans" cxnId="{22E1A982-D414-4968-88B8-62551047E3B8}">
      <dgm:prSet/>
      <dgm:spPr/>
      <dgm:t>
        <a:bodyPr/>
        <a:lstStyle/>
        <a:p>
          <a:endParaRPr lang="en-US"/>
        </a:p>
      </dgm:t>
    </dgm:pt>
    <dgm:pt modelId="{44A54DB6-5C60-460C-BFE8-3650920FF90E}" type="sibTrans" cxnId="{22E1A982-D414-4968-88B8-62551047E3B8}">
      <dgm:prSet/>
      <dgm:spPr/>
      <dgm:t>
        <a:bodyPr/>
        <a:lstStyle/>
        <a:p>
          <a:endParaRPr lang="en-US"/>
        </a:p>
      </dgm:t>
    </dgm:pt>
    <dgm:pt modelId="{081CCAD0-4DAC-49D3-9C30-A690FCE00217}">
      <dgm:prSet phldrT="[Text]"/>
      <dgm:spPr>
        <a:solidFill>
          <a:srgbClr val="C00000"/>
        </a:solidFill>
      </dgm:spPr>
      <dgm:t>
        <a:bodyPr/>
        <a:lstStyle/>
        <a:p>
          <a:endParaRPr lang="en-US" dirty="0"/>
        </a:p>
      </dgm:t>
    </dgm:pt>
    <dgm:pt modelId="{9A3D9CD9-2EAE-4496-99F1-DF9C06EADCE6}" type="parTrans" cxnId="{AA884F7A-DFF0-44BA-BD9D-4412E2768879}">
      <dgm:prSet/>
      <dgm:spPr/>
      <dgm:t>
        <a:bodyPr/>
        <a:lstStyle/>
        <a:p>
          <a:endParaRPr lang="en-US"/>
        </a:p>
      </dgm:t>
    </dgm:pt>
    <dgm:pt modelId="{B6D4B8C9-6FEB-4F4F-B760-62F4A917512D}" type="sibTrans" cxnId="{AA884F7A-DFF0-44BA-BD9D-4412E2768879}">
      <dgm:prSet/>
      <dgm:spPr/>
      <dgm:t>
        <a:bodyPr/>
        <a:lstStyle/>
        <a:p>
          <a:endParaRPr lang="en-US"/>
        </a:p>
      </dgm:t>
    </dgm:pt>
    <dgm:pt modelId="{125FEB70-8A58-478E-992C-5F3D9A2EE66A}">
      <dgm:prSet/>
      <dgm:spPr>
        <a:solidFill>
          <a:srgbClr val="C00000"/>
        </a:solidFill>
      </dgm:spPr>
      <dgm:t>
        <a:bodyPr/>
        <a:lstStyle/>
        <a:p>
          <a:endParaRPr lang="en-US"/>
        </a:p>
      </dgm:t>
    </dgm:pt>
    <dgm:pt modelId="{D189634E-4DA4-436B-9954-17E4F346F21E}" type="parTrans" cxnId="{AC126C6D-20FE-49F8-A82E-8766D99DDCDD}">
      <dgm:prSet/>
      <dgm:spPr/>
      <dgm:t>
        <a:bodyPr/>
        <a:lstStyle/>
        <a:p>
          <a:endParaRPr lang="en-US"/>
        </a:p>
      </dgm:t>
    </dgm:pt>
    <dgm:pt modelId="{AE5B8AED-A35F-4F48-8AB4-DE80078C2393}" type="sibTrans" cxnId="{AC126C6D-20FE-49F8-A82E-8766D99DDCDD}">
      <dgm:prSet/>
      <dgm:spPr/>
      <dgm:t>
        <a:bodyPr/>
        <a:lstStyle/>
        <a:p>
          <a:endParaRPr lang="en-US"/>
        </a:p>
      </dgm:t>
    </dgm:pt>
    <dgm:pt modelId="{DD1D921F-ADA4-4AFB-A150-C143359FA63E}">
      <dgm:prSet/>
      <dgm:spPr/>
      <dgm:t>
        <a:bodyPr/>
        <a:lstStyle/>
        <a:p>
          <a:endParaRPr lang="en-US"/>
        </a:p>
      </dgm:t>
    </dgm:pt>
    <dgm:pt modelId="{7666BE1E-A76D-4F07-8244-6623429EF2B7}" type="parTrans" cxnId="{4EA28844-0B5E-4C7C-B1D7-1AD37CE6E4E6}">
      <dgm:prSet/>
      <dgm:spPr/>
      <dgm:t>
        <a:bodyPr/>
        <a:lstStyle/>
        <a:p>
          <a:endParaRPr lang="en-US"/>
        </a:p>
      </dgm:t>
    </dgm:pt>
    <dgm:pt modelId="{9FC8C167-1D5B-4808-B121-EDBD8812F70A}" type="sibTrans" cxnId="{4EA28844-0B5E-4C7C-B1D7-1AD37CE6E4E6}">
      <dgm:prSet/>
      <dgm:spPr/>
      <dgm:t>
        <a:bodyPr/>
        <a:lstStyle/>
        <a:p>
          <a:endParaRPr lang="en-US"/>
        </a:p>
      </dgm:t>
    </dgm:pt>
    <dgm:pt modelId="{5C847501-0031-4D14-926C-BE6746E44CD0}" type="pres">
      <dgm:prSet presAssocID="{0C7B453E-7CEA-4E00-AC41-3DE8E9D9F467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B344C45-5E55-444F-A4B5-95AFDA690C21}" type="pres">
      <dgm:prSet presAssocID="{0C7B453E-7CEA-4E00-AC41-3DE8E9D9F467}" presName="wedge1" presStyleLbl="node1" presStyleIdx="0" presStyleCnt="5" custLinFactNeighborX="-216" custLinFactNeighborY="2252"/>
      <dgm:spPr/>
      <dgm:t>
        <a:bodyPr/>
        <a:lstStyle/>
        <a:p>
          <a:endParaRPr lang="en-US"/>
        </a:p>
      </dgm:t>
    </dgm:pt>
    <dgm:pt modelId="{C9F35583-0AC0-4435-82FE-CBB8CF563B1E}" type="pres">
      <dgm:prSet presAssocID="{0C7B453E-7CEA-4E00-AC41-3DE8E9D9F467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8B0AD4-F7BE-4770-9840-EE7BE1C56999}" type="pres">
      <dgm:prSet presAssocID="{0C7B453E-7CEA-4E00-AC41-3DE8E9D9F467}" presName="wedge2" presStyleLbl="node1" presStyleIdx="1" presStyleCnt="5" custLinFactNeighborX="5661" custLinFactNeighborY="-770"/>
      <dgm:spPr/>
      <dgm:t>
        <a:bodyPr/>
        <a:lstStyle/>
        <a:p>
          <a:endParaRPr lang="en-US"/>
        </a:p>
      </dgm:t>
    </dgm:pt>
    <dgm:pt modelId="{0195E5EC-B8C6-4E72-A0CE-3E8D768AB9ED}" type="pres">
      <dgm:prSet presAssocID="{0C7B453E-7CEA-4E00-AC41-3DE8E9D9F467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2F2C08-5553-4E47-BF61-199F42A68B7A}" type="pres">
      <dgm:prSet presAssocID="{0C7B453E-7CEA-4E00-AC41-3DE8E9D9F467}" presName="wedge3" presStyleLbl="node1" presStyleIdx="2" presStyleCnt="5" custLinFactNeighborX="2152" custLinFactNeighborY="-1076"/>
      <dgm:spPr/>
      <dgm:t>
        <a:bodyPr/>
        <a:lstStyle/>
        <a:p>
          <a:endParaRPr lang="en-US"/>
        </a:p>
      </dgm:t>
    </dgm:pt>
    <dgm:pt modelId="{F6468CCE-649A-4DD2-9059-3E41225CDDC4}" type="pres">
      <dgm:prSet presAssocID="{0C7B453E-7CEA-4E00-AC41-3DE8E9D9F467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C28022-065C-4DEA-A469-0ABE286F64BC}" type="pres">
      <dgm:prSet presAssocID="{0C7B453E-7CEA-4E00-AC41-3DE8E9D9F467}" presName="wedge4" presStyleLbl="node1" presStyleIdx="3" presStyleCnt="5" custLinFactNeighborX="1076" custLinFactNeighborY="-1614"/>
      <dgm:spPr/>
      <dgm:t>
        <a:bodyPr/>
        <a:lstStyle/>
        <a:p>
          <a:endParaRPr lang="en-US"/>
        </a:p>
      </dgm:t>
    </dgm:pt>
    <dgm:pt modelId="{7FA72412-A90D-438B-A2A6-2879B70E51ED}" type="pres">
      <dgm:prSet presAssocID="{0C7B453E-7CEA-4E00-AC41-3DE8E9D9F467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F05674-7F0D-44DF-9E30-3325721C9B47}" type="pres">
      <dgm:prSet presAssocID="{0C7B453E-7CEA-4E00-AC41-3DE8E9D9F467}" presName="wedge5" presStyleLbl="node1" presStyleIdx="4" presStyleCnt="5"/>
      <dgm:spPr/>
      <dgm:t>
        <a:bodyPr/>
        <a:lstStyle/>
        <a:p>
          <a:endParaRPr lang="en-US"/>
        </a:p>
      </dgm:t>
    </dgm:pt>
    <dgm:pt modelId="{8DBCD967-3ACB-462B-A53E-5417242E829C}" type="pres">
      <dgm:prSet presAssocID="{0C7B453E-7CEA-4E00-AC41-3DE8E9D9F467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6F5CA60-EEA9-4558-8278-A52686CE7929}" type="presOf" srcId="{4BFD6132-0930-46CB-9540-83671BDA28B2}" destId="{C9F35583-0AC0-4435-82FE-CBB8CF563B1E}" srcOrd="1" destOrd="0" presId="urn:microsoft.com/office/officeart/2005/8/layout/chart3"/>
    <dgm:cxn modelId="{5B1E2F68-6B81-4C7E-B993-A717B1F0EB0E}" type="presOf" srcId="{081CCAD0-4DAC-49D3-9C30-A690FCE00217}" destId="{F6468CCE-649A-4DD2-9059-3E41225CDDC4}" srcOrd="1" destOrd="0" presId="urn:microsoft.com/office/officeart/2005/8/layout/chart3"/>
    <dgm:cxn modelId="{F0F3108D-5D6E-444C-A572-4DFD5AAECDDC}" type="presOf" srcId="{DD1D921F-ADA4-4AFB-A150-C143359FA63E}" destId="{8DBCD967-3ACB-462B-A53E-5417242E829C}" srcOrd="1" destOrd="0" presId="urn:microsoft.com/office/officeart/2005/8/layout/chart3"/>
    <dgm:cxn modelId="{E8C34991-FC79-4338-A315-77D9765511B4}" type="presOf" srcId="{DD1D921F-ADA4-4AFB-A150-C143359FA63E}" destId="{F4F05674-7F0D-44DF-9E30-3325721C9B47}" srcOrd="0" destOrd="0" presId="urn:microsoft.com/office/officeart/2005/8/layout/chart3"/>
    <dgm:cxn modelId="{AC126C6D-20FE-49F8-A82E-8766D99DDCDD}" srcId="{0C7B453E-7CEA-4E00-AC41-3DE8E9D9F467}" destId="{125FEB70-8A58-478E-992C-5F3D9A2EE66A}" srcOrd="3" destOrd="0" parTransId="{D189634E-4DA4-436B-9954-17E4F346F21E}" sibTransId="{AE5B8AED-A35F-4F48-8AB4-DE80078C2393}"/>
    <dgm:cxn modelId="{AA884F7A-DFF0-44BA-BD9D-4412E2768879}" srcId="{0C7B453E-7CEA-4E00-AC41-3DE8E9D9F467}" destId="{081CCAD0-4DAC-49D3-9C30-A690FCE00217}" srcOrd="2" destOrd="0" parTransId="{9A3D9CD9-2EAE-4496-99F1-DF9C06EADCE6}" sibTransId="{B6D4B8C9-6FEB-4F4F-B760-62F4A917512D}"/>
    <dgm:cxn modelId="{C760F412-8E3A-4455-BCF7-984694F216EA}" type="presOf" srcId="{0BFF9888-E68E-45F3-B033-9BE2A02AD6B4}" destId="{0195E5EC-B8C6-4E72-A0CE-3E8D768AB9ED}" srcOrd="1" destOrd="0" presId="urn:microsoft.com/office/officeart/2005/8/layout/chart3"/>
    <dgm:cxn modelId="{55AF2FDF-852E-4C2B-82FE-4C9B27DB8BC6}" type="presOf" srcId="{081CCAD0-4DAC-49D3-9C30-A690FCE00217}" destId="{562F2C08-5553-4E47-BF61-199F42A68B7A}" srcOrd="0" destOrd="0" presId="urn:microsoft.com/office/officeart/2005/8/layout/chart3"/>
    <dgm:cxn modelId="{7CFB50A5-4A74-4418-899B-D68909FF0361}" type="presOf" srcId="{125FEB70-8A58-478E-992C-5F3D9A2EE66A}" destId="{7FA72412-A90D-438B-A2A6-2879B70E51ED}" srcOrd="1" destOrd="0" presId="urn:microsoft.com/office/officeart/2005/8/layout/chart3"/>
    <dgm:cxn modelId="{3EE475FE-48E3-4FF4-BB3E-53CC77648EA2}" type="presOf" srcId="{4BFD6132-0930-46CB-9540-83671BDA28B2}" destId="{AB344C45-5E55-444F-A4B5-95AFDA690C21}" srcOrd="0" destOrd="0" presId="urn:microsoft.com/office/officeart/2005/8/layout/chart3"/>
    <dgm:cxn modelId="{67275364-C594-4CE5-8D57-266579F281EC}" type="presOf" srcId="{0C7B453E-7CEA-4E00-AC41-3DE8E9D9F467}" destId="{5C847501-0031-4D14-926C-BE6746E44CD0}" srcOrd="0" destOrd="0" presId="urn:microsoft.com/office/officeart/2005/8/layout/chart3"/>
    <dgm:cxn modelId="{4620E625-DA02-4A74-B9F6-476FC95FB890}" srcId="{0C7B453E-7CEA-4E00-AC41-3DE8E9D9F467}" destId="{4BFD6132-0930-46CB-9540-83671BDA28B2}" srcOrd="0" destOrd="0" parTransId="{2557BD72-03F3-4A1B-ADAC-2411A06E0FCE}" sibTransId="{4FE25F45-0EBD-4B80-9E04-BD1D6663E1BF}"/>
    <dgm:cxn modelId="{75D6AA6A-0FD5-49D0-9C28-25FC35038063}" type="presOf" srcId="{125FEB70-8A58-478E-992C-5F3D9A2EE66A}" destId="{B5C28022-065C-4DEA-A469-0ABE286F64BC}" srcOrd="0" destOrd="0" presId="urn:microsoft.com/office/officeart/2005/8/layout/chart3"/>
    <dgm:cxn modelId="{BA74B591-535B-4962-96FA-680E4A8C618F}" type="presOf" srcId="{0BFF9888-E68E-45F3-B033-9BE2A02AD6B4}" destId="{5E8B0AD4-F7BE-4770-9840-EE7BE1C56999}" srcOrd="0" destOrd="0" presId="urn:microsoft.com/office/officeart/2005/8/layout/chart3"/>
    <dgm:cxn modelId="{4EA28844-0B5E-4C7C-B1D7-1AD37CE6E4E6}" srcId="{0C7B453E-7CEA-4E00-AC41-3DE8E9D9F467}" destId="{DD1D921F-ADA4-4AFB-A150-C143359FA63E}" srcOrd="4" destOrd="0" parTransId="{7666BE1E-A76D-4F07-8244-6623429EF2B7}" sibTransId="{9FC8C167-1D5B-4808-B121-EDBD8812F70A}"/>
    <dgm:cxn modelId="{22E1A982-D414-4968-88B8-62551047E3B8}" srcId="{0C7B453E-7CEA-4E00-AC41-3DE8E9D9F467}" destId="{0BFF9888-E68E-45F3-B033-9BE2A02AD6B4}" srcOrd="1" destOrd="0" parTransId="{4A7E0BC7-7340-480E-9CFB-51F996505B17}" sibTransId="{44A54DB6-5C60-460C-BFE8-3650920FF90E}"/>
    <dgm:cxn modelId="{A48AD1E3-A347-4D9F-97C2-D591929F3D0D}" type="presParOf" srcId="{5C847501-0031-4D14-926C-BE6746E44CD0}" destId="{AB344C45-5E55-444F-A4B5-95AFDA690C21}" srcOrd="0" destOrd="0" presId="urn:microsoft.com/office/officeart/2005/8/layout/chart3"/>
    <dgm:cxn modelId="{053B4BDC-B043-4457-BA2D-29BE1C213680}" type="presParOf" srcId="{5C847501-0031-4D14-926C-BE6746E44CD0}" destId="{C9F35583-0AC0-4435-82FE-CBB8CF563B1E}" srcOrd="1" destOrd="0" presId="urn:microsoft.com/office/officeart/2005/8/layout/chart3"/>
    <dgm:cxn modelId="{CC1D04F1-619E-43D2-912B-AE78F6BF3CC9}" type="presParOf" srcId="{5C847501-0031-4D14-926C-BE6746E44CD0}" destId="{5E8B0AD4-F7BE-4770-9840-EE7BE1C56999}" srcOrd="2" destOrd="0" presId="urn:microsoft.com/office/officeart/2005/8/layout/chart3"/>
    <dgm:cxn modelId="{A0A6D35E-7313-4698-A7B9-43423A30CE33}" type="presParOf" srcId="{5C847501-0031-4D14-926C-BE6746E44CD0}" destId="{0195E5EC-B8C6-4E72-A0CE-3E8D768AB9ED}" srcOrd="3" destOrd="0" presId="urn:microsoft.com/office/officeart/2005/8/layout/chart3"/>
    <dgm:cxn modelId="{3F0696C5-5A03-4D1F-8020-5D9FBBE5AFD4}" type="presParOf" srcId="{5C847501-0031-4D14-926C-BE6746E44CD0}" destId="{562F2C08-5553-4E47-BF61-199F42A68B7A}" srcOrd="4" destOrd="0" presId="urn:microsoft.com/office/officeart/2005/8/layout/chart3"/>
    <dgm:cxn modelId="{75731B8B-62A9-4FA5-A1C5-9C5D8D004BBE}" type="presParOf" srcId="{5C847501-0031-4D14-926C-BE6746E44CD0}" destId="{F6468CCE-649A-4DD2-9059-3E41225CDDC4}" srcOrd="5" destOrd="0" presId="urn:microsoft.com/office/officeart/2005/8/layout/chart3"/>
    <dgm:cxn modelId="{161D7333-D5F8-435F-A8B4-C1F2DA6B298B}" type="presParOf" srcId="{5C847501-0031-4D14-926C-BE6746E44CD0}" destId="{B5C28022-065C-4DEA-A469-0ABE286F64BC}" srcOrd="6" destOrd="0" presId="urn:microsoft.com/office/officeart/2005/8/layout/chart3"/>
    <dgm:cxn modelId="{6F5E0A95-7C3B-44B5-B0E2-0AA1F72A4093}" type="presParOf" srcId="{5C847501-0031-4D14-926C-BE6746E44CD0}" destId="{7FA72412-A90D-438B-A2A6-2879B70E51ED}" srcOrd="7" destOrd="0" presId="urn:microsoft.com/office/officeart/2005/8/layout/chart3"/>
    <dgm:cxn modelId="{309A85FB-D3B6-4484-B206-0A0735321363}" type="presParOf" srcId="{5C847501-0031-4D14-926C-BE6746E44CD0}" destId="{F4F05674-7F0D-44DF-9E30-3325721C9B47}" srcOrd="8" destOrd="0" presId="urn:microsoft.com/office/officeart/2005/8/layout/chart3"/>
    <dgm:cxn modelId="{5D831630-3775-49A2-9B4C-7576AABE47C4}" type="presParOf" srcId="{5C847501-0031-4D14-926C-BE6746E44CD0}" destId="{8DBCD967-3ACB-462B-A53E-5417242E829C}" srcOrd="9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0C7B453E-7CEA-4E00-AC41-3DE8E9D9F467}" type="doc">
      <dgm:prSet loTypeId="urn:microsoft.com/office/officeart/2005/8/layout/chart3" loCatId="cycle" qsTypeId="urn:microsoft.com/office/officeart/2005/8/quickstyle/3d9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BFD6132-0930-46CB-9540-83671BDA28B2}">
      <dgm:prSet phldrT="[Text]"/>
      <dgm:spPr/>
      <dgm:t>
        <a:bodyPr/>
        <a:lstStyle/>
        <a:p>
          <a:endParaRPr lang="en-US" dirty="0"/>
        </a:p>
      </dgm:t>
    </dgm:pt>
    <dgm:pt modelId="{2557BD72-03F3-4A1B-ADAC-2411A06E0FCE}" type="parTrans" cxnId="{4620E625-DA02-4A74-B9F6-476FC95FB890}">
      <dgm:prSet/>
      <dgm:spPr/>
      <dgm:t>
        <a:bodyPr/>
        <a:lstStyle/>
        <a:p>
          <a:endParaRPr lang="en-US"/>
        </a:p>
      </dgm:t>
    </dgm:pt>
    <dgm:pt modelId="{4FE25F45-0EBD-4B80-9E04-BD1D6663E1BF}" type="sibTrans" cxnId="{4620E625-DA02-4A74-B9F6-476FC95FB890}">
      <dgm:prSet/>
      <dgm:spPr/>
      <dgm:t>
        <a:bodyPr/>
        <a:lstStyle/>
        <a:p>
          <a:endParaRPr lang="en-US"/>
        </a:p>
      </dgm:t>
    </dgm:pt>
    <dgm:pt modelId="{0BFF9888-E68E-45F3-B033-9BE2A02AD6B4}">
      <dgm:prSet phldrT="[Text]"/>
      <dgm:spPr/>
      <dgm:t>
        <a:bodyPr/>
        <a:lstStyle/>
        <a:p>
          <a:endParaRPr lang="en-US" dirty="0"/>
        </a:p>
      </dgm:t>
    </dgm:pt>
    <dgm:pt modelId="{4A7E0BC7-7340-480E-9CFB-51F996505B17}" type="parTrans" cxnId="{22E1A982-D414-4968-88B8-62551047E3B8}">
      <dgm:prSet/>
      <dgm:spPr/>
      <dgm:t>
        <a:bodyPr/>
        <a:lstStyle/>
        <a:p>
          <a:endParaRPr lang="en-US"/>
        </a:p>
      </dgm:t>
    </dgm:pt>
    <dgm:pt modelId="{44A54DB6-5C60-460C-BFE8-3650920FF90E}" type="sibTrans" cxnId="{22E1A982-D414-4968-88B8-62551047E3B8}">
      <dgm:prSet/>
      <dgm:spPr/>
      <dgm:t>
        <a:bodyPr/>
        <a:lstStyle/>
        <a:p>
          <a:endParaRPr lang="en-US"/>
        </a:p>
      </dgm:t>
    </dgm:pt>
    <dgm:pt modelId="{081CCAD0-4DAC-49D3-9C30-A690FCE00217}">
      <dgm:prSet phldrT="[Text]"/>
      <dgm:spPr>
        <a:solidFill>
          <a:srgbClr val="C00000"/>
        </a:solidFill>
      </dgm:spPr>
      <dgm:t>
        <a:bodyPr/>
        <a:lstStyle/>
        <a:p>
          <a:endParaRPr lang="en-US" dirty="0"/>
        </a:p>
      </dgm:t>
    </dgm:pt>
    <dgm:pt modelId="{9A3D9CD9-2EAE-4496-99F1-DF9C06EADCE6}" type="parTrans" cxnId="{AA884F7A-DFF0-44BA-BD9D-4412E2768879}">
      <dgm:prSet/>
      <dgm:spPr/>
      <dgm:t>
        <a:bodyPr/>
        <a:lstStyle/>
        <a:p>
          <a:endParaRPr lang="en-US"/>
        </a:p>
      </dgm:t>
    </dgm:pt>
    <dgm:pt modelId="{B6D4B8C9-6FEB-4F4F-B760-62F4A917512D}" type="sibTrans" cxnId="{AA884F7A-DFF0-44BA-BD9D-4412E2768879}">
      <dgm:prSet/>
      <dgm:spPr/>
      <dgm:t>
        <a:bodyPr/>
        <a:lstStyle/>
        <a:p>
          <a:endParaRPr lang="en-US"/>
        </a:p>
      </dgm:t>
    </dgm:pt>
    <dgm:pt modelId="{125FEB70-8A58-478E-992C-5F3D9A2EE66A}">
      <dgm:prSet/>
      <dgm:spPr>
        <a:solidFill>
          <a:srgbClr val="C00000"/>
        </a:solidFill>
      </dgm:spPr>
      <dgm:t>
        <a:bodyPr/>
        <a:lstStyle/>
        <a:p>
          <a:endParaRPr lang="en-US"/>
        </a:p>
      </dgm:t>
    </dgm:pt>
    <dgm:pt modelId="{D189634E-4DA4-436B-9954-17E4F346F21E}" type="parTrans" cxnId="{AC126C6D-20FE-49F8-A82E-8766D99DDCDD}">
      <dgm:prSet/>
      <dgm:spPr/>
      <dgm:t>
        <a:bodyPr/>
        <a:lstStyle/>
        <a:p>
          <a:endParaRPr lang="en-US"/>
        </a:p>
      </dgm:t>
    </dgm:pt>
    <dgm:pt modelId="{AE5B8AED-A35F-4F48-8AB4-DE80078C2393}" type="sibTrans" cxnId="{AC126C6D-20FE-49F8-A82E-8766D99DDCDD}">
      <dgm:prSet/>
      <dgm:spPr/>
      <dgm:t>
        <a:bodyPr/>
        <a:lstStyle/>
        <a:p>
          <a:endParaRPr lang="en-US"/>
        </a:p>
      </dgm:t>
    </dgm:pt>
    <dgm:pt modelId="{DD1D921F-ADA4-4AFB-A150-C143359FA63E}">
      <dgm:prSet/>
      <dgm:spPr/>
      <dgm:t>
        <a:bodyPr/>
        <a:lstStyle/>
        <a:p>
          <a:endParaRPr lang="en-US"/>
        </a:p>
      </dgm:t>
    </dgm:pt>
    <dgm:pt modelId="{7666BE1E-A76D-4F07-8244-6623429EF2B7}" type="parTrans" cxnId="{4EA28844-0B5E-4C7C-B1D7-1AD37CE6E4E6}">
      <dgm:prSet/>
      <dgm:spPr/>
      <dgm:t>
        <a:bodyPr/>
        <a:lstStyle/>
        <a:p>
          <a:endParaRPr lang="en-US"/>
        </a:p>
      </dgm:t>
    </dgm:pt>
    <dgm:pt modelId="{9FC8C167-1D5B-4808-B121-EDBD8812F70A}" type="sibTrans" cxnId="{4EA28844-0B5E-4C7C-B1D7-1AD37CE6E4E6}">
      <dgm:prSet/>
      <dgm:spPr/>
      <dgm:t>
        <a:bodyPr/>
        <a:lstStyle/>
        <a:p>
          <a:endParaRPr lang="en-US"/>
        </a:p>
      </dgm:t>
    </dgm:pt>
    <dgm:pt modelId="{5C847501-0031-4D14-926C-BE6746E44CD0}" type="pres">
      <dgm:prSet presAssocID="{0C7B453E-7CEA-4E00-AC41-3DE8E9D9F467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B344C45-5E55-444F-A4B5-95AFDA690C21}" type="pres">
      <dgm:prSet presAssocID="{0C7B453E-7CEA-4E00-AC41-3DE8E9D9F467}" presName="wedge1" presStyleLbl="node1" presStyleIdx="0" presStyleCnt="5" custLinFactNeighborX="-216" custLinFactNeighborY="2252"/>
      <dgm:spPr/>
      <dgm:t>
        <a:bodyPr/>
        <a:lstStyle/>
        <a:p>
          <a:endParaRPr lang="en-US"/>
        </a:p>
      </dgm:t>
    </dgm:pt>
    <dgm:pt modelId="{C9F35583-0AC0-4435-82FE-CBB8CF563B1E}" type="pres">
      <dgm:prSet presAssocID="{0C7B453E-7CEA-4E00-AC41-3DE8E9D9F467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8B0AD4-F7BE-4770-9840-EE7BE1C56999}" type="pres">
      <dgm:prSet presAssocID="{0C7B453E-7CEA-4E00-AC41-3DE8E9D9F467}" presName="wedge2" presStyleLbl="node1" presStyleIdx="1" presStyleCnt="5" custLinFactNeighborX="5661" custLinFactNeighborY="-770"/>
      <dgm:spPr/>
      <dgm:t>
        <a:bodyPr/>
        <a:lstStyle/>
        <a:p>
          <a:endParaRPr lang="en-US"/>
        </a:p>
      </dgm:t>
    </dgm:pt>
    <dgm:pt modelId="{0195E5EC-B8C6-4E72-A0CE-3E8D768AB9ED}" type="pres">
      <dgm:prSet presAssocID="{0C7B453E-7CEA-4E00-AC41-3DE8E9D9F467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2F2C08-5553-4E47-BF61-199F42A68B7A}" type="pres">
      <dgm:prSet presAssocID="{0C7B453E-7CEA-4E00-AC41-3DE8E9D9F467}" presName="wedge3" presStyleLbl="node1" presStyleIdx="2" presStyleCnt="5" custLinFactNeighborX="2152" custLinFactNeighborY="-1076"/>
      <dgm:spPr/>
      <dgm:t>
        <a:bodyPr/>
        <a:lstStyle/>
        <a:p>
          <a:endParaRPr lang="en-US"/>
        </a:p>
      </dgm:t>
    </dgm:pt>
    <dgm:pt modelId="{F6468CCE-649A-4DD2-9059-3E41225CDDC4}" type="pres">
      <dgm:prSet presAssocID="{0C7B453E-7CEA-4E00-AC41-3DE8E9D9F467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C28022-065C-4DEA-A469-0ABE286F64BC}" type="pres">
      <dgm:prSet presAssocID="{0C7B453E-7CEA-4E00-AC41-3DE8E9D9F467}" presName="wedge4" presStyleLbl="node1" presStyleIdx="3" presStyleCnt="5" custLinFactNeighborX="1076" custLinFactNeighborY="-1614"/>
      <dgm:spPr/>
      <dgm:t>
        <a:bodyPr/>
        <a:lstStyle/>
        <a:p>
          <a:endParaRPr lang="en-US"/>
        </a:p>
      </dgm:t>
    </dgm:pt>
    <dgm:pt modelId="{7FA72412-A90D-438B-A2A6-2879B70E51ED}" type="pres">
      <dgm:prSet presAssocID="{0C7B453E-7CEA-4E00-AC41-3DE8E9D9F467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F05674-7F0D-44DF-9E30-3325721C9B47}" type="pres">
      <dgm:prSet presAssocID="{0C7B453E-7CEA-4E00-AC41-3DE8E9D9F467}" presName="wedge5" presStyleLbl="node1" presStyleIdx="4" presStyleCnt="5"/>
      <dgm:spPr/>
      <dgm:t>
        <a:bodyPr/>
        <a:lstStyle/>
        <a:p>
          <a:endParaRPr lang="en-US"/>
        </a:p>
      </dgm:t>
    </dgm:pt>
    <dgm:pt modelId="{8DBCD967-3ACB-462B-A53E-5417242E829C}" type="pres">
      <dgm:prSet presAssocID="{0C7B453E-7CEA-4E00-AC41-3DE8E9D9F467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6F5CA60-EEA9-4558-8278-A52686CE7929}" type="presOf" srcId="{4BFD6132-0930-46CB-9540-83671BDA28B2}" destId="{C9F35583-0AC0-4435-82FE-CBB8CF563B1E}" srcOrd="1" destOrd="0" presId="urn:microsoft.com/office/officeart/2005/8/layout/chart3"/>
    <dgm:cxn modelId="{5B1E2F68-6B81-4C7E-B993-A717B1F0EB0E}" type="presOf" srcId="{081CCAD0-4DAC-49D3-9C30-A690FCE00217}" destId="{F6468CCE-649A-4DD2-9059-3E41225CDDC4}" srcOrd="1" destOrd="0" presId="urn:microsoft.com/office/officeart/2005/8/layout/chart3"/>
    <dgm:cxn modelId="{F0F3108D-5D6E-444C-A572-4DFD5AAECDDC}" type="presOf" srcId="{DD1D921F-ADA4-4AFB-A150-C143359FA63E}" destId="{8DBCD967-3ACB-462B-A53E-5417242E829C}" srcOrd="1" destOrd="0" presId="urn:microsoft.com/office/officeart/2005/8/layout/chart3"/>
    <dgm:cxn modelId="{E8C34991-FC79-4338-A315-77D9765511B4}" type="presOf" srcId="{DD1D921F-ADA4-4AFB-A150-C143359FA63E}" destId="{F4F05674-7F0D-44DF-9E30-3325721C9B47}" srcOrd="0" destOrd="0" presId="urn:microsoft.com/office/officeart/2005/8/layout/chart3"/>
    <dgm:cxn modelId="{AC126C6D-20FE-49F8-A82E-8766D99DDCDD}" srcId="{0C7B453E-7CEA-4E00-AC41-3DE8E9D9F467}" destId="{125FEB70-8A58-478E-992C-5F3D9A2EE66A}" srcOrd="3" destOrd="0" parTransId="{D189634E-4DA4-436B-9954-17E4F346F21E}" sibTransId="{AE5B8AED-A35F-4F48-8AB4-DE80078C2393}"/>
    <dgm:cxn modelId="{AA884F7A-DFF0-44BA-BD9D-4412E2768879}" srcId="{0C7B453E-7CEA-4E00-AC41-3DE8E9D9F467}" destId="{081CCAD0-4DAC-49D3-9C30-A690FCE00217}" srcOrd="2" destOrd="0" parTransId="{9A3D9CD9-2EAE-4496-99F1-DF9C06EADCE6}" sibTransId="{B6D4B8C9-6FEB-4F4F-B760-62F4A917512D}"/>
    <dgm:cxn modelId="{C760F412-8E3A-4455-BCF7-984694F216EA}" type="presOf" srcId="{0BFF9888-E68E-45F3-B033-9BE2A02AD6B4}" destId="{0195E5EC-B8C6-4E72-A0CE-3E8D768AB9ED}" srcOrd="1" destOrd="0" presId="urn:microsoft.com/office/officeart/2005/8/layout/chart3"/>
    <dgm:cxn modelId="{55AF2FDF-852E-4C2B-82FE-4C9B27DB8BC6}" type="presOf" srcId="{081CCAD0-4DAC-49D3-9C30-A690FCE00217}" destId="{562F2C08-5553-4E47-BF61-199F42A68B7A}" srcOrd="0" destOrd="0" presId="urn:microsoft.com/office/officeart/2005/8/layout/chart3"/>
    <dgm:cxn modelId="{7CFB50A5-4A74-4418-899B-D68909FF0361}" type="presOf" srcId="{125FEB70-8A58-478E-992C-5F3D9A2EE66A}" destId="{7FA72412-A90D-438B-A2A6-2879B70E51ED}" srcOrd="1" destOrd="0" presId="urn:microsoft.com/office/officeart/2005/8/layout/chart3"/>
    <dgm:cxn modelId="{3EE475FE-48E3-4FF4-BB3E-53CC77648EA2}" type="presOf" srcId="{4BFD6132-0930-46CB-9540-83671BDA28B2}" destId="{AB344C45-5E55-444F-A4B5-95AFDA690C21}" srcOrd="0" destOrd="0" presId="urn:microsoft.com/office/officeart/2005/8/layout/chart3"/>
    <dgm:cxn modelId="{67275364-C594-4CE5-8D57-266579F281EC}" type="presOf" srcId="{0C7B453E-7CEA-4E00-AC41-3DE8E9D9F467}" destId="{5C847501-0031-4D14-926C-BE6746E44CD0}" srcOrd="0" destOrd="0" presId="urn:microsoft.com/office/officeart/2005/8/layout/chart3"/>
    <dgm:cxn modelId="{4620E625-DA02-4A74-B9F6-476FC95FB890}" srcId="{0C7B453E-7CEA-4E00-AC41-3DE8E9D9F467}" destId="{4BFD6132-0930-46CB-9540-83671BDA28B2}" srcOrd="0" destOrd="0" parTransId="{2557BD72-03F3-4A1B-ADAC-2411A06E0FCE}" sibTransId="{4FE25F45-0EBD-4B80-9E04-BD1D6663E1BF}"/>
    <dgm:cxn modelId="{75D6AA6A-0FD5-49D0-9C28-25FC35038063}" type="presOf" srcId="{125FEB70-8A58-478E-992C-5F3D9A2EE66A}" destId="{B5C28022-065C-4DEA-A469-0ABE286F64BC}" srcOrd="0" destOrd="0" presId="urn:microsoft.com/office/officeart/2005/8/layout/chart3"/>
    <dgm:cxn modelId="{BA74B591-535B-4962-96FA-680E4A8C618F}" type="presOf" srcId="{0BFF9888-E68E-45F3-B033-9BE2A02AD6B4}" destId="{5E8B0AD4-F7BE-4770-9840-EE7BE1C56999}" srcOrd="0" destOrd="0" presId="urn:microsoft.com/office/officeart/2005/8/layout/chart3"/>
    <dgm:cxn modelId="{4EA28844-0B5E-4C7C-B1D7-1AD37CE6E4E6}" srcId="{0C7B453E-7CEA-4E00-AC41-3DE8E9D9F467}" destId="{DD1D921F-ADA4-4AFB-A150-C143359FA63E}" srcOrd="4" destOrd="0" parTransId="{7666BE1E-A76D-4F07-8244-6623429EF2B7}" sibTransId="{9FC8C167-1D5B-4808-B121-EDBD8812F70A}"/>
    <dgm:cxn modelId="{22E1A982-D414-4968-88B8-62551047E3B8}" srcId="{0C7B453E-7CEA-4E00-AC41-3DE8E9D9F467}" destId="{0BFF9888-E68E-45F3-B033-9BE2A02AD6B4}" srcOrd="1" destOrd="0" parTransId="{4A7E0BC7-7340-480E-9CFB-51F996505B17}" sibTransId="{44A54DB6-5C60-460C-BFE8-3650920FF90E}"/>
    <dgm:cxn modelId="{A48AD1E3-A347-4D9F-97C2-D591929F3D0D}" type="presParOf" srcId="{5C847501-0031-4D14-926C-BE6746E44CD0}" destId="{AB344C45-5E55-444F-A4B5-95AFDA690C21}" srcOrd="0" destOrd="0" presId="urn:microsoft.com/office/officeart/2005/8/layout/chart3"/>
    <dgm:cxn modelId="{053B4BDC-B043-4457-BA2D-29BE1C213680}" type="presParOf" srcId="{5C847501-0031-4D14-926C-BE6746E44CD0}" destId="{C9F35583-0AC0-4435-82FE-CBB8CF563B1E}" srcOrd="1" destOrd="0" presId="urn:microsoft.com/office/officeart/2005/8/layout/chart3"/>
    <dgm:cxn modelId="{CC1D04F1-619E-43D2-912B-AE78F6BF3CC9}" type="presParOf" srcId="{5C847501-0031-4D14-926C-BE6746E44CD0}" destId="{5E8B0AD4-F7BE-4770-9840-EE7BE1C56999}" srcOrd="2" destOrd="0" presId="urn:microsoft.com/office/officeart/2005/8/layout/chart3"/>
    <dgm:cxn modelId="{A0A6D35E-7313-4698-A7B9-43423A30CE33}" type="presParOf" srcId="{5C847501-0031-4D14-926C-BE6746E44CD0}" destId="{0195E5EC-B8C6-4E72-A0CE-3E8D768AB9ED}" srcOrd="3" destOrd="0" presId="urn:microsoft.com/office/officeart/2005/8/layout/chart3"/>
    <dgm:cxn modelId="{3F0696C5-5A03-4D1F-8020-5D9FBBE5AFD4}" type="presParOf" srcId="{5C847501-0031-4D14-926C-BE6746E44CD0}" destId="{562F2C08-5553-4E47-BF61-199F42A68B7A}" srcOrd="4" destOrd="0" presId="urn:microsoft.com/office/officeart/2005/8/layout/chart3"/>
    <dgm:cxn modelId="{75731B8B-62A9-4FA5-A1C5-9C5D8D004BBE}" type="presParOf" srcId="{5C847501-0031-4D14-926C-BE6746E44CD0}" destId="{F6468CCE-649A-4DD2-9059-3E41225CDDC4}" srcOrd="5" destOrd="0" presId="urn:microsoft.com/office/officeart/2005/8/layout/chart3"/>
    <dgm:cxn modelId="{161D7333-D5F8-435F-A8B4-C1F2DA6B298B}" type="presParOf" srcId="{5C847501-0031-4D14-926C-BE6746E44CD0}" destId="{B5C28022-065C-4DEA-A469-0ABE286F64BC}" srcOrd="6" destOrd="0" presId="urn:microsoft.com/office/officeart/2005/8/layout/chart3"/>
    <dgm:cxn modelId="{6F5E0A95-7C3B-44B5-B0E2-0AA1F72A4093}" type="presParOf" srcId="{5C847501-0031-4D14-926C-BE6746E44CD0}" destId="{7FA72412-A90D-438B-A2A6-2879B70E51ED}" srcOrd="7" destOrd="0" presId="urn:microsoft.com/office/officeart/2005/8/layout/chart3"/>
    <dgm:cxn modelId="{309A85FB-D3B6-4484-B206-0A0735321363}" type="presParOf" srcId="{5C847501-0031-4D14-926C-BE6746E44CD0}" destId="{F4F05674-7F0D-44DF-9E30-3325721C9B47}" srcOrd="8" destOrd="0" presId="urn:microsoft.com/office/officeart/2005/8/layout/chart3"/>
    <dgm:cxn modelId="{5D831630-3775-49A2-9B4C-7576AABE47C4}" type="presParOf" srcId="{5C847501-0031-4D14-926C-BE6746E44CD0}" destId="{8DBCD967-3ACB-462B-A53E-5417242E829C}" srcOrd="9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0C7B453E-7CEA-4E00-AC41-3DE8E9D9F467}" type="doc">
      <dgm:prSet loTypeId="urn:microsoft.com/office/officeart/2005/8/layout/chart3" loCatId="cycle" qsTypeId="urn:microsoft.com/office/officeart/2005/8/quickstyle/3d9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BFD6132-0930-46CB-9540-83671BDA28B2}">
      <dgm:prSet phldrT="[Text]"/>
      <dgm:spPr/>
      <dgm:t>
        <a:bodyPr/>
        <a:lstStyle/>
        <a:p>
          <a:endParaRPr lang="en-US" dirty="0"/>
        </a:p>
      </dgm:t>
    </dgm:pt>
    <dgm:pt modelId="{2557BD72-03F3-4A1B-ADAC-2411A06E0FCE}" type="parTrans" cxnId="{4620E625-DA02-4A74-B9F6-476FC95FB890}">
      <dgm:prSet/>
      <dgm:spPr/>
      <dgm:t>
        <a:bodyPr/>
        <a:lstStyle/>
        <a:p>
          <a:endParaRPr lang="en-US"/>
        </a:p>
      </dgm:t>
    </dgm:pt>
    <dgm:pt modelId="{4FE25F45-0EBD-4B80-9E04-BD1D6663E1BF}" type="sibTrans" cxnId="{4620E625-DA02-4A74-B9F6-476FC95FB890}">
      <dgm:prSet/>
      <dgm:spPr/>
      <dgm:t>
        <a:bodyPr/>
        <a:lstStyle/>
        <a:p>
          <a:endParaRPr lang="en-US"/>
        </a:p>
      </dgm:t>
    </dgm:pt>
    <dgm:pt modelId="{0BFF9888-E68E-45F3-B033-9BE2A02AD6B4}">
      <dgm:prSet phldrT="[Text]"/>
      <dgm:spPr/>
      <dgm:t>
        <a:bodyPr/>
        <a:lstStyle/>
        <a:p>
          <a:endParaRPr lang="en-US" dirty="0"/>
        </a:p>
      </dgm:t>
    </dgm:pt>
    <dgm:pt modelId="{4A7E0BC7-7340-480E-9CFB-51F996505B17}" type="parTrans" cxnId="{22E1A982-D414-4968-88B8-62551047E3B8}">
      <dgm:prSet/>
      <dgm:spPr/>
      <dgm:t>
        <a:bodyPr/>
        <a:lstStyle/>
        <a:p>
          <a:endParaRPr lang="en-US"/>
        </a:p>
      </dgm:t>
    </dgm:pt>
    <dgm:pt modelId="{44A54DB6-5C60-460C-BFE8-3650920FF90E}" type="sibTrans" cxnId="{22E1A982-D414-4968-88B8-62551047E3B8}">
      <dgm:prSet/>
      <dgm:spPr/>
      <dgm:t>
        <a:bodyPr/>
        <a:lstStyle/>
        <a:p>
          <a:endParaRPr lang="en-US"/>
        </a:p>
      </dgm:t>
    </dgm:pt>
    <dgm:pt modelId="{081CCAD0-4DAC-49D3-9C30-A690FCE00217}">
      <dgm:prSet phldrT="[Text]"/>
      <dgm:spPr>
        <a:solidFill>
          <a:srgbClr val="C00000"/>
        </a:solidFill>
      </dgm:spPr>
      <dgm:t>
        <a:bodyPr/>
        <a:lstStyle/>
        <a:p>
          <a:endParaRPr lang="en-US" dirty="0"/>
        </a:p>
      </dgm:t>
    </dgm:pt>
    <dgm:pt modelId="{9A3D9CD9-2EAE-4496-99F1-DF9C06EADCE6}" type="parTrans" cxnId="{AA884F7A-DFF0-44BA-BD9D-4412E2768879}">
      <dgm:prSet/>
      <dgm:spPr/>
      <dgm:t>
        <a:bodyPr/>
        <a:lstStyle/>
        <a:p>
          <a:endParaRPr lang="en-US"/>
        </a:p>
      </dgm:t>
    </dgm:pt>
    <dgm:pt modelId="{B6D4B8C9-6FEB-4F4F-B760-62F4A917512D}" type="sibTrans" cxnId="{AA884F7A-DFF0-44BA-BD9D-4412E2768879}">
      <dgm:prSet/>
      <dgm:spPr/>
      <dgm:t>
        <a:bodyPr/>
        <a:lstStyle/>
        <a:p>
          <a:endParaRPr lang="en-US"/>
        </a:p>
      </dgm:t>
    </dgm:pt>
    <dgm:pt modelId="{125FEB70-8A58-478E-992C-5F3D9A2EE66A}">
      <dgm:prSet/>
      <dgm:spPr>
        <a:solidFill>
          <a:srgbClr val="C00000"/>
        </a:solidFill>
      </dgm:spPr>
      <dgm:t>
        <a:bodyPr/>
        <a:lstStyle/>
        <a:p>
          <a:endParaRPr lang="en-US"/>
        </a:p>
      </dgm:t>
    </dgm:pt>
    <dgm:pt modelId="{D189634E-4DA4-436B-9954-17E4F346F21E}" type="parTrans" cxnId="{AC126C6D-20FE-49F8-A82E-8766D99DDCDD}">
      <dgm:prSet/>
      <dgm:spPr/>
      <dgm:t>
        <a:bodyPr/>
        <a:lstStyle/>
        <a:p>
          <a:endParaRPr lang="en-US"/>
        </a:p>
      </dgm:t>
    </dgm:pt>
    <dgm:pt modelId="{AE5B8AED-A35F-4F48-8AB4-DE80078C2393}" type="sibTrans" cxnId="{AC126C6D-20FE-49F8-A82E-8766D99DDCDD}">
      <dgm:prSet/>
      <dgm:spPr/>
      <dgm:t>
        <a:bodyPr/>
        <a:lstStyle/>
        <a:p>
          <a:endParaRPr lang="en-US"/>
        </a:p>
      </dgm:t>
    </dgm:pt>
    <dgm:pt modelId="{0F8AE592-A2F4-43CE-AF3A-52B65355FECA}">
      <dgm:prSet/>
      <dgm:spPr>
        <a:solidFill>
          <a:srgbClr val="C00000"/>
        </a:solidFill>
      </dgm:spPr>
      <dgm:t>
        <a:bodyPr/>
        <a:lstStyle/>
        <a:p>
          <a:endParaRPr lang="en-US"/>
        </a:p>
      </dgm:t>
    </dgm:pt>
    <dgm:pt modelId="{03B8C057-C82D-4C34-9C09-134BD1844E6F}" type="parTrans" cxnId="{BC0726AC-446C-4320-8360-7A04756E637B}">
      <dgm:prSet/>
      <dgm:spPr/>
      <dgm:t>
        <a:bodyPr/>
        <a:lstStyle/>
        <a:p>
          <a:endParaRPr lang="en-US"/>
        </a:p>
      </dgm:t>
    </dgm:pt>
    <dgm:pt modelId="{F3F418AB-8293-44AC-A5D8-16E67BF19E2D}" type="sibTrans" cxnId="{BC0726AC-446C-4320-8360-7A04756E637B}">
      <dgm:prSet/>
      <dgm:spPr/>
      <dgm:t>
        <a:bodyPr/>
        <a:lstStyle/>
        <a:p>
          <a:endParaRPr lang="en-US"/>
        </a:p>
      </dgm:t>
    </dgm:pt>
    <dgm:pt modelId="{5C847501-0031-4D14-926C-BE6746E44CD0}" type="pres">
      <dgm:prSet presAssocID="{0C7B453E-7CEA-4E00-AC41-3DE8E9D9F467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B344C45-5E55-444F-A4B5-95AFDA690C21}" type="pres">
      <dgm:prSet presAssocID="{0C7B453E-7CEA-4E00-AC41-3DE8E9D9F467}" presName="wedge1" presStyleLbl="node1" presStyleIdx="0" presStyleCnt="5" custLinFactNeighborX="772" custLinFactNeighborY="770"/>
      <dgm:spPr/>
      <dgm:t>
        <a:bodyPr/>
        <a:lstStyle/>
        <a:p>
          <a:endParaRPr lang="en-US"/>
        </a:p>
      </dgm:t>
    </dgm:pt>
    <dgm:pt modelId="{C9F35583-0AC0-4435-82FE-CBB8CF563B1E}" type="pres">
      <dgm:prSet presAssocID="{0C7B453E-7CEA-4E00-AC41-3DE8E9D9F467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8B0AD4-F7BE-4770-9840-EE7BE1C56999}" type="pres">
      <dgm:prSet presAssocID="{0C7B453E-7CEA-4E00-AC41-3DE8E9D9F467}" presName="wedge2" presStyleLbl="node1" presStyleIdx="1" presStyleCnt="5" custLinFactNeighborX="5661" custLinFactNeighborY="-770"/>
      <dgm:spPr/>
      <dgm:t>
        <a:bodyPr/>
        <a:lstStyle/>
        <a:p>
          <a:endParaRPr lang="en-US"/>
        </a:p>
      </dgm:t>
    </dgm:pt>
    <dgm:pt modelId="{0195E5EC-B8C6-4E72-A0CE-3E8D768AB9ED}" type="pres">
      <dgm:prSet presAssocID="{0C7B453E-7CEA-4E00-AC41-3DE8E9D9F467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2F2C08-5553-4E47-BF61-199F42A68B7A}" type="pres">
      <dgm:prSet presAssocID="{0C7B453E-7CEA-4E00-AC41-3DE8E9D9F467}" presName="wedge3" presStyleLbl="node1" presStyleIdx="2" presStyleCnt="5" custLinFactNeighborX="2946"/>
      <dgm:spPr/>
      <dgm:t>
        <a:bodyPr/>
        <a:lstStyle/>
        <a:p>
          <a:endParaRPr lang="en-US"/>
        </a:p>
      </dgm:t>
    </dgm:pt>
    <dgm:pt modelId="{F6468CCE-649A-4DD2-9059-3E41225CDDC4}" type="pres">
      <dgm:prSet presAssocID="{0C7B453E-7CEA-4E00-AC41-3DE8E9D9F467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C28022-065C-4DEA-A469-0ABE286F64BC}" type="pres">
      <dgm:prSet presAssocID="{0C7B453E-7CEA-4E00-AC41-3DE8E9D9F467}" presName="wedge4" presStyleLbl="node1" presStyleIdx="3" presStyleCnt="5" custLinFactNeighborX="1789"/>
      <dgm:spPr/>
      <dgm:t>
        <a:bodyPr/>
        <a:lstStyle/>
        <a:p>
          <a:endParaRPr lang="en-US"/>
        </a:p>
      </dgm:t>
    </dgm:pt>
    <dgm:pt modelId="{7FA72412-A90D-438B-A2A6-2879B70E51ED}" type="pres">
      <dgm:prSet presAssocID="{0C7B453E-7CEA-4E00-AC41-3DE8E9D9F467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185AC4-140C-46C7-8050-629B2BE206F3}" type="pres">
      <dgm:prSet presAssocID="{0C7B453E-7CEA-4E00-AC41-3DE8E9D9F467}" presName="wedge5" presStyleLbl="node1" presStyleIdx="4" presStyleCnt="5" custLinFactNeighborX="1473"/>
      <dgm:spPr/>
      <dgm:t>
        <a:bodyPr/>
        <a:lstStyle/>
        <a:p>
          <a:endParaRPr lang="en-US"/>
        </a:p>
      </dgm:t>
    </dgm:pt>
    <dgm:pt modelId="{4DFC1D55-9FA8-458D-97A1-35F2BA442F6F}" type="pres">
      <dgm:prSet presAssocID="{0C7B453E-7CEA-4E00-AC41-3DE8E9D9F467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620E625-DA02-4A74-B9F6-476FC95FB890}" srcId="{0C7B453E-7CEA-4E00-AC41-3DE8E9D9F467}" destId="{4BFD6132-0930-46CB-9540-83671BDA28B2}" srcOrd="0" destOrd="0" parTransId="{2557BD72-03F3-4A1B-ADAC-2411A06E0FCE}" sibTransId="{4FE25F45-0EBD-4B80-9E04-BD1D6663E1BF}"/>
    <dgm:cxn modelId="{DE78227D-17AC-462E-B193-EB66758B8F78}" type="presOf" srcId="{0C7B453E-7CEA-4E00-AC41-3DE8E9D9F467}" destId="{5C847501-0031-4D14-926C-BE6746E44CD0}" srcOrd="0" destOrd="0" presId="urn:microsoft.com/office/officeart/2005/8/layout/chart3"/>
    <dgm:cxn modelId="{AEBDCDED-7A36-4B57-95BD-FA3C0DFDBC1B}" type="presOf" srcId="{0F8AE592-A2F4-43CE-AF3A-52B65355FECA}" destId="{8D185AC4-140C-46C7-8050-629B2BE206F3}" srcOrd="0" destOrd="0" presId="urn:microsoft.com/office/officeart/2005/8/layout/chart3"/>
    <dgm:cxn modelId="{AC126C6D-20FE-49F8-A82E-8766D99DDCDD}" srcId="{0C7B453E-7CEA-4E00-AC41-3DE8E9D9F467}" destId="{125FEB70-8A58-478E-992C-5F3D9A2EE66A}" srcOrd="3" destOrd="0" parTransId="{D189634E-4DA4-436B-9954-17E4F346F21E}" sibTransId="{AE5B8AED-A35F-4F48-8AB4-DE80078C2393}"/>
    <dgm:cxn modelId="{AA884F7A-DFF0-44BA-BD9D-4412E2768879}" srcId="{0C7B453E-7CEA-4E00-AC41-3DE8E9D9F467}" destId="{081CCAD0-4DAC-49D3-9C30-A690FCE00217}" srcOrd="2" destOrd="0" parTransId="{9A3D9CD9-2EAE-4496-99F1-DF9C06EADCE6}" sibTransId="{B6D4B8C9-6FEB-4F4F-B760-62F4A917512D}"/>
    <dgm:cxn modelId="{A8EEAE6D-76D1-491C-8B43-E6152CF9CEE1}" type="presOf" srcId="{081CCAD0-4DAC-49D3-9C30-A690FCE00217}" destId="{F6468CCE-649A-4DD2-9059-3E41225CDDC4}" srcOrd="1" destOrd="0" presId="urn:microsoft.com/office/officeart/2005/8/layout/chart3"/>
    <dgm:cxn modelId="{7DAD9311-8808-4CD3-8964-E37D40926F0E}" type="presOf" srcId="{0BFF9888-E68E-45F3-B033-9BE2A02AD6B4}" destId="{0195E5EC-B8C6-4E72-A0CE-3E8D768AB9ED}" srcOrd="1" destOrd="0" presId="urn:microsoft.com/office/officeart/2005/8/layout/chart3"/>
    <dgm:cxn modelId="{78E396A1-3EEE-4A7B-BF00-457B2075121F}" type="presOf" srcId="{0F8AE592-A2F4-43CE-AF3A-52B65355FECA}" destId="{4DFC1D55-9FA8-458D-97A1-35F2BA442F6F}" srcOrd="1" destOrd="0" presId="urn:microsoft.com/office/officeart/2005/8/layout/chart3"/>
    <dgm:cxn modelId="{DECBEE04-8996-4675-8FBC-4DA225321C60}" type="presOf" srcId="{125FEB70-8A58-478E-992C-5F3D9A2EE66A}" destId="{7FA72412-A90D-438B-A2A6-2879B70E51ED}" srcOrd="1" destOrd="0" presId="urn:microsoft.com/office/officeart/2005/8/layout/chart3"/>
    <dgm:cxn modelId="{0C605120-8309-482A-9B1E-356B51C11B01}" type="presOf" srcId="{0BFF9888-E68E-45F3-B033-9BE2A02AD6B4}" destId="{5E8B0AD4-F7BE-4770-9840-EE7BE1C56999}" srcOrd="0" destOrd="0" presId="urn:microsoft.com/office/officeart/2005/8/layout/chart3"/>
    <dgm:cxn modelId="{3D2FE2B5-C820-492E-8E6C-B8D639039DDD}" type="presOf" srcId="{4BFD6132-0930-46CB-9540-83671BDA28B2}" destId="{AB344C45-5E55-444F-A4B5-95AFDA690C21}" srcOrd="0" destOrd="0" presId="urn:microsoft.com/office/officeart/2005/8/layout/chart3"/>
    <dgm:cxn modelId="{22E1A982-D414-4968-88B8-62551047E3B8}" srcId="{0C7B453E-7CEA-4E00-AC41-3DE8E9D9F467}" destId="{0BFF9888-E68E-45F3-B033-9BE2A02AD6B4}" srcOrd="1" destOrd="0" parTransId="{4A7E0BC7-7340-480E-9CFB-51F996505B17}" sibTransId="{44A54DB6-5C60-460C-BFE8-3650920FF90E}"/>
    <dgm:cxn modelId="{1DE24410-EC50-4B2A-A520-EAD963E9C0AC}" type="presOf" srcId="{4BFD6132-0930-46CB-9540-83671BDA28B2}" destId="{C9F35583-0AC0-4435-82FE-CBB8CF563B1E}" srcOrd="1" destOrd="0" presId="urn:microsoft.com/office/officeart/2005/8/layout/chart3"/>
    <dgm:cxn modelId="{60FC89C9-C3DB-414B-BACE-3023ECCAE624}" type="presOf" srcId="{081CCAD0-4DAC-49D3-9C30-A690FCE00217}" destId="{562F2C08-5553-4E47-BF61-199F42A68B7A}" srcOrd="0" destOrd="0" presId="urn:microsoft.com/office/officeart/2005/8/layout/chart3"/>
    <dgm:cxn modelId="{BC0726AC-446C-4320-8360-7A04756E637B}" srcId="{0C7B453E-7CEA-4E00-AC41-3DE8E9D9F467}" destId="{0F8AE592-A2F4-43CE-AF3A-52B65355FECA}" srcOrd="4" destOrd="0" parTransId="{03B8C057-C82D-4C34-9C09-134BD1844E6F}" sibTransId="{F3F418AB-8293-44AC-A5D8-16E67BF19E2D}"/>
    <dgm:cxn modelId="{F81E2C0F-4F09-42FD-B3B2-1E00FF3B74E6}" type="presOf" srcId="{125FEB70-8A58-478E-992C-5F3D9A2EE66A}" destId="{B5C28022-065C-4DEA-A469-0ABE286F64BC}" srcOrd="0" destOrd="0" presId="urn:microsoft.com/office/officeart/2005/8/layout/chart3"/>
    <dgm:cxn modelId="{D5C3B7A7-ECD5-4E4A-AA7C-34E18D220E72}" type="presParOf" srcId="{5C847501-0031-4D14-926C-BE6746E44CD0}" destId="{AB344C45-5E55-444F-A4B5-95AFDA690C21}" srcOrd="0" destOrd="0" presId="urn:microsoft.com/office/officeart/2005/8/layout/chart3"/>
    <dgm:cxn modelId="{9768B94D-2FD2-43A9-9F19-1741E2B910BE}" type="presParOf" srcId="{5C847501-0031-4D14-926C-BE6746E44CD0}" destId="{C9F35583-0AC0-4435-82FE-CBB8CF563B1E}" srcOrd="1" destOrd="0" presId="urn:microsoft.com/office/officeart/2005/8/layout/chart3"/>
    <dgm:cxn modelId="{2B6B6519-1107-4DE0-8DDB-B4F790438DE8}" type="presParOf" srcId="{5C847501-0031-4D14-926C-BE6746E44CD0}" destId="{5E8B0AD4-F7BE-4770-9840-EE7BE1C56999}" srcOrd="2" destOrd="0" presId="urn:microsoft.com/office/officeart/2005/8/layout/chart3"/>
    <dgm:cxn modelId="{3E511207-5E71-4010-8BF6-77C035472A17}" type="presParOf" srcId="{5C847501-0031-4D14-926C-BE6746E44CD0}" destId="{0195E5EC-B8C6-4E72-A0CE-3E8D768AB9ED}" srcOrd="3" destOrd="0" presId="urn:microsoft.com/office/officeart/2005/8/layout/chart3"/>
    <dgm:cxn modelId="{B691C4A2-CA40-4EDA-B191-41B79D00F97F}" type="presParOf" srcId="{5C847501-0031-4D14-926C-BE6746E44CD0}" destId="{562F2C08-5553-4E47-BF61-199F42A68B7A}" srcOrd="4" destOrd="0" presId="urn:microsoft.com/office/officeart/2005/8/layout/chart3"/>
    <dgm:cxn modelId="{DC6DDBB6-9267-43EA-B8C1-C80761B7913D}" type="presParOf" srcId="{5C847501-0031-4D14-926C-BE6746E44CD0}" destId="{F6468CCE-649A-4DD2-9059-3E41225CDDC4}" srcOrd="5" destOrd="0" presId="urn:microsoft.com/office/officeart/2005/8/layout/chart3"/>
    <dgm:cxn modelId="{9D5BE126-21C3-48BA-BB03-E65C336B1B17}" type="presParOf" srcId="{5C847501-0031-4D14-926C-BE6746E44CD0}" destId="{B5C28022-065C-4DEA-A469-0ABE286F64BC}" srcOrd="6" destOrd="0" presId="urn:microsoft.com/office/officeart/2005/8/layout/chart3"/>
    <dgm:cxn modelId="{3FB0BC9A-0F85-41B7-8E4B-CDB37E55524C}" type="presParOf" srcId="{5C847501-0031-4D14-926C-BE6746E44CD0}" destId="{7FA72412-A90D-438B-A2A6-2879B70E51ED}" srcOrd="7" destOrd="0" presId="urn:microsoft.com/office/officeart/2005/8/layout/chart3"/>
    <dgm:cxn modelId="{7537BD1A-A31C-42D6-8D93-8639FDAF3327}" type="presParOf" srcId="{5C847501-0031-4D14-926C-BE6746E44CD0}" destId="{8D185AC4-140C-46C7-8050-629B2BE206F3}" srcOrd="8" destOrd="0" presId="urn:microsoft.com/office/officeart/2005/8/layout/chart3"/>
    <dgm:cxn modelId="{F77B13E9-DF7D-47E0-8817-90E24AE19BD9}" type="presParOf" srcId="{5C847501-0031-4D14-926C-BE6746E44CD0}" destId="{4DFC1D55-9FA8-458D-97A1-35F2BA442F6F}" srcOrd="9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6598C0-0152-4482-8FF2-ADC63CA916A1}" type="doc">
      <dgm:prSet loTypeId="urn:microsoft.com/office/officeart/2005/8/layout/chart3" loCatId="cycle" qsTypeId="urn:microsoft.com/office/officeart/2005/8/quickstyle/3d9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44A0068-D1BC-4D20-AA5A-22E85EBAF2DD}">
      <dgm:prSet phldrT="[Text]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8DA886FC-A7FD-4DA8-8AD0-B389501E701E}" type="parTrans" cxnId="{18688096-38F4-4E3F-98A5-F19052A59769}">
      <dgm:prSet/>
      <dgm:spPr/>
      <dgm:t>
        <a:bodyPr/>
        <a:lstStyle/>
        <a:p>
          <a:endParaRPr lang="en-US"/>
        </a:p>
      </dgm:t>
    </dgm:pt>
    <dgm:pt modelId="{7C27BDC5-BE48-43E5-94E5-2B3711FAEE57}" type="sibTrans" cxnId="{18688096-38F4-4E3F-98A5-F19052A59769}">
      <dgm:prSet/>
      <dgm:spPr/>
      <dgm:t>
        <a:bodyPr/>
        <a:lstStyle/>
        <a:p>
          <a:endParaRPr lang="en-US"/>
        </a:p>
      </dgm:t>
    </dgm:pt>
    <dgm:pt modelId="{D137EF57-CEBF-4196-AD21-A746773D7C00}">
      <dgm:prSet phldrT="[Text]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2</a:t>
          </a:r>
          <a:endParaRPr lang="en-US" dirty="0"/>
        </a:p>
      </dgm:t>
    </dgm:pt>
    <dgm:pt modelId="{5AD0C580-2F2A-41B2-BE1E-FAAAB0872D1F}" type="parTrans" cxnId="{B88E867B-3F6E-46D2-8B3E-54E5E80A9A3D}">
      <dgm:prSet/>
      <dgm:spPr/>
      <dgm:t>
        <a:bodyPr/>
        <a:lstStyle/>
        <a:p>
          <a:endParaRPr lang="en-US"/>
        </a:p>
      </dgm:t>
    </dgm:pt>
    <dgm:pt modelId="{01CC08A4-1A2E-48D3-910F-B50241F021CF}" type="sibTrans" cxnId="{B88E867B-3F6E-46D2-8B3E-54E5E80A9A3D}">
      <dgm:prSet/>
      <dgm:spPr/>
      <dgm:t>
        <a:bodyPr/>
        <a:lstStyle/>
        <a:p>
          <a:endParaRPr lang="en-US"/>
        </a:p>
      </dgm:t>
    </dgm:pt>
    <dgm:pt modelId="{FB60F7A5-D3EC-46CB-9387-9E46BA4BDF39}">
      <dgm:prSet phldrT="[Text]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3</a:t>
          </a:r>
          <a:endParaRPr lang="en-US" dirty="0"/>
        </a:p>
      </dgm:t>
    </dgm:pt>
    <dgm:pt modelId="{23AE6C59-95BC-4BA3-95B7-3AF85E7C3CE1}" type="parTrans" cxnId="{CF5BCC75-1489-4453-BCEC-D57563B17625}">
      <dgm:prSet/>
      <dgm:spPr/>
      <dgm:t>
        <a:bodyPr/>
        <a:lstStyle/>
        <a:p>
          <a:endParaRPr lang="en-US"/>
        </a:p>
      </dgm:t>
    </dgm:pt>
    <dgm:pt modelId="{C2F895D3-2D84-4D0D-A94A-234A749C9298}" type="sibTrans" cxnId="{CF5BCC75-1489-4453-BCEC-D57563B17625}">
      <dgm:prSet/>
      <dgm:spPr/>
      <dgm:t>
        <a:bodyPr/>
        <a:lstStyle/>
        <a:p>
          <a:endParaRPr lang="en-US"/>
        </a:p>
      </dgm:t>
    </dgm:pt>
    <dgm:pt modelId="{FCC3CA9F-DD4D-4EA9-AE10-B0026A04638C}">
      <dgm:prSet/>
      <dgm:spPr/>
      <dgm:t>
        <a:bodyPr/>
        <a:lstStyle/>
        <a:p>
          <a:r>
            <a:rPr lang="en-US" dirty="0" smtClean="0"/>
            <a:t>4</a:t>
          </a:r>
          <a:endParaRPr lang="en-US" dirty="0"/>
        </a:p>
      </dgm:t>
    </dgm:pt>
    <dgm:pt modelId="{75EDB7A4-C7F9-411A-B9F5-708EAE4A7735}" type="parTrans" cxnId="{7DE04190-E529-4DF4-B757-506210B530FA}">
      <dgm:prSet/>
      <dgm:spPr/>
      <dgm:t>
        <a:bodyPr/>
        <a:lstStyle/>
        <a:p>
          <a:endParaRPr lang="en-US"/>
        </a:p>
      </dgm:t>
    </dgm:pt>
    <dgm:pt modelId="{74EC311D-999D-4D5B-A9FF-1D7963337E7B}" type="sibTrans" cxnId="{7DE04190-E529-4DF4-B757-506210B530FA}">
      <dgm:prSet/>
      <dgm:spPr/>
      <dgm:t>
        <a:bodyPr/>
        <a:lstStyle/>
        <a:p>
          <a:endParaRPr lang="en-US"/>
        </a:p>
      </dgm:t>
    </dgm:pt>
    <dgm:pt modelId="{B5B8930B-3802-4521-8F60-0A41FE4F4BAE}">
      <dgm:prSet/>
      <dgm:spPr/>
      <dgm:t>
        <a:bodyPr/>
        <a:lstStyle/>
        <a:p>
          <a:r>
            <a:rPr lang="en-US" dirty="0" smtClean="0"/>
            <a:t>5</a:t>
          </a:r>
          <a:endParaRPr lang="en-US" dirty="0"/>
        </a:p>
      </dgm:t>
    </dgm:pt>
    <dgm:pt modelId="{2CCABE15-4018-49D1-B5BE-79AA337420ED}" type="parTrans" cxnId="{7F5EB23B-AA97-4F98-BA1F-E3B1BC3427F2}">
      <dgm:prSet/>
      <dgm:spPr/>
      <dgm:t>
        <a:bodyPr/>
        <a:lstStyle/>
        <a:p>
          <a:endParaRPr lang="en-US"/>
        </a:p>
      </dgm:t>
    </dgm:pt>
    <dgm:pt modelId="{57D10433-49B4-40AE-BC0A-63FD771377F9}" type="sibTrans" cxnId="{7F5EB23B-AA97-4F98-BA1F-E3B1BC3427F2}">
      <dgm:prSet/>
      <dgm:spPr/>
      <dgm:t>
        <a:bodyPr/>
        <a:lstStyle/>
        <a:p>
          <a:endParaRPr lang="en-US"/>
        </a:p>
      </dgm:t>
    </dgm:pt>
    <dgm:pt modelId="{EA6492F6-ED7D-480B-B55E-6045FE04FB2B}">
      <dgm:prSet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6</a:t>
          </a:r>
          <a:endParaRPr lang="en-US" dirty="0"/>
        </a:p>
      </dgm:t>
    </dgm:pt>
    <dgm:pt modelId="{8FEDE38D-208F-4A73-B256-B2B82C480049}" type="parTrans" cxnId="{DED6DDF8-596C-4ED9-8CC9-188B016059FB}">
      <dgm:prSet/>
      <dgm:spPr/>
      <dgm:t>
        <a:bodyPr/>
        <a:lstStyle/>
        <a:p>
          <a:endParaRPr lang="en-US"/>
        </a:p>
      </dgm:t>
    </dgm:pt>
    <dgm:pt modelId="{93ACF8AA-B32A-490F-AE7F-D19CBF7040D1}" type="sibTrans" cxnId="{DED6DDF8-596C-4ED9-8CC9-188B016059FB}">
      <dgm:prSet/>
      <dgm:spPr/>
      <dgm:t>
        <a:bodyPr/>
        <a:lstStyle/>
        <a:p>
          <a:endParaRPr lang="en-US"/>
        </a:p>
      </dgm:t>
    </dgm:pt>
    <dgm:pt modelId="{4CA6457E-BFB3-4865-B49A-A84FA5E5757E}">
      <dgm:prSet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7</a:t>
          </a:r>
          <a:endParaRPr lang="en-US" dirty="0"/>
        </a:p>
      </dgm:t>
    </dgm:pt>
    <dgm:pt modelId="{D588DBC3-26D2-4E9B-998B-0DE73052ED21}" type="parTrans" cxnId="{11CB67A4-47DE-4DC8-83FC-C17F3A82B64A}">
      <dgm:prSet/>
      <dgm:spPr/>
      <dgm:t>
        <a:bodyPr/>
        <a:lstStyle/>
        <a:p>
          <a:endParaRPr lang="en-US"/>
        </a:p>
      </dgm:t>
    </dgm:pt>
    <dgm:pt modelId="{C864FF21-D8D9-4557-BEBE-B4ADBBF23AD3}" type="sibTrans" cxnId="{11CB67A4-47DE-4DC8-83FC-C17F3A82B64A}">
      <dgm:prSet/>
      <dgm:spPr/>
      <dgm:t>
        <a:bodyPr/>
        <a:lstStyle/>
        <a:p>
          <a:endParaRPr lang="en-US"/>
        </a:p>
      </dgm:t>
    </dgm:pt>
    <dgm:pt modelId="{D4ABFFE7-9836-40D8-B3AB-EB14A886959D}" type="pres">
      <dgm:prSet presAssocID="{6A6598C0-0152-4482-8FF2-ADC63CA916A1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E4329F2-16B3-4860-889E-B0BED3D97DAE}" type="pres">
      <dgm:prSet presAssocID="{6A6598C0-0152-4482-8FF2-ADC63CA916A1}" presName="wedge1" presStyleLbl="node1" presStyleIdx="0" presStyleCnt="7"/>
      <dgm:spPr/>
      <dgm:t>
        <a:bodyPr/>
        <a:lstStyle/>
        <a:p>
          <a:endParaRPr lang="en-US"/>
        </a:p>
      </dgm:t>
    </dgm:pt>
    <dgm:pt modelId="{5276FB6E-BD49-4201-9821-D4A9780F6AAA}" type="pres">
      <dgm:prSet presAssocID="{6A6598C0-0152-4482-8FF2-ADC63CA916A1}" presName="wedge1Tx" presStyleLbl="node1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9A3E00-9691-4D42-9D72-DCFA2C491BEC}" type="pres">
      <dgm:prSet presAssocID="{6A6598C0-0152-4482-8FF2-ADC63CA916A1}" presName="wedge2" presStyleLbl="node1" presStyleIdx="1" presStyleCnt="7"/>
      <dgm:spPr/>
      <dgm:t>
        <a:bodyPr/>
        <a:lstStyle/>
        <a:p>
          <a:endParaRPr lang="en-US"/>
        </a:p>
      </dgm:t>
    </dgm:pt>
    <dgm:pt modelId="{5833E9C7-D02F-4242-8C7D-D4C1E81D09FA}" type="pres">
      <dgm:prSet presAssocID="{6A6598C0-0152-4482-8FF2-ADC63CA916A1}" presName="wedge2Tx" presStyleLbl="node1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B87491-01F4-4CA8-825E-77B5EAC203F9}" type="pres">
      <dgm:prSet presAssocID="{6A6598C0-0152-4482-8FF2-ADC63CA916A1}" presName="wedge3" presStyleLbl="node1" presStyleIdx="2" presStyleCnt="7"/>
      <dgm:spPr/>
      <dgm:t>
        <a:bodyPr/>
        <a:lstStyle/>
        <a:p>
          <a:endParaRPr lang="en-US"/>
        </a:p>
      </dgm:t>
    </dgm:pt>
    <dgm:pt modelId="{049FC227-9DC7-4CB5-AD6C-1B6590D94545}" type="pres">
      <dgm:prSet presAssocID="{6A6598C0-0152-4482-8FF2-ADC63CA916A1}" presName="wedge3Tx" presStyleLbl="node1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315B71-A561-4C7A-9506-17DB0CAFCE55}" type="pres">
      <dgm:prSet presAssocID="{6A6598C0-0152-4482-8FF2-ADC63CA916A1}" presName="wedge4" presStyleLbl="node1" presStyleIdx="3" presStyleCnt="7"/>
      <dgm:spPr/>
      <dgm:t>
        <a:bodyPr/>
        <a:lstStyle/>
        <a:p>
          <a:endParaRPr lang="en-US"/>
        </a:p>
      </dgm:t>
    </dgm:pt>
    <dgm:pt modelId="{0B75D955-8CB3-4EDB-B8CA-B1CF2DDEA253}" type="pres">
      <dgm:prSet presAssocID="{6A6598C0-0152-4482-8FF2-ADC63CA916A1}" presName="wedge4Tx" presStyleLbl="node1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1EDF55-9556-4C31-BF21-DE83AA505645}" type="pres">
      <dgm:prSet presAssocID="{6A6598C0-0152-4482-8FF2-ADC63CA916A1}" presName="wedge5" presStyleLbl="node1" presStyleIdx="4" presStyleCnt="7"/>
      <dgm:spPr/>
      <dgm:t>
        <a:bodyPr/>
        <a:lstStyle/>
        <a:p>
          <a:endParaRPr lang="en-US"/>
        </a:p>
      </dgm:t>
    </dgm:pt>
    <dgm:pt modelId="{BA4AA7DA-0B4B-436F-8D13-E38CDBBACBAB}" type="pres">
      <dgm:prSet presAssocID="{6A6598C0-0152-4482-8FF2-ADC63CA916A1}" presName="wedge5Tx" presStyleLbl="node1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2208B0-E371-4CEB-BBA8-B90C37531C3A}" type="pres">
      <dgm:prSet presAssocID="{6A6598C0-0152-4482-8FF2-ADC63CA916A1}" presName="wedge6" presStyleLbl="node1" presStyleIdx="5" presStyleCnt="7"/>
      <dgm:spPr/>
      <dgm:t>
        <a:bodyPr/>
        <a:lstStyle/>
        <a:p>
          <a:endParaRPr lang="en-US"/>
        </a:p>
      </dgm:t>
    </dgm:pt>
    <dgm:pt modelId="{7A438C76-B587-442F-A440-2A25CAC868FA}" type="pres">
      <dgm:prSet presAssocID="{6A6598C0-0152-4482-8FF2-ADC63CA916A1}" presName="wedge6Tx" presStyleLbl="node1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AEE2E5-9A36-4CB2-A456-134116F89131}" type="pres">
      <dgm:prSet presAssocID="{6A6598C0-0152-4482-8FF2-ADC63CA916A1}" presName="wedge7" presStyleLbl="node1" presStyleIdx="6" presStyleCnt="7"/>
      <dgm:spPr/>
      <dgm:t>
        <a:bodyPr/>
        <a:lstStyle/>
        <a:p>
          <a:endParaRPr lang="en-US"/>
        </a:p>
      </dgm:t>
    </dgm:pt>
    <dgm:pt modelId="{CD215DAF-6DE4-4320-9D2A-7130273088B7}" type="pres">
      <dgm:prSet presAssocID="{6A6598C0-0152-4482-8FF2-ADC63CA916A1}" presName="wedge7Tx" presStyleLbl="node1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F57A941-056E-4E73-B4B1-9E30AC214BD5}" type="presOf" srcId="{FCC3CA9F-DD4D-4EA9-AE10-B0026A04638C}" destId="{0B75D955-8CB3-4EDB-B8CA-B1CF2DDEA253}" srcOrd="1" destOrd="0" presId="urn:microsoft.com/office/officeart/2005/8/layout/chart3"/>
    <dgm:cxn modelId="{F1450447-F2D9-4530-878D-70928D7452AE}" type="presOf" srcId="{4CA6457E-BFB3-4865-B49A-A84FA5E5757E}" destId="{68AEE2E5-9A36-4CB2-A456-134116F89131}" srcOrd="0" destOrd="0" presId="urn:microsoft.com/office/officeart/2005/8/layout/chart3"/>
    <dgm:cxn modelId="{C6C005B7-3CCA-4912-81E7-8F98DE8BF6B0}" type="presOf" srcId="{6A6598C0-0152-4482-8FF2-ADC63CA916A1}" destId="{D4ABFFE7-9836-40D8-B3AB-EB14A886959D}" srcOrd="0" destOrd="0" presId="urn:microsoft.com/office/officeart/2005/8/layout/chart3"/>
    <dgm:cxn modelId="{4DC0EE1A-16A4-4782-8F45-1AE6E8558695}" type="presOf" srcId="{FB60F7A5-D3EC-46CB-9387-9E46BA4BDF39}" destId="{E9B87491-01F4-4CA8-825E-77B5EAC203F9}" srcOrd="0" destOrd="0" presId="urn:microsoft.com/office/officeart/2005/8/layout/chart3"/>
    <dgm:cxn modelId="{DED6DDF8-596C-4ED9-8CC9-188B016059FB}" srcId="{6A6598C0-0152-4482-8FF2-ADC63CA916A1}" destId="{EA6492F6-ED7D-480B-B55E-6045FE04FB2B}" srcOrd="5" destOrd="0" parTransId="{8FEDE38D-208F-4A73-B256-B2B82C480049}" sibTransId="{93ACF8AA-B32A-490F-AE7F-D19CBF7040D1}"/>
    <dgm:cxn modelId="{A089BACE-8F03-4A7C-9A8B-0154B82D1156}" type="presOf" srcId="{A44A0068-D1BC-4D20-AA5A-22E85EBAF2DD}" destId="{EE4329F2-16B3-4860-889E-B0BED3D97DAE}" srcOrd="0" destOrd="0" presId="urn:microsoft.com/office/officeart/2005/8/layout/chart3"/>
    <dgm:cxn modelId="{77C5A215-7A6A-46ED-B040-EF025D2BBD60}" type="presOf" srcId="{4CA6457E-BFB3-4865-B49A-A84FA5E5757E}" destId="{CD215DAF-6DE4-4320-9D2A-7130273088B7}" srcOrd="1" destOrd="0" presId="urn:microsoft.com/office/officeart/2005/8/layout/chart3"/>
    <dgm:cxn modelId="{5CBD15F4-558D-4C08-86C7-F1BC9B8CDC1B}" type="presOf" srcId="{D137EF57-CEBF-4196-AD21-A746773D7C00}" destId="{479A3E00-9691-4D42-9D72-DCFA2C491BEC}" srcOrd="0" destOrd="0" presId="urn:microsoft.com/office/officeart/2005/8/layout/chart3"/>
    <dgm:cxn modelId="{CF5BCC75-1489-4453-BCEC-D57563B17625}" srcId="{6A6598C0-0152-4482-8FF2-ADC63CA916A1}" destId="{FB60F7A5-D3EC-46CB-9387-9E46BA4BDF39}" srcOrd="2" destOrd="0" parTransId="{23AE6C59-95BC-4BA3-95B7-3AF85E7C3CE1}" sibTransId="{C2F895D3-2D84-4D0D-A94A-234A749C9298}"/>
    <dgm:cxn modelId="{0A842F7F-6C17-47FF-8D6E-264DB7131965}" type="presOf" srcId="{A44A0068-D1BC-4D20-AA5A-22E85EBAF2DD}" destId="{5276FB6E-BD49-4201-9821-D4A9780F6AAA}" srcOrd="1" destOrd="0" presId="urn:microsoft.com/office/officeart/2005/8/layout/chart3"/>
    <dgm:cxn modelId="{7F5EB23B-AA97-4F98-BA1F-E3B1BC3427F2}" srcId="{6A6598C0-0152-4482-8FF2-ADC63CA916A1}" destId="{B5B8930B-3802-4521-8F60-0A41FE4F4BAE}" srcOrd="4" destOrd="0" parTransId="{2CCABE15-4018-49D1-B5BE-79AA337420ED}" sibTransId="{57D10433-49B4-40AE-BC0A-63FD771377F9}"/>
    <dgm:cxn modelId="{44CE106B-B432-40B4-A586-0ACDCA46CC53}" type="presOf" srcId="{FCC3CA9F-DD4D-4EA9-AE10-B0026A04638C}" destId="{E7315B71-A561-4C7A-9506-17DB0CAFCE55}" srcOrd="0" destOrd="0" presId="urn:microsoft.com/office/officeart/2005/8/layout/chart3"/>
    <dgm:cxn modelId="{0906DEF5-84AC-41CC-BC44-607AF6C40535}" type="presOf" srcId="{D137EF57-CEBF-4196-AD21-A746773D7C00}" destId="{5833E9C7-D02F-4242-8C7D-D4C1E81D09FA}" srcOrd="1" destOrd="0" presId="urn:microsoft.com/office/officeart/2005/8/layout/chart3"/>
    <dgm:cxn modelId="{399AE63C-B616-43E6-9CD9-CF41DDFA17F9}" type="presOf" srcId="{B5B8930B-3802-4521-8F60-0A41FE4F4BAE}" destId="{BA4AA7DA-0B4B-436F-8D13-E38CDBBACBAB}" srcOrd="1" destOrd="0" presId="urn:microsoft.com/office/officeart/2005/8/layout/chart3"/>
    <dgm:cxn modelId="{1913CDFD-595E-404B-93F3-4593B6C8E824}" type="presOf" srcId="{FB60F7A5-D3EC-46CB-9387-9E46BA4BDF39}" destId="{049FC227-9DC7-4CB5-AD6C-1B6590D94545}" srcOrd="1" destOrd="0" presId="urn:microsoft.com/office/officeart/2005/8/layout/chart3"/>
    <dgm:cxn modelId="{DCF66D9B-780A-41EC-88B3-57BEDCCD17BA}" type="presOf" srcId="{EA6492F6-ED7D-480B-B55E-6045FE04FB2B}" destId="{E22208B0-E371-4CEB-BBA8-B90C37531C3A}" srcOrd="0" destOrd="0" presId="urn:microsoft.com/office/officeart/2005/8/layout/chart3"/>
    <dgm:cxn modelId="{B88E867B-3F6E-46D2-8B3E-54E5E80A9A3D}" srcId="{6A6598C0-0152-4482-8FF2-ADC63CA916A1}" destId="{D137EF57-CEBF-4196-AD21-A746773D7C00}" srcOrd="1" destOrd="0" parTransId="{5AD0C580-2F2A-41B2-BE1E-FAAAB0872D1F}" sibTransId="{01CC08A4-1A2E-48D3-910F-B50241F021CF}"/>
    <dgm:cxn modelId="{B5AB7B2F-6572-47EE-9ECE-5A8AD8B8E554}" type="presOf" srcId="{B5B8930B-3802-4521-8F60-0A41FE4F4BAE}" destId="{931EDF55-9556-4C31-BF21-DE83AA505645}" srcOrd="0" destOrd="0" presId="urn:microsoft.com/office/officeart/2005/8/layout/chart3"/>
    <dgm:cxn modelId="{18688096-38F4-4E3F-98A5-F19052A59769}" srcId="{6A6598C0-0152-4482-8FF2-ADC63CA916A1}" destId="{A44A0068-D1BC-4D20-AA5A-22E85EBAF2DD}" srcOrd="0" destOrd="0" parTransId="{8DA886FC-A7FD-4DA8-8AD0-B389501E701E}" sibTransId="{7C27BDC5-BE48-43E5-94E5-2B3711FAEE57}"/>
    <dgm:cxn modelId="{11CB67A4-47DE-4DC8-83FC-C17F3A82B64A}" srcId="{6A6598C0-0152-4482-8FF2-ADC63CA916A1}" destId="{4CA6457E-BFB3-4865-B49A-A84FA5E5757E}" srcOrd="6" destOrd="0" parTransId="{D588DBC3-26D2-4E9B-998B-0DE73052ED21}" sibTransId="{C864FF21-D8D9-4557-BEBE-B4ADBBF23AD3}"/>
    <dgm:cxn modelId="{4F93B332-71D4-43A1-936A-78C8947214BD}" type="presOf" srcId="{EA6492F6-ED7D-480B-B55E-6045FE04FB2B}" destId="{7A438C76-B587-442F-A440-2A25CAC868FA}" srcOrd="1" destOrd="0" presId="urn:microsoft.com/office/officeart/2005/8/layout/chart3"/>
    <dgm:cxn modelId="{7DE04190-E529-4DF4-B757-506210B530FA}" srcId="{6A6598C0-0152-4482-8FF2-ADC63CA916A1}" destId="{FCC3CA9F-DD4D-4EA9-AE10-B0026A04638C}" srcOrd="3" destOrd="0" parTransId="{75EDB7A4-C7F9-411A-B9F5-708EAE4A7735}" sibTransId="{74EC311D-999D-4D5B-A9FF-1D7963337E7B}"/>
    <dgm:cxn modelId="{96F74914-55D3-4AC5-A788-2F3301B0DE40}" type="presParOf" srcId="{D4ABFFE7-9836-40D8-B3AB-EB14A886959D}" destId="{EE4329F2-16B3-4860-889E-B0BED3D97DAE}" srcOrd="0" destOrd="0" presId="urn:microsoft.com/office/officeart/2005/8/layout/chart3"/>
    <dgm:cxn modelId="{EC04E805-3F68-44B8-9B6B-10CA96BCE433}" type="presParOf" srcId="{D4ABFFE7-9836-40D8-B3AB-EB14A886959D}" destId="{5276FB6E-BD49-4201-9821-D4A9780F6AAA}" srcOrd="1" destOrd="0" presId="urn:microsoft.com/office/officeart/2005/8/layout/chart3"/>
    <dgm:cxn modelId="{69EBBD2F-BD59-4671-9EA7-8F5A2A0F96D2}" type="presParOf" srcId="{D4ABFFE7-9836-40D8-B3AB-EB14A886959D}" destId="{479A3E00-9691-4D42-9D72-DCFA2C491BEC}" srcOrd="2" destOrd="0" presId="urn:microsoft.com/office/officeart/2005/8/layout/chart3"/>
    <dgm:cxn modelId="{BC3EE3E9-37B1-4AD4-B7B7-85A89383C5D3}" type="presParOf" srcId="{D4ABFFE7-9836-40D8-B3AB-EB14A886959D}" destId="{5833E9C7-D02F-4242-8C7D-D4C1E81D09FA}" srcOrd="3" destOrd="0" presId="urn:microsoft.com/office/officeart/2005/8/layout/chart3"/>
    <dgm:cxn modelId="{D6C2CC74-7E76-4207-84BA-162EA6055EE2}" type="presParOf" srcId="{D4ABFFE7-9836-40D8-B3AB-EB14A886959D}" destId="{E9B87491-01F4-4CA8-825E-77B5EAC203F9}" srcOrd="4" destOrd="0" presId="urn:microsoft.com/office/officeart/2005/8/layout/chart3"/>
    <dgm:cxn modelId="{2A6DE07E-18F8-4E8B-B09B-0EA2258C2A32}" type="presParOf" srcId="{D4ABFFE7-9836-40D8-B3AB-EB14A886959D}" destId="{049FC227-9DC7-4CB5-AD6C-1B6590D94545}" srcOrd="5" destOrd="0" presId="urn:microsoft.com/office/officeart/2005/8/layout/chart3"/>
    <dgm:cxn modelId="{9C054A04-69F6-49A1-B6FC-E04BF4DD9EAE}" type="presParOf" srcId="{D4ABFFE7-9836-40D8-B3AB-EB14A886959D}" destId="{E7315B71-A561-4C7A-9506-17DB0CAFCE55}" srcOrd="6" destOrd="0" presId="urn:microsoft.com/office/officeart/2005/8/layout/chart3"/>
    <dgm:cxn modelId="{22721754-6541-4AAE-B68D-2ADEE8A2DBAA}" type="presParOf" srcId="{D4ABFFE7-9836-40D8-B3AB-EB14A886959D}" destId="{0B75D955-8CB3-4EDB-B8CA-B1CF2DDEA253}" srcOrd="7" destOrd="0" presId="urn:microsoft.com/office/officeart/2005/8/layout/chart3"/>
    <dgm:cxn modelId="{A8665FBE-635F-49AE-BED4-A4409714716F}" type="presParOf" srcId="{D4ABFFE7-9836-40D8-B3AB-EB14A886959D}" destId="{931EDF55-9556-4C31-BF21-DE83AA505645}" srcOrd="8" destOrd="0" presId="urn:microsoft.com/office/officeart/2005/8/layout/chart3"/>
    <dgm:cxn modelId="{71CD58C3-7751-4BD1-889A-893492D76711}" type="presParOf" srcId="{D4ABFFE7-9836-40D8-B3AB-EB14A886959D}" destId="{BA4AA7DA-0B4B-436F-8D13-E38CDBBACBAB}" srcOrd="9" destOrd="0" presId="urn:microsoft.com/office/officeart/2005/8/layout/chart3"/>
    <dgm:cxn modelId="{CE48D501-440C-408C-9F0E-F232604F0933}" type="presParOf" srcId="{D4ABFFE7-9836-40D8-B3AB-EB14A886959D}" destId="{E22208B0-E371-4CEB-BBA8-B90C37531C3A}" srcOrd="10" destOrd="0" presId="urn:microsoft.com/office/officeart/2005/8/layout/chart3"/>
    <dgm:cxn modelId="{E681949B-CFEE-4F86-81D9-C76BB53840F0}" type="presParOf" srcId="{D4ABFFE7-9836-40D8-B3AB-EB14A886959D}" destId="{7A438C76-B587-442F-A440-2A25CAC868FA}" srcOrd="11" destOrd="0" presId="urn:microsoft.com/office/officeart/2005/8/layout/chart3"/>
    <dgm:cxn modelId="{A6EEC930-18DD-4B9C-8A3A-5F66BB92C3FF}" type="presParOf" srcId="{D4ABFFE7-9836-40D8-B3AB-EB14A886959D}" destId="{68AEE2E5-9A36-4CB2-A456-134116F89131}" srcOrd="12" destOrd="0" presId="urn:microsoft.com/office/officeart/2005/8/layout/chart3"/>
    <dgm:cxn modelId="{3370B667-98F6-444A-B03C-D2B4D8D7E2EC}" type="presParOf" srcId="{D4ABFFE7-9836-40D8-B3AB-EB14A886959D}" destId="{CD215DAF-6DE4-4320-9D2A-7130273088B7}" srcOrd="13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0C7B453E-7CEA-4E00-AC41-3DE8E9D9F467}" type="doc">
      <dgm:prSet loTypeId="urn:microsoft.com/office/officeart/2005/8/layout/chart3" loCatId="cycle" qsTypeId="urn:microsoft.com/office/officeart/2005/8/quickstyle/3d9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BFD6132-0930-46CB-9540-83671BDA28B2}">
      <dgm:prSet phldrT="[Text]"/>
      <dgm:spPr/>
      <dgm:t>
        <a:bodyPr/>
        <a:lstStyle/>
        <a:p>
          <a:endParaRPr lang="en-US" dirty="0"/>
        </a:p>
      </dgm:t>
    </dgm:pt>
    <dgm:pt modelId="{2557BD72-03F3-4A1B-ADAC-2411A06E0FCE}" type="parTrans" cxnId="{4620E625-DA02-4A74-B9F6-476FC95FB890}">
      <dgm:prSet/>
      <dgm:spPr/>
      <dgm:t>
        <a:bodyPr/>
        <a:lstStyle/>
        <a:p>
          <a:endParaRPr lang="en-US"/>
        </a:p>
      </dgm:t>
    </dgm:pt>
    <dgm:pt modelId="{4FE25F45-0EBD-4B80-9E04-BD1D6663E1BF}" type="sibTrans" cxnId="{4620E625-DA02-4A74-B9F6-476FC95FB890}">
      <dgm:prSet/>
      <dgm:spPr/>
      <dgm:t>
        <a:bodyPr/>
        <a:lstStyle/>
        <a:p>
          <a:endParaRPr lang="en-US"/>
        </a:p>
      </dgm:t>
    </dgm:pt>
    <dgm:pt modelId="{0BFF9888-E68E-45F3-B033-9BE2A02AD6B4}">
      <dgm:prSet phldrT="[Text]"/>
      <dgm:spPr/>
      <dgm:t>
        <a:bodyPr/>
        <a:lstStyle/>
        <a:p>
          <a:endParaRPr lang="en-US" dirty="0"/>
        </a:p>
      </dgm:t>
    </dgm:pt>
    <dgm:pt modelId="{4A7E0BC7-7340-480E-9CFB-51F996505B17}" type="parTrans" cxnId="{22E1A982-D414-4968-88B8-62551047E3B8}">
      <dgm:prSet/>
      <dgm:spPr/>
      <dgm:t>
        <a:bodyPr/>
        <a:lstStyle/>
        <a:p>
          <a:endParaRPr lang="en-US"/>
        </a:p>
      </dgm:t>
    </dgm:pt>
    <dgm:pt modelId="{44A54DB6-5C60-460C-BFE8-3650920FF90E}" type="sibTrans" cxnId="{22E1A982-D414-4968-88B8-62551047E3B8}">
      <dgm:prSet/>
      <dgm:spPr/>
      <dgm:t>
        <a:bodyPr/>
        <a:lstStyle/>
        <a:p>
          <a:endParaRPr lang="en-US"/>
        </a:p>
      </dgm:t>
    </dgm:pt>
    <dgm:pt modelId="{081CCAD0-4DAC-49D3-9C30-A690FCE00217}">
      <dgm:prSet phldrT="[Text]"/>
      <dgm:spPr>
        <a:solidFill>
          <a:srgbClr val="C00000"/>
        </a:solidFill>
      </dgm:spPr>
      <dgm:t>
        <a:bodyPr/>
        <a:lstStyle/>
        <a:p>
          <a:endParaRPr lang="en-US" dirty="0"/>
        </a:p>
      </dgm:t>
    </dgm:pt>
    <dgm:pt modelId="{9A3D9CD9-2EAE-4496-99F1-DF9C06EADCE6}" type="parTrans" cxnId="{AA884F7A-DFF0-44BA-BD9D-4412E2768879}">
      <dgm:prSet/>
      <dgm:spPr/>
      <dgm:t>
        <a:bodyPr/>
        <a:lstStyle/>
        <a:p>
          <a:endParaRPr lang="en-US"/>
        </a:p>
      </dgm:t>
    </dgm:pt>
    <dgm:pt modelId="{B6D4B8C9-6FEB-4F4F-B760-62F4A917512D}" type="sibTrans" cxnId="{AA884F7A-DFF0-44BA-BD9D-4412E2768879}">
      <dgm:prSet/>
      <dgm:spPr/>
      <dgm:t>
        <a:bodyPr/>
        <a:lstStyle/>
        <a:p>
          <a:endParaRPr lang="en-US"/>
        </a:p>
      </dgm:t>
    </dgm:pt>
    <dgm:pt modelId="{125FEB70-8A58-478E-992C-5F3D9A2EE66A}">
      <dgm:prSet/>
      <dgm:spPr>
        <a:solidFill>
          <a:srgbClr val="C00000"/>
        </a:solidFill>
      </dgm:spPr>
      <dgm:t>
        <a:bodyPr/>
        <a:lstStyle/>
        <a:p>
          <a:endParaRPr lang="en-US"/>
        </a:p>
      </dgm:t>
    </dgm:pt>
    <dgm:pt modelId="{D189634E-4DA4-436B-9954-17E4F346F21E}" type="parTrans" cxnId="{AC126C6D-20FE-49F8-A82E-8766D99DDCDD}">
      <dgm:prSet/>
      <dgm:spPr/>
      <dgm:t>
        <a:bodyPr/>
        <a:lstStyle/>
        <a:p>
          <a:endParaRPr lang="en-US"/>
        </a:p>
      </dgm:t>
    </dgm:pt>
    <dgm:pt modelId="{AE5B8AED-A35F-4F48-8AB4-DE80078C2393}" type="sibTrans" cxnId="{AC126C6D-20FE-49F8-A82E-8766D99DDCDD}">
      <dgm:prSet/>
      <dgm:spPr/>
      <dgm:t>
        <a:bodyPr/>
        <a:lstStyle/>
        <a:p>
          <a:endParaRPr lang="en-US"/>
        </a:p>
      </dgm:t>
    </dgm:pt>
    <dgm:pt modelId="{0F8AE592-A2F4-43CE-AF3A-52B65355FECA}">
      <dgm:prSet/>
      <dgm:spPr>
        <a:solidFill>
          <a:srgbClr val="C00000"/>
        </a:solidFill>
      </dgm:spPr>
      <dgm:t>
        <a:bodyPr/>
        <a:lstStyle/>
        <a:p>
          <a:endParaRPr lang="en-US"/>
        </a:p>
      </dgm:t>
    </dgm:pt>
    <dgm:pt modelId="{03B8C057-C82D-4C34-9C09-134BD1844E6F}" type="parTrans" cxnId="{BC0726AC-446C-4320-8360-7A04756E637B}">
      <dgm:prSet/>
      <dgm:spPr/>
      <dgm:t>
        <a:bodyPr/>
        <a:lstStyle/>
        <a:p>
          <a:endParaRPr lang="en-US"/>
        </a:p>
      </dgm:t>
    </dgm:pt>
    <dgm:pt modelId="{F3F418AB-8293-44AC-A5D8-16E67BF19E2D}" type="sibTrans" cxnId="{BC0726AC-446C-4320-8360-7A04756E637B}">
      <dgm:prSet/>
      <dgm:spPr/>
      <dgm:t>
        <a:bodyPr/>
        <a:lstStyle/>
        <a:p>
          <a:endParaRPr lang="en-US"/>
        </a:p>
      </dgm:t>
    </dgm:pt>
    <dgm:pt modelId="{5C847501-0031-4D14-926C-BE6746E44CD0}" type="pres">
      <dgm:prSet presAssocID="{0C7B453E-7CEA-4E00-AC41-3DE8E9D9F467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B344C45-5E55-444F-A4B5-95AFDA690C21}" type="pres">
      <dgm:prSet presAssocID="{0C7B453E-7CEA-4E00-AC41-3DE8E9D9F467}" presName="wedge1" presStyleLbl="node1" presStyleIdx="0" presStyleCnt="5" custLinFactNeighborX="772" custLinFactNeighborY="770"/>
      <dgm:spPr/>
      <dgm:t>
        <a:bodyPr/>
        <a:lstStyle/>
        <a:p>
          <a:endParaRPr lang="en-US"/>
        </a:p>
      </dgm:t>
    </dgm:pt>
    <dgm:pt modelId="{C9F35583-0AC0-4435-82FE-CBB8CF563B1E}" type="pres">
      <dgm:prSet presAssocID="{0C7B453E-7CEA-4E00-AC41-3DE8E9D9F467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8B0AD4-F7BE-4770-9840-EE7BE1C56999}" type="pres">
      <dgm:prSet presAssocID="{0C7B453E-7CEA-4E00-AC41-3DE8E9D9F467}" presName="wedge2" presStyleLbl="node1" presStyleIdx="1" presStyleCnt="5" custLinFactNeighborX="5661" custLinFactNeighborY="-770"/>
      <dgm:spPr/>
      <dgm:t>
        <a:bodyPr/>
        <a:lstStyle/>
        <a:p>
          <a:endParaRPr lang="en-US"/>
        </a:p>
      </dgm:t>
    </dgm:pt>
    <dgm:pt modelId="{0195E5EC-B8C6-4E72-A0CE-3E8D768AB9ED}" type="pres">
      <dgm:prSet presAssocID="{0C7B453E-7CEA-4E00-AC41-3DE8E9D9F467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2F2C08-5553-4E47-BF61-199F42A68B7A}" type="pres">
      <dgm:prSet presAssocID="{0C7B453E-7CEA-4E00-AC41-3DE8E9D9F467}" presName="wedge3" presStyleLbl="node1" presStyleIdx="2" presStyleCnt="5" custLinFactNeighborX="2946"/>
      <dgm:spPr/>
      <dgm:t>
        <a:bodyPr/>
        <a:lstStyle/>
        <a:p>
          <a:endParaRPr lang="en-US"/>
        </a:p>
      </dgm:t>
    </dgm:pt>
    <dgm:pt modelId="{F6468CCE-649A-4DD2-9059-3E41225CDDC4}" type="pres">
      <dgm:prSet presAssocID="{0C7B453E-7CEA-4E00-AC41-3DE8E9D9F467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C28022-065C-4DEA-A469-0ABE286F64BC}" type="pres">
      <dgm:prSet presAssocID="{0C7B453E-7CEA-4E00-AC41-3DE8E9D9F467}" presName="wedge4" presStyleLbl="node1" presStyleIdx="3" presStyleCnt="5" custLinFactNeighborX="1789"/>
      <dgm:spPr/>
      <dgm:t>
        <a:bodyPr/>
        <a:lstStyle/>
        <a:p>
          <a:endParaRPr lang="en-US"/>
        </a:p>
      </dgm:t>
    </dgm:pt>
    <dgm:pt modelId="{7FA72412-A90D-438B-A2A6-2879B70E51ED}" type="pres">
      <dgm:prSet presAssocID="{0C7B453E-7CEA-4E00-AC41-3DE8E9D9F467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185AC4-140C-46C7-8050-629B2BE206F3}" type="pres">
      <dgm:prSet presAssocID="{0C7B453E-7CEA-4E00-AC41-3DE8E9D9F467}" presName="wedge5" presStyleLbl="node1" presStyleIdx="4" presStyleCnt="5" custLinFactNeighborX="1473"/>
      <dgm:spPr/>
      <dgm:t>
        <a:bodyPr/>
        <a:lstStyle/>
        <a:p>
          <a:endParaRPr lang="en-US"/>
        </a:p>
      </dgm:t>
    </dgm:pt>
    <dgm:pt modelId="{4DFC1D55-9FA8-458D-97A1-35F2BA442F6F}" type="pres">
      <dgm:prSet presAssocID="{0C7B453E-7CEA-4E00-AC41-3DE8E9D9F467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620E625-DA02-4A74-B9F6-476FC95FB890}" srcId="{0C7B453E-7CEA-4E00-AC41-3DE8E9D9F467}" destId="{4BFD6132-0930-46CB-9540-83671BDA28B2}" srcOrd="0" destOrd="0" parTransId="{2557BD72-03F3-4A1B-ADAC-2411A06E0FCE}" sibTransId="{4FE25F45-0EBD-4B80-9E04-BD1D6663E1BF}"/>
    <dgm:cxn modelId="{DE78227D-17AC-462E-B193-EB66758B8F78}" type="presOf" srcId="{0C7B453E-7CEA-4E00-AC41-3DE8E9D9F467}" destId="{5C847501-0031-4D14-926C-BE6746E44CD0}" srcOrd="0" destOrd="0" presId="urn:microsoft.com/office/officeart/2005/8/layout/chart3"/>
    <dgm:cxn modelId="{AEBDCDED-7A36-4B57-95BD-FA3C0DFDBC1B}" type="presOf" srcId="{0F8AE592-A2F4-43CE-AF3A-52B65355FECA}" destId="{8D185AC4-140C-46C7-8050-629B2BE206F3}" srcOrd="0" destOrd="0" presId="urn:microsoft.com/office/officeart/2005/8/layout/chart3"/>
    <dgm:cxn modelId="{AC126C6D-20FE-49F8-A82E-8766D99DDCDD}" srcId="{0C7B453E-7CEA-4E00-AC41-3DE8E9D9F467}" destId="{125FEB70-8A58-478E-992C-5F3D9A2EE66A}" srcOrd="3" destOrd="0" parTransId="{D189634E-4DA4-436B-9954-17E4F346F21E}" sibTransId="{AE5B8AED-A35F-4F48-8AB4-DE80078C2393}"/>
    <dgm:cxn modelId="{AA884F7A-DFF0-44BA-BD9D-4412E2768879}" srcId="{0C7B453E-7CEA-4E00-AC41-3DE8E9D9F467}" destId="{081CCAD0-4DAC-49D3-9C30-A690FCE00217}" srcOrd="2" destOrd="0" parTransId="{9A3D9CD9-2EAE-4496-99F1-DF9C06EADCE6}" sibTransId="{B6D4B8C9-6FEB-4F4F-B760-62F4A917512D}"/>
    <dgm:cxn modelId="{A8EEAE6D-76D1-491C-8B43-E6152CF9CEE1}" type="presOf" srcId="{081CCAD0-4DAC-49D3-9C30-A690FCE00217}" destId="{F6468CCE-649A-4DD2-9059-3E41225CDDC4}" srcOrd="1" destOrd="0" presId="urn:microsoft.com/office/officeart/2005/8/layout/chart3"/>
    <dgm:cxn modelId="{7DAD9311-8808-4CD3-8964-E37D40926F0E}" type="presOf" srcId="{0BFF9888-E68E-45F3-B033-9BE2A02AD6B4}" destId="{0195E5EC-B8C6-4E72-A0CE-3E8D768AB9ED}" srcOrd="1" destOrd="0" presId="urn:microsoft.com/office/officeart/2005/8/layout/chart3"/>
    <dgm:cxn modelId="{78E396A1-3EEE-4A7B-BF00-457B2075121F}" type="presOf" srcId="{0F8AE592-A2F4-43CE-AF3A-52B65355FECA}" destId="{4DFC1D55-9FA8-458D-97A1-35F2BA442F6F}" srcOrd="1" destOrd="0" presId="urn:microsoft.com/office/officeart/2005/8/layout/chart3"/>
    <dgm:cxn modelId="{DECBEE04-8996-4675-8FBC-4DA225321C60}" type="presOf" srcId="{125FEB70-8A58-478E-992C-5F3D9A2EE66A}" destId="{7FA72412-A90D-438B-A2A6-2879B70E51ED}" srcOrd="1" destOrd="0" presId="urn:microsoft.com/office/officeart/2005/8/layout/chart3"/>
    <dgm:cxn modelId="{0C605120-8309-482A-9B1E-356B51C11B01}" type="presOf" srcId="{0BFF9888-E68E-45F3-B033-9BE2A02AD6B4}" destId="{5E8B0AD4-F7BE-4770-9840-EE7BE1C56999}" srcOrd="0" destOrd="0" presId="urn:microsoft.com/office/officeart/2005/8/layout/chart3"/>
    <dgm:cxn modelId="{3D2FE2B5-C820-492E-8E6C-B8D639039DDD}" type="presOf" srcId="{4BFD6132-0930-46CB-9540-83671BDA28B2}" destId="{AB344C45-5E55-444F-A4B5-95AFDA690C21}" srcOrd="0" destOrd="0" presId="urn:microsoft.com/office/officeart/2005/8/layout/chart3"/>
    <dgm:cxn modelId="{22E1A982-D414-4968-88B8-62551047E3B8}" srcId="{0C7B453E-7CEA-4E00-AC41-3DE8E9D9F467}" destId="{0BFF9888-E68E-45F3-B033-9BE2A02AD6B4}" srcOrd="1" destOrd="0" parTransId="{4A7E0BC7-7340-480E-9CFB-51F996505B17}" sibTransId="{44A54DB6-5C60-460C-BFE8-3650920FF90E}"/>
    <dgm:cxn modelId="{1DE24410-EC50-4B2A-A520-EAD963E9C0AC}" type="presOf" srcId="{4BFD6132-0930-46CB-9540-83671BDA28B2}" destId="{C9F35583-0AC0-4435-82FE-CBB8CF563B1E}" srcOrd="1" destOrd="0" presId="urn:microsoft.com/office/officeart/2005/8/layout/chart3"/>
    <dgm:cxn modelId="{60FC89C9-C3DB-414B-BACE-3023ECCAE624}" type="presOf" srcId="{081CCAD0-4DAC-49D3-9C30-A690FCE00217}" destId="{562F2C08-5553-4E47-BF61-199F42A68B7A}" srcOrd="0" destOrd="0" presId="urn:microsoft.com/office/officeart/2005/8/layout/chart3"/>
    <dgm:cxn modelId="{BC0726AC-446C-4320-8360-7A04756E637B}" srcId="{0C7B453E-7CEA-4E00-AC41-3DE8E9D9F467}" destId="{0F8AE592-A2F4-43CE-AF3A-52B65355FECA}" srcOrd="4" destOrd="0" parTransId="{03B8C057-C82D-4C34-9C09-134BD1844E6F}" sibTransId="{F3F418AB-8293-44AC-A5D8-16E67BF19E2D}"/>
    <dgm:cxn modelId="{F81E2C0F-4F09-42FD-B3B2-1E00FF3B74E6}" type="presOf" srcId="{125FEB70-8A58-478E-992C-5F3D9A2EE66A}" destId="{B5C28022-065C-4DEA-A469-0ABE286F64BC}" srcOrd="0" destOrd="0" presId="urn:microsoft.com/office/officeart/2005/8/layout/chart3"/>
    <dgm:cxn modelId="{D5C3B7A7-ECD5-4E4A-AA7C-34E18D220E72}" type="presParOf" srcId="{5C847501-0031-4D14-926C-BE6746E44CD0}" destId="{AB344C45-5E55-444F-A4B5-95AFDA690C21}" srcOrd="0" destOrd="0" presId="urn:microsoft.com/office/officeart/2005/8/layout/chart3"/>
    <dgm:cxn modelId="{9768B94D-2FD2-43A9-9F19-1741E2B910BE}" type="presParOf" srcId="{5C847501-0031-4D14-926C-BE6746E44CD0}" destId="{C9F35583-0AC0-4435-82FE-CBB8CF563B1E}" srcOrd="1" destOrd="0" presId="urn:microsoft.com/office/officeart/2005/8/layout/chart3"/>
    <dgm:cxn modelId="{2B6B6519-1107-4DE0-8DDB-B4F790438DE8}" type="presParOf" srcId="{5C847501-0031-4D14-926C-BE6746E44CD0}" destId="{5E8B0AD4-F7BE-4770-9840-EE7BE1C56999}" srcOrd="2" destOrd="0" presId="urn:microsoft.com/office/officeart/2005/8/layout/chart3"/>
    <dgm:cxn modelId="{3E511207-5E71-4010-8BF6-77C035472A17}" type="presParOf" srcId="{5C847501-0031-4D14-926C-BE6746E44CD0}" destId="{0195E5EC-B8C6-4E72-A0CE-3E8D768AB9ED}" srcOrd="3" destOrd="0" presId="urn:microsoft.com/office/officeart/2005/8/layout/chart3"/>
    <dgm:cxn modelId="{B691C4A2-CA40-4EDA-B191-41B79D00F97F}" type="presParOf" srcId="{5C847501-0031-4D14-926C-BE6746E44CD0}" destId="{562F2C08-5553-4E47-BF61-199F42A68B7A}" srcOrd="4" destOrd="0" presId="urn:microsoft.com/office/officeart/2005/8/layout/chart3"/>
    <dgm:cxn modelId="{DC6DDBB6-9267-43EA-B8C1-C80761B7913D}" type="presParOf" srcId="{5C847501-0031-4D14-926C-BE6746E44CD0}" destId="{F6468CCE-649A-4DD2-9059-3E41225CDDC4}" srcOrd="5" destOrd="0" presId="urn:microsoft.com/office/officeart/2005/8/layout/chart3"/>
    <dgm:cxn modelId="{9D5BE126-21C3-48BA-BB03-E65C336B1B17}" type="presParOf" srcId="{5C847501-0031-4D14-926C-BE6746E44CD0}" destId="{B5C28022-065C-4DEA-A469-0ABE286F64BC}" srcOrd="6" destOrd="0" presId="urn:microsoft.com/office/officeart/2005/8/layout/chart3"/>
    <dgm:cxn modelId="{3FB0BC9A-0F85-41B7-8E4B-CDB37E55524C}" type="presParOf" srcId="{5C847501-0031-4D14-926C-BE6746E44CD0}" destId="{7FA72412-A90D-438B-A2A6-2879B70E51ED}" srcOrd="7" destOrd="0" presId="urn:microsoft.com/office/officeart/2005/8/layout/chart3"/>
    <dgm:cxn modelId="{7537BD1A-A31C-42D6-8D93-8639FDAF3327}" type="presParOf" srcId="{5C847501-0031-4D14-926C-BE6746E44CD0}" destId="{8D185AC4-140C-46C7-8050-629B2BE206F3}" srcOrd="8" destOrd="0" presId="urn:microsoft.com/office/officeart/2005/8/layout/chart3"/>
    <dgm:cxn modelId="{F77B13E9-DF7D-47E0-8817-90E24AE19BD9}" type="presParOf" srcId="{5C847501-0031-4D14-926C-BE6746E44CD0}" destId="{4DFC1D55-9FA8-458D-97A1-35F2BA442F6F}" srcOrd="9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E88813B2-E66D-4436-A17D-BF981B144142}" type="doc">
      <dgm:prSet loTypeId="urn:microsoft.com/office/officeart/2005/8/layout/chart3" loCatId="cycle" qsTypeId="urn:microsoft.com/office/officeart/2005/8/quickstyle/3d9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7C7673B-2418-46A3-85B5-60D920BF98EB}">
      <dgm:prSet phldrT="[Text]"/>
      <dgm:spPr/>
      <dgm:t>
        <a:bodyPr/>
        <a:lstStyle/>
        <a:p>
          <a:endParaRPr lang="en-US" dirty="0"/>
        </a:p>
      </dgm:t>
    </dgm:pt>
    <dgm:pt modelId="{B379A79D-5FFD-4C87-B682-74797DDBA38F}" type="parTrans" cxnId="{E3BBE7DD-89E5-4B0B-9B3F-F0DBCF4C423F}">
      <dgm:prSet/>
      <dgm:spPr/>
      <dgm:t>
        <a:bodyPr/>
        <a:lstStyle/>
        <a:p>
          <a:endParaRPr lang="en-US"/>
        </a:p>
      </dgm:t>
    </dgm:pt>
    <dgm:pt modelId="{75974B5B-884D-409A-A8BE-D60907C56D39}" type="sibTrans" cxnId="{E3BBE7DD-89E5-4B0B-9B3F-F0DBCF4C423F}">
      <dgm:prSet/>
      <dgm:spPr/>
      <dgm:t>
        <a:bodyPr/>
        <a:lstStyle/>
        <a:p>
          <a:endParaRPr lang="en-US"/>
        </a:p>
      </dgm:t>
    </dgm:pt>
    <dgm:pt modelId="{3DF280DD-D812-4110-A9A8-6213396E7840}">
      <dgm:prSet phldrT="[Text]"/>
      <dgm:spPr>
        <a:solidFill>
          <a:srgbClr val="00B050"/>
        </a:solidFill>
      </dgm:spPr>
      <dgm:t>
        <a:bodyPr/>
        <a:lstStyle/>
        <a:p>
          <a:endParaRPr lang="en-US" dirty="0"/>
        </a:p>
      </dgm:t>
    </dgm:pt>
    <dgm:pt modelId="{3DFDAF2A-6D06-4712-B578-8CB0A2333B5D}" type="parTrans" cxnId="{278F6B1E-6663-4977-9618-A2C6E5CB19FC}">
      <dgm:prSet/>
      <dgm:spPr/>
      <dgm:t>
        <a:bodyPr/>
        <a:lstStyle/>
        <a:p>
          <a:endParaRPr lang="en-US"/>
        </a:p>
      </dgm:t>
    </dgm:pt>
    <dgm:pt modelId="{B3BFFC06-7A4A-4C42-B111-BAA5CA87F449}" type="sibTrans" cxnId="{278F6B1E-6663-4977-9618-A2C6E5CB19FC}">
      <dgm:prSet/>
      <dgm:spPr/>
      <dgm:t>
        <a:bodyPr/>
        <a:lstStyle/>
        <a:p>
          <a:endParaRPr lang="en-US"/>
        </a:p>
      </dgm:t>
    </dgm:pt>
    <dgm:pt modelId="{B1362665-0A7F-4E20-AEFA-A4042EEA9FF7}">
      <dgm:prSet phldrT="[Text]"/>
      <dgm:spPr>
        <a:solidFill>
          <a:srgbClr val="00B050"/>
        </a:solidFill>
      </dgm:spPr>
      <dgm:t>
        <a:bodyPr/>
        <a:lstStyle/>
        <a:p>
          <a:endParaRPr lang="en-US" dirty="0"/>
        </a:p>
      </dgm:t>
    </dgm:pt>
    <dgm:pt modelId="{B65E5A5F-9288-41E8-A772-6C144D386E92}" type="parTrans" cxnId="{90792262-F4AA-4726-8581-C1EC34E9066D}">
      <dgm:prSet/>
      <dgm:spPr/>
      <dgm:t>
        <a:bodyPr/>
        <a:lstStyle/>
        <a:p>
          <a:endParaRPr lang="en-US"/>
        </a:p>
      </dgm:t>
    </dgm:pt>
    <dgm:pt modelId="{EA477319-1B03-47AA-92F5-A245BED40D93}" type="sibTrans" cxnId="{90792262-F4AA-4726-8581-C1EC34E9066D}">
      <dgm:prSet/>
      <dgm:spPr/>
      <dgm:t>
        <a:bodyPr/>
        <a:lstStyle/>
        <a:p>
          <a:endParaRPr lang="en-US"/>
        </a:p>
      </dgm:t>
    </dgm:pt>
    <dgm:pt modelId="{26C09851-7107-4D5E-9867-27696EA12BFE}">
      <dgm:prSet/>
      <dgm:spPr>
        <a:solidFill>
          <a:srgbClr val="00B050"/>
        </a:solidFill>
      </dgm:spPr>
      <dgm:t>
        <a:bodyPr/>
        <a:lstStyle/>
        <a:p>
          <a:endParaRPr lang="en-US"/>
        </a:p>
      </dgm:t>
    </dgm:pt>
    <dgm:pt modelId="{AE4E742C-CB18-47AB-A557-BAF92407C990}" type="parTrans" cxnId="{78D0E0B8-11EF-4F4C-8567-D39984C7EF7F}">
      <dgm:prSet/>
      <dgm:spPr/>
      <dgm:t>
        <a:bodyPr/>
        <a:lstStyle/>
        <a:p>
          <a:endParaRPr lang="en-US"/>
        </a:p>
      </dgm:t>
    </dgm:pt>
    <dgm:pt modelId="{4C408F14-40DF-4068-809C-F190F2758151}" type="sibTrans" cxnId="{78D0E0B8-11EF-4F4C-8567-D39984C7EF7F}">
      <dgm:prSet/>
      <dgm:spPr/>
      <dgm:t>
        <a:bodyPr/>
        <a:lstStyle/>
        <a:p>
          <a:endParaRPr lang="en-US"/>
        </a:p>
      </dgm:t>
    </dgm:pt>
    <dgm:pt modelId="{3A4C471B-DC9F-4ECD-99B3-FC6ECF2D1CAB}" type="pres">
      <dgm:prSet presAssocID="{E88813B2-E66D-4436-A17D-BF981B144142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E958E65-97FD-49FE-8A11-E60352D4E41A}" type="pres">
      <dgm:prSet presAssocID="{E88813B2-E66D-4436-A17D-BF981B144142}" presName="wedge1" presStyleLbl="node1" presStyleIdx="0" presStyleCnt="4" custLinFactNeighborX="-3260" custLinFactNeighborY="4550"/>
      <dgm:spPr/>
      <dgm:t>
        <a:bodyPr/>
        <a:lstStyle/>
        <a:p>
          <a:endParaRPr lang="en-US"/>
        </a:p>
      </dgm:t>
    </dgm:pt>
    <dgm:pt modelId="{89C1197C-A8EC-4BFC-8F6B-3E6E99BC6D49}" type="pres">
      <dgm:prSet presAssocID="{E88813B2-E66D-4436-A17D-BF981B144142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3015AB-C14E-4800-A841-145483B1478D}" type="pres">
      <dgm:prSet presAssocID="{E88813B2-E66D-4436-A17D-BF981B144142}" presName="wedge2" presStyleLbl="node1" presStyleIdx="1" presStyleCnt="4"/>
      <dgm:spPr/>
      <dgm:t>
        <a:bodyPr/>
        <a:lstStyle/>
        <a:p>
          <a:endParaRPr lang="en-US"/>
        </a:p>
      </dgm:t>
    </dgm:pt>
    <dgm:pt modelId="{9EBC5EA6-F84B-4821-BF5B-E7B479CF29E3}" type="pres">
      <dgm:prSet presAssocID="{E88813B2-E66D-4436-A17D-BF981B144142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75B5E7-C390-44BC-8841-ED8F8068F20A}" type="pres">
      <dgm:prSet presAssocID="{E88813B2-E66D-4436-A17D-BF981B144142}" presName="wedge3" presStyleLbl="node1" presStyleIdx="2" presStyleCnt="4"/>
      <dgm:spPr/>
      <dgm:t>
        <a:bodyPr/>
        <a:lstStyle/>
        <a:p>
          <a:endParaRPr lang="en-US"/>
        </a:p>
      </dgm:t>
    </dgm:pt>
    <dgm:pt modelId="{383D2709-6CFD-429E-9CB5-B7684B900983}" type="pres">
      <dgm:prSet presAssocID="{E88813B2-E66D-4436-A17D-BF981B144142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313CB3-D45B-4A01-9A9C-D6EBF0ACA5B0}" type="pres">
      <dgm:prSet presAssocID="{E88813B2-E66D-4436-A17D-BF981B144142}" presName="wedge4" presStyleLbl="node1" presStyleIdx="3" presStyleCnt="4"/>
      <dgm:spPr/>
      <dgm:t>
        <a:bodyPr/>
        <a:lstStyle/>
        <a:p>
          <a:endParaRPr lang="en-US"/>
        </a:p>
      </dgm:t>
    </dgm:pt>
    <dgm:pt modelId="{02CF479A-27EF-44A4-8C51-71933F7312E1}" type="pres">
      <dgm:prSet presAssocID="{E88813B2-E66D-4436-A17D-BF981B144142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199C5D8-4ACB-4EB0-A95B-9A6B6BA02AB0}" type="presOf" srcId="{E88813B2-E66D-4436-A17D-BF981B144142}" destId="{3A4C471B-DC9F-4ECD-99B3-FC6ECF2D1CAB}" srcOrd="0" destOrd="0" presId="urn:microsoft.com/office/officeart/2005/8/layout/chart3"/>
    <dgm:cxn modelId="{BF321C89-3621-4A44-95D3-C4817CD0CFED}" type="presOf" srcId="{B1362665-0A7F-4E20-AEFA-A4042EEA9FF7}" destId="{383D2709-6CFD-429E-9CB5-B7684B900983}" srcOrd="1" destOrd="0" presId="urn:microsoft.com/office/officeart/2005/8/layout/chart3"/>
    <dgm:cxn modelId="{84FE175A-C1AB-4E6A-81DD-A40A67866DCA}" type="presOf" srcId="{E7C7673B-2418-46A3-85B5-60D920BF98EB}" destId="{BE958E65-97FD-49FE-8A11-E60352D4E41A}" srcOrd="0" destOrd="0" presId="urn:microsoft.com/office/officeart/2005/8/layout/chart3"/>
    <dgm:cxn modelId="{369D04A0-CA0F-40A3-8DA8-C2E0C907DEE5}" type="presOf" srcId="{3DF280DD-D812-4110-A9A8-6213396E7840}" destId="{E23015AB-C14E-4800-A841-145483B1478D}" srcOrd="0" destOrd="0" presId="urn:microsoft.com/office/officeart/2005/8/layout/chart3"/>
    <dgm:cxn modelId="{90792262-F4AA-4726-8581-C1EC34E9066D}" srcId="{E88813B2-E66D-4436-A17D-BF981B144142}" destId="{B1362665-0A7F-4E20-AEFA-A4042EEA9FF7}" srcOrd="2" destOrd="0" parTransId="{B65E5A5F-9288-41E8-A772-6C144D386E92}" sibTransId="{EA477319-1B03-47AA-92F5-A245BED40D93}"/>
    <dgm:cxn modelId="{69A51008-4797-4854-8BD8-CFDC86DD9682}" type="presOf" srcId="{26C09851-7107-4D5E-9867-27696EA12BFE}" destId="{02CF479A-27EF-44A4-8C51-71933F7312E1}" srcOrd="1" destOrd="0" presId="urn:microsoft.com/office/officeart/2005/8/layout/chart3"/>
    <dgm:cxn modelId="{BECC18F9-F81D-467E-BCE3-0499AE556676}" type="presOf" srcId="{26C09851-7107-4D5E-9867-27696EA12BFE}" destId="{D7313CB3-D45B-4A01-9A9C-D6EBF0ACA5B0}" srcOrd="0" destOrd="0" presId="urn:microsoft.com/office/officeart/2005/8/layout/chart3"/>
    <dgm:cxn modelId="{71C1461E-5076-46CA-A1AC-3D5C0A83CF4D}" type="presOf" srcId="{B1362665-0A7F-4E20-AEFA-A4042EEA9FF7}" destId="{D475B5E7-C390-44BC-8841-ED8F8068F20A}" srcOrd="0" destOrd="0" presId="urn:microsoft.com/office/officeart/2005/8/layout/chart3"/>
    <dgm:cxn modelId="{98C01627-B007-450C-BF21-DF9323752BA6}" type="presOf" srcId="{3DF280DD-D812-4110-A9A8-6213396E7840}" destId="{9EBC5EA6-F84B-4821-BF5B-E7B479CF29E3}" srcOrd="1" destOrd="0" presId="urn:microsoft.com/office/officeart/2005/8/layout/chart3"/>
    <dgm:cxn modelId="{E3BBE7DD-89E5-4B0B-9B3F-F0DBCF4C423F}" srcId="{E88813B2-E66D-4436-A17D-BF981B144142}" destId="{E7C7673B-2418-46A3-85B5-60D920BF98EB}" srcOrd="0" destOrd="0" parTransId="{B379A79D-5FFD-4C87-B682-74797DDBA38F}" sibTransId="{75974B5B-884D-409A-A8BE-D60907C56D39}"/>
    <dgm:cxn modelId="{EADFD63F-757A-4D01-BB45-27A739BB55B2}" type="presOf" srcId="{E7C7673B-2418-46A3-85B5-60D920BF98EB}" destId="{89C1197C-A8EC-4BFC-8F6B-3E6E99BC6D49}" srcOrd="1" destOrd="0" presId="urn:microsoft.com/office/officeart/2005/8/layout/chart3"/>
    <dgm:cxn modelId="{278F6B1E-6663-4977-9618-A2C6E5CB19FC}" srcId="{E88813B2-E66D-4436-A17D-BF981B144142}" destId="{3DF280DD-D812-4110-A9A8-6213396E7840}" srcOrd="1" destOrd="0" parTransId="{3DFDAF2A-6D06-4712-B578-8CB0A2333B5D}" sibTransId="{B3BFFC06-7A4A-4C42-B111-BAA5CA87F449}"/>
    <dgm:cxn modelId="{78D0E0B8-11EF-4F4C-8567-D39984C7EF7F}" srcId="{E88813B2-E66D-4436-A17D-BF981B144142}" destId="{26C09851-7107-4D5E-9867-27696EA12BFE}" srcOrd="3" destOrd="0" parTransId="{AE4E742C-CB18-47AB-A557-BAF92407C990}" sibTransId="{4C408F14-40DF-4068-809C-F190F2758151}"/>
    <dgm:cxn modelId="{2C39D9F6-364F-44DE-8727-130462191934}" type="presParOf" srcId="{3A4C471B-DC9F-4ECD-99B3-FC6ECF2D1CAB}" destId="{BE958E65-97FD-49FE-8A11-E60352D4E41A}" srcOrd="0" destOrd="0" presId="urn:microsoft.com/office/officeart/2005/8/layout/chart3"/>
    <dgm:cxn modelId="{6144EEB3-757B-4504-91B6-37D5855EA763}" type="presParOf" srcId="{3A4C471B-DC9F-4ECD-99B3-FC6ECF2D1CAB}" destId="{89C1197C-A8EC-4BFC-8F6B-3E6E99BC6D49}" srcOrd="1" destOrd="0" presId="urn:microsoft.com/office/officeart/2005/8/layout/chart3"/>
    <dgm:cxn modelId="{BF381095-8937-4E86-B17A-B3A84D31800D}" type="presParOf" srcId="{3A4C471B-DC9F-4ECD-99B3-FC6ECF2D1CAB}" destId="{E23015AB-C14E-4800-A841-145483B1478D}" srcOrd="2" destOrd="0" presId="urn:microsoft.com/office/officeart/2005/8/layout/chart3"/>
    <dgm:cxn modelId="{81DA1D0D-1178-4355-9A2B-A8B07F61EA4E}" type="presParOf" srcId="{3A4C471B-DC9F-4ECD-99B3-FC6ECF2D1CAB}" destId="{9EBC5EA6-F84B-4821-BF5B-E7B479CF29E3}" srcOrd="3" destOrd="0" presId="urn:microsoft.com/office/officeart/2005/8/layout/chart3"/>
    <dgm:cxn modelId="{99D15F9C-96EF-4A06-9351-5B3D24088659}" type="presParOf" srcId="{3A4C471B-DC9F-4ECD-99B3-FC6ECF2D1CAB}" destId="{D475B5E7-C390-44BC-8841-ED8F8068F20A}" srcOrd="4" destOrd="0" presId="urn:microsoft.com/office/officeart/2005/8/layout/chart3"/>
    <dgm:cxn modelId="{43AF7C7D-D5FB-4831-B207-8A583D84E6B7}" type="presParOf" srcId="{3A4C471B-DC9F-4ECD-99B3-FC6ECF2D1CAB}" destId="{383D2709-6CFD-429E-9CB5-B7684B900983}" srcOrd="5" destOrd="0" presId="urn:microsoft.com/office/officeart/2005/8/layout/chart3"/>
    <dgm:cxn modelId="{77E46D7F-A357-463B-993A-0D5A48B28195}" type="presParOf" srcId="{3A4C471B-DC9F-4ECD-99B3-FC6ECF2D1CAB}" destId="{D7313CB3-D45B-4A01-9A9C-D6EBF0ACA5B0}" srcOrd="6" destOrd="0" presId="urn:microsoft.com/office/officeart/2005/8/layout/chart3"/>
    <dgm:cxn modelId="{C8E5743E-FBA6-4E49-97FB-3A9F3CEAB0F5}" type="presParOf" srcId="{3A4C471B-DC9F-4ECD-99B3-FC6ECF2D1CAB}" destId="{02CF479A-27EF-44A4-8C51-71933F7312E1}" srcOrd="7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E88813B2-E66D-4436-A17D-BF981B144142}" type="doc">
      <dgm:prSet loTypeId="urn:microsoft.com/office/officeart/2005/8/layout/chart3" loCatId="cycle" qsTypeId="urn:microsoft.com/office/officeart/2005/8/quickstyle/3d9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7C7673B-2418-46A3-85B5-60D920BF98EB}">
      <dgm:prSet phldrT="[Text]"/>
      <dgm:spPr/>
      <dgm:t>
        <a:bodyPr/>
        <a:lstStyle/>
        <a:p>
          <a:endParaRPr lang="en-US" dirty="0"/>
        </a:p>
      </dgm:t>
    </dgm:pt>
    <dgm:pt modelId="{B379A79D-5FFD-4C87-B682-74797DDBA38F}" type="parTrans" cxnId="{E3BBE7DD-89E5-4B0B-9B3F-F0DBCF4C423F}">
      <dgm:prSet/>
      <dgm:spPr/>
      <dgm:t>
        <a:bodyPr/>
        <a:lstStyle/>
        <a:p>
          <a:endParaRPr lang="en-US"/>
        </a:p>
      </dgm:t>
    </dgm:pt>
    <dgm:pt modelId="{75974B5B-884D-409A-A8BE-D60907C56D39}" type="sibTrans" cxnId="{E3BBE7DD-89E5-4B0B-9B3F-F0DBCF4C423F}">
      <dgm:prSet/>
      <dgm:spPr/>
      <dgm:t>
        <a:bodyPr/>
        <a:lstStyle/>
        <a:p>
          <a:endParaRPr lang="en-US"/>
        </a:p>
      </dgm:t>
    </dgm:pt>
    <dgm:pt modelId="{3DF280DD-D812-4110-A9A8-6213396E7840}">
      <dgm:prSet phldrT="[Text]"/>
      <dgm:spPr>
        <a:solidFill>
          <a:srgbClr val="00B050"/>
        </a:solidFill>
      </dgm:spPr>
      <dgm:t>
        <a:bodyPr/>
        <a:lstStyle/>
        <a:p>
          <a:endParaRPr lang="en-US" dirty="0"/>
        </a:p>
      </dgm:t>
    </dgm:pt>
    <dgm:pt modelId="{3DFDAF2A-6D06-4712-B578-8CB0A2333B5D}" type="parTrans" cxnId="{278F6B1E-6663-4977-9618-A2C6E5CB19FC}">
      <dgm:prSet/>
      <dgm:spPr/>
      <dgm:t>
        <a:bodyPr/>
        <a:lstStyle/>
        <a:p>
          <a:endParaRPr lang="en-US"/>
        </a:p>
      </dgm:t>
    </dgm:pt>
    <dgm:pt modelId="{B3BFFC06-7A4A-4C42-B111-BAA5CA87F449}" type="sibTrans" cxnId="{278F6B1E-6663-4977-9618-A2C6E5CB19FC}">
      <dgm:prSet/>
      <dgm:spPr/>
      <dgm:t>
        <a:bodyPr/>
        <a:lstStyle/>
        <a:p>
          <a:endParaRPr lang="en-US"/>
        </a:p>
      </dgm:t>
    </dgm:pt>
    <dgm:pt modelId="{B1362665-0A7F-4E20-AEFA-A4042EEA9FF7}">
      <dgm:prSet phldrT="[Text]"/>
      <dgm:spPr>
        <a:solidFill>
          <a:srgbClr val="00B050"/>
        </a:solidFill>
      </dgm:spPr>
      <dgm:t>
        <a:bodyPr/>
        <a:lstStyle/>
        <a:p>
          <a:endParaRPr lang="en-US" dirty="0"/>
        </a:p>
      </dgm:t>
    </dgm:pt>
    <dgm:pt modelId="{B65E5A5F-9288-41E8-A772-6C144D386E92}" type="parTrans" cxnId="{90792262-F4AA-4726-8581-C1EC34E9066D}">
      <dgm:prSet/>
      <dgm:spPr/>
      <dgm:t>
        <a:bodyPr/>
        <a:lstStyle/>
        <a:p>
          <a:endParaRPr lang="en-US"/>
        </a:p>
      </dgm:t>
    </dgm:pt>
    <dgm:pt modelId="{EA477319-1B03-47AA-92F5-A245BED40D93}" type="sibTrans" cxnId="{90792262-F4AA-4726-8581-C1EC34E9066D}">
      <dgm:prSet/>
      <dgm:spPr/>
      <dgm:t>
        <a:bodyPr/>
        <a:lstStyle/>
        <a:p>
          <a:endParaRPr lang="en-US"/>
        </a:p>
      </dgm:t>
    </dgm:pt>
    <dgm:pt modelId="{26C09851-7107-4D5E-9867-27696EA12BFE}">
      <dgm:prSet/>
      <dgm:spPr>
        <a:solidFill>
          <a:srgbClr val="00B050"/>
        </a:solidFill>
      </dgm:spPr>
      <dgm:t>
        <a:bodyPr/>
        <a:lstStyle/>
        <a:p>
          <a:endParaRPr lang="en-US"/>
        </a:p>
      </dgm:t>
    </dgm:pt>
    <dgm:pt modelId="{AE4E742C-CB18-47AB-A557-BAF92407C990}" type="parTrans" cxnId="{78D0E0B8-11EF-4F4C-8567-D39984C7EF7F}">
      <dgm:prSet/>
      <dgm:spPr/>
      <dgm:t>
        <a:bodyPr/>
        <a:lstStyle/>
        <a:p>
          <a:endParaRPr lang="en-US"/>
        </a:p>
      </dgm:t>
    </dgm:pt>
    <dgm:pt modelId="{4C408F14-40DF-4068-809C-F190F2758151}" type="sibTrans" cxnId="{78D0E0B8-11EF-4F4C-8567-D39984C7EF7F}">
      <dgm:prSet/>
      <dgm:spPr/>
      <dgm:t>
        <a:bodyPr/>
        <a:lstStyle/>
        <a:p>
          <a:endParaRPr lang="en-US"/>
        </a:p>
      </dgm:t>
    </dgm:pt>
    <dgm:pt modelId="{3A4C471B-DC9F-4ECD-99B3-FC6ECF2D1CAB}" type="pres">
      <dgm:prSet presAssocID="{E88813B2-E66D-4436-A17D-BF981B144142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E958E65-97FD-49FE-8A11-E60352D4E41A}" type="pres">
      <dgm:prSet presAssocID="{E88813B2-E66D-4436-A17D-BF981B144142}" presName="wedge1" presStyleLbl="node1" presStyleIdx="0" presStyleCnt="4" custLinFactNeighborX="-3260" custLinFactNeighborY="4550"/>
      <dgm:spPr/>
      <dgm:t>
        <a:bodyPr/>
        <a:lstStyle/>
        <a:p>
          <a:endParaRPr lang="en-US"/>
        </a:p>
      </dgm:t>
    </dgm:pt>
    <dgm:pt modelId="{89C1197C-A8EC-4BFC-8F6B-3E6E99BC6D49}" type="pres">
      <dgm:prSet presAssocID="{E88813B2-E66D-4436-A17D-BF981B144142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3015AB-C14E-4800-A841-145483B1478D}" type="pres">
      <dgm:prSet presAssocID="{E88813B2-E66D-4436-A17D-BF981B144142}" presName="wedge2" presStyleLbl="node1" presStyleIdx="1" presStyleCnt="4"/>
      <dgm:spPr/>
      <dgm:t>
        <a:bodyPr/>
        <a:lstStyle/>
        <a:p>
          <a:endParaRPr lang="en-US"/>
        </a:p>
      </dgm:t>
    </dgm:pt>
    <dgm:pt modelId="{9EBC5EA6-F84B-4821-BF5B-E7B479CF29E3}" type="pres">
      <dgm:prSet presAssocID="{E88813B2-E66D-4436-A17D-BF981B144142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75B5E7-C390-44BC-8841-ED8F8068F20A}" type="pres">
      <dgm:prSet presAssocID="{E88813B2-E66D-4436-A17D-BF981B144142}" presName="wedge3" presStyleLbl="node1" presStyleIdx="2" presStyleCnt="4"/>
      <dgm:spPr/>
      <dgm:t>
        <a:bodyPr/>
        <a:lstStyle/>
        <a:p>
          <a:endParaRPr lang="en-US"/>
        </a:p>
      </dgm:t>
    </dgm:pt>
    <dgm:pt modelId="{383D2709-6CFD-429E-9CB5-B7684B900983}" type="pres">
      <dgm:prSet presAssocID="{E88813B2-E66D-4436-A17D-BF981B144142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313CB3-D45B-4A01-9A9C-D6EBF0ACA5B0}" type="pres">
      <dgm:prSet presAssocID="{E88813B2-E66D-4436-A17D-BF981B144142}" presName="wedge4" presStyleLbl="node1" presStyleIdx="3" presStyleCnt="4"/>
      <dgm:spPr/>
      <dgm:t>
        <a:bodyPr/>
        <a:lstStyle/>
        <a:p>
          <a:endParaRPr lang="en-US"/>
        </a:p>
      </dgm:t>
    </dgm:pt>
    <dgm:pt modelId="{02CF479A-27EF-44A4-8C51-71933F7312E1}" type="pres">
      <dgm:prSet presAssocID="{E88813B2-E66D-4436-A17D-BF981B144142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199C5D8-4ACB-4EB0-A95B-9A6B6BA02AB0}" type="presOf" srcId="{E88813B2-E66D-4436-A17D-BF981B144142}" destId="{3A4C471B-DC9F-4ECD-99B3-FC6ECF2D1CAB}" srcOrd="0" destOrd="0" presId="urn:microsoft.com/office/officeart/2005/8/layout/chart3"/>
    <dgm:cxn modelId="{BF321C89-3621-4A44-95D3-C4817CD0CFED}" type="presOf" srcId="{B1362665-0A7F-4E20-AEFA-A4042EEA9FF7}" destId="{383D2709-6CFD-429E-9CB5-B7684B900983}" srcOrd="1" destOrd="0" presId="urn:microsoft.com/office/officeart/2005/8/layout/chart3"/>
    <dgm:cxn modelId="{84FE175A-C1AB-4E6A-81DD-A40A67866DCA}" type="presOf" srcId="{E7C7673B-2418-46A3-85B5-60D920BF98EB}" destId="{BE958E65-97FD-49FE-8A11-E60352D4E41A}" srcOrd="0" destOrd="0" presId="urn:microsoft.com/office/officeart/2005/8/layout/chart3"/>
    <dgm:cxn modelId="{369D04A0-CA0F-40A3-8DA8-C2E0C907DEE5}" type="presOf" srcId="{3DF280DD-D812-4110-A9A8-6213396E7840}" destId="{E23015AB-C14E-4800-A841-145483B1478D}" srcOrd="0" destOrd="0" presId="urn:microsoft.com/office/officeart/2005/8/layout/chart3"/>
    <dgm:cxn modelId="{90792262-F4AA-4726-8581-C1EC34E9066D}" srcId="{E88813B2-E66D-4436-A17D-BF981B144142}" destId="{B1362665-0A7F-4E20-AEFA-A4042EEA9FF7}" srcOrd="2" destOrd="0" parTransId="{B65E5A5F-9288-41E8-A772-6C144D386E92}" sibTransId="{EA477319-1B03-47AA-92F5-A245BED40D93}"/>
    <dgm:cxn modelId="{69A51008-4797-4854-8BD8-CFDC86DD9682}" type="presOf" srcId="{26C09851-7107-4D5E-9867-27696EA12BFE}" destId="{02CF479A-27EF-44A4-8C51-71933F7312E1}" srcOrd="1" destOrd="0" presId="urn:microsoft.com/office/officeart/2005/8/layout/chart3"/>
    <dgm:cxn modelId="{BECC18F9-F81D-467E-BCE3-0499AE556676}" type="presOf" srcId="{26C09851-7107-4D5E-9867-27696EA12BFE}" destId="{D7313CB3-D45B-4A01-9A9C-D6EBF0ACA5B0}" srcOrd="0" destOrd="0" presId="urn:microsoft.com/office/officeart/2005/8/layout/chart3"/>
    <dgm:cxn modelId="{71C1461E-5076-46CA-A1AC-3D5C0A83CF4D}" type="presOf" srcId="{B1362665-0A7F-4E20-AEFA-A4042EEA9FF7}" destId="{D475B5E7-C390-44BC-8841-ED8F8068F20A}" srcOrd="0" destOrd="0" presId="urn:microsoft.com/office/officeart/2005/8/layout/chart3"/>
    <dgm:cxn modelId="{98C01627-B007-450C-BF21-DF9323752BA6}" type="presOf" srcId="{3DF280DD-D812-4110-A9A8-6213396E7840}" destId="{9EBC5EA6-F84B-4821-BF5B-E7B479CF29E3}" srcOrd="1" destOrd="0" presId="urn:microsoft.com/office/officeart/2005/8/layout/chart3"/>
    <dgm:cxn modelId="{E3BBE7DD-89E5-4B0B-9B3F-F0DBCF4C423F}" srcId="{E88813B2-E66D-4436-A17D-BF981B144142}" destId="{E7C7673B-2418-46A3-85B5-60D920BF98EB}" srcOrd="0" destOrd="0" parTransId="{B379A79D-5FFD-4C87-B682-74797DDBA38F}" sibTransId="{75974B5B-884D-409A-A8BE-D60907C56D39}"/>
    <dgm:cxn modelId="{EADFD63F-757A-4D01-BB45-27A739BB55B2}" type="presOf" srcId="{E7C7673B-2418-46A3-85B5-60D920BF98EB}" destId="{89C1197C-A8EC-4BFC-8F6B-3E6E99BC6D49}" srcOrd="1" destOrd="0" presId="urn:microsoft.com/office/officeart/2005/8/layout/chart3"/>
    <dgm:cxn modelId="{278F6B1E-6663-4977-9618-A2C6E5CB19FC}" srcId="{E88813B2-E66D-4436-A17D-BF981B144142}" destId="{3DF280DD-D812-4110-A9A8-6213396E7840}" srcOrd="1" destOrd="0" parTransId="{3DFDAF2A-6D06-4712-B578-8CB0A2333B5D}" sibTransId="{B3BFFC06-7A4A-4C42-B111-BAA5CA87F449}"/>
    <dgm:cxn modelId="{78D0E0B8-11EF-4F4C-8567-D39984C7EF7F}" srcId="{E88813B2-E66D-4436-A17D-BF981B144142}" destId="{26C09851-7107-4D5E-9867-27696EA12BFE}" srcOrd="3" destOrd="0" parTransId="{AE4E742C-CB18-47AB-A557-BAF92407C990}" sibTransId="{4C408F14-40DF-4068-809C-F190F2758151}"/>
    <dgm:cxn modelId="{2C39D9F6-364F-44DE-8727-130462191934}" type="presParOf" srcId="{3A4C471B-DC9F-4ECD-99B3-FC6ECF2D1CAB}" destId="{BE958E65-97FD-49FE-8A11-E60352D4E41A}" srcOrd="0" destOrd="0" presId="urn:microsoft.com/office/officeart/2005/8/layout/chart3"/>
    <dgm:cxn modelId="{6144EEB3-757B-4504-91B6-37D5855EA763}" type="presParOf" srcId="{3A4C471B-DC9F-4ECD-99B3-FC6ECF2D1CAB}" destId="{89C1197C-A8EC-4BFC-8F6B-3E6E99BC6D49}" srcOrd="1" destOrd="0" presId="urn:microsoft.com/office/officeart/2005/8/layout/chart3"/>
    <dgm:cxn modelId="{BF381095-8937-4E86-B17A-B3A84D31800D}" type="presParOf" srcId="{3A4C471B-DC9F-4ECD-99B3-FC6ECF2D1CAB}" destId="{E23015AB-C14E-4800-A841-145483B1478D}" srcOrd="2" destOrd="0" presId="urn:microsoft.com/office/officeart/2005/8/layout/chart3"/>
    <dgm:cxn modelId="{81DA1D0D-1178-4355-9A2B-A8B07F61EA4E}" type="presParOf" srcId="{3A4C471B-DC9F-4ECD-99B3-FC6ECF2D1CAB}" destId="{9EBC5EA6-F84B-4821-BF5B-E7B479CF29E3}" srcOrd="3" destOrd="0" presId="urn:microsoft.com/office/officeart/2005/8/layout/chart3"/>
    <dgm:cxn modelId="{99D15F9C-96EF-4A06-9351-5B3D24088659}" type="presParOf" srcId="{3A4C471B-DC9F-4ECD-99B3-FC6ECF2D1CAB}" destId="{D475B5E7-C390-44BC-8841-ED8F8068F20A}" srcOrd="4" destOrd="0" presId="urn:microsoft.com/office/officeart/2005/8/layout/chart3"/>
    <dgm:cxn modelId="{43AF7C7D-D5FB-4831-B207-8A583D84E6B7}" type="presParOf" srcId="{3A4C471B-DC9F-4ECD-99B3-FC6ECF2D1CAB}" destId="{383D2709-6CFD-429E-9CB5-B7684B900983}" srcOrd="5" destOrd="0" presId="urn:microsoft.com/office/officeart/2005/8/layout/chart3"/>
    <dgm:cxn modelId="{77E46D7F-A357-463B-993A-0D5A48B28195}" type="presParOf" srcId="{3A4C471B-DC9F-4ECD-99B3-FC6ECF2D1CAB}" destId="{D7313CB3-D45B-4A01-9A9C-D6EBF0ACA5B0}" srcOrd="6" destOrd="0" presId="urn:microsoft.com/office/officeart/2005/8/layout/chart3"/>
    <dgm:cxn modelId="{C8E5743E-FBA6-4E49-97FB-3A9F3CEAB0F5}" type="presParOf" srcId="{3A4C471B-DC9F-4ECD-99B3-FC6ECF2D1CAB}" destId="{02CF479A-27EF-44A4-8C51-71933F7312E1}" srcOrd="7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E88813B2-E66D-4436-A17D-BF981B144142}" type="doc">
      <dgm:prSet loTypeId="urn:microsoft.com/office/officeart/2005/8/layout/chart3" loCatId="cycle" qsTypeId="urn:microsoft.com/office/officeart/2005/8/quickstyle/3d9" qsCatId="3D" csTypeId="urn:microsoft.com/office/officeart/2005/8/colors/colorful1" csCatId="colorful" phldr="1"/>
      <dgm:spPr/>
    </dgm:pt>
    <dgm:pt modelId="{E7C7673B-2418-46A3-85B5-60D920BF98EB}">
      <dgm:prSet phldrT="[Text]"/>
      <dgm:spPr>
        <a:solidFill>
          <a:srgbClr val="FF0000"/>
        </a:solidFill>
      </dgm:spPr>
      <dgm:t>
        <a:bodyPr/>
        <a:lstStyle/>
        <a:p>
          <a:endParaRPr lang="en-US" dirty="0"/>
        </a:p>
      </dgm:t>
    </dgm:pt>
    <dgm:pt modelId="{B379A79D-5FFD-4C87-B682-74797DDBA38F}" type="parTrans" cxnId="{E3BBE7DD-89E5-4B0B-9B3F-F0DBCF4C423F}">
      <dgm:prSet/>
      <dgm:spPr/>
      <dgm:t>
        <a:bodyPr/>
        <a:lstStyle/>
        <a:p>
          <a:endParaRPr lang="en-US"/>
        </a:p>
      </dgm:t>
    </dgm:pt>
    <dgm:pt modelId="{75974B5B-884D-409A-A8BE-D60907C56D39}" type="sibTrans" cxnId="{E3BBE7DD-89E5-4B0B-9B3F-F0DBCF4C423F}">
      <dgm:prSet/>
      <dgm:spPr/>
      <dgm:t>
        <a:bodyPr/>
        <a:lstStyle/>
        <a:p>
          <a:endParaRPr lang="en-US"/>
        </a:p>
      </dgm:t>
    </dgm:pt>
    <dgm:pt modelId="{3DF280DD-D812-4110-A9A8-6213396E7840}">
      <dgm:prSet phldrT="[Text]"/>
      <dgm:spPr/>
      <dgm:t>
        <a:bodyPr/>
        <a:lstStyle/>
        <a:p>
          <a:endParaRPr lang="en-US" dirty="0"/>
        </a:p>
      </dgm:t>
    </dgm:pt>
    <dgm:pt modelId="{3DFDAF2A-6D06-4712-B578-8CB0A2333B5D}" type="parTrans" cxnId="{278F6B1E-6663-4977-9618-A2C6E5CB19FC}">
      <dgm:prSet/>
      <dgm:spPr/>
      <dgm:t>
        <a:bodyPr/>
        <a:lstStyle/>
        <a:p>
          <a:endParaRPr lang="en-US"/>
        </a:p>
      </dgm:t>
    </dgm:pt>
    <dgm:pt modelId="{B3BFFC06-7A4A-4C42-B111-BAA5CA87F449}" type="sibTrans" cxnId="{278F6B1E-6663-4977-9618-A2C6E5CB19FC}">
      <dgm:prSet/>
      <dgm:spPr/>
      <dgm:t>
        <a:bodyPr/>
        <a:lstStyle/>
        <a:p>
          <a:endParaRPr lang="en-US"/>
        </a:p>
      </dgm:t>
    </dgm:pt>
    <dgm:pt modelId="{B1362665-0A7F-4E20-AEFA-A4042EEA9FF7}">
      <dgm:prSet phldrT="[Text]"/>
      <dgm:spPr>
        <a:solidFill>
          <a:srgbClr val="FF0000"/>
        </a:solidFill>
      </dgm:spPr>
      <dgm:t>
        <a:bodyPr/>
        <a:lstStyle/>
        <a:p>
          <a:endParaRPr lang="en-US" dirty="0"/>
        </a:p>
      </dgm:t>
    </dgm:pt>
    <dgm:pt modelId="{B65E5A5F-9288-41E8-A772-6C144D386E92}" type="parTrans" cxnId="{90792262-F4AA-4726-8581-C1EC34E9066D}">
      <dgm:prSet/>
      <dgm:spPr/>
      <dgm:t>
        <a:bodyPr/>
        <a:lstStyle/>
        <a:p>
          <a:endParaRPr lang="en-US"/>
        </a:p>
      </dgm:t>
    </dgm:pt>
    <dgm:pt modelId="{EA477319-1B03-47AA-92F5-A245BED40D93}" type="sibTrans" cxnId="{90792262-F4AA-4726-8581-C1EC34E9066D}">
      <dgm:prSet/>
      <dgm:spPr/>
      <dgm:t>
        <a:bodyPr/>
        <a:lstStyle/>
        <a:p>
          <a:endParaRPr lang="en-US"/>
        </a:p>
      </dgm:t>
    </dgm:pt>
    <dgm:pt modelId="{3A4C471B-DC9F-4ECD-99B3-FC6ECF2D1CAB}" type="pres">
      <dgm:prSet presAssocID="{E88813B2-E66D-4436-A17D-BF981B144142}" presName="compositeShape" presStyleCnt="0">
        <dgm:presLayoutVars>
          <dgm:chMax val="7"/>
          <dgm:dir/>
          <dgm:resizeHandles val="exact"/>
        </dgm:presLayoutVars>
      </dgm:prSet>
      <dgm:spPr/>
    </dgm:pt>
    <dgm:pt modelId="{BE958E65-97FD-49FE-8A11-E60352D4E41A}" type="pres">
      <dgm:prSet presAssocID="{E88813B2-E66D-4436-A17D-BF981B144142}" presName="wedge1" presStyleLbl="node1" presStyleIdx="0" presStyleCnt="3" custLinFactNeighborX="-3960" custLinFactNeighborY="1320"/>
      <dgm:spPr/>
      <dgm:t>
        <a:bodyPr/>
        <a:lstStyle/>
        <a:p>
          <a:endParaRPr lang="en-US"/>
        </a:p>
      </dgm:t>
    </dgm:pt>
    <dgm:pt modelId="{89C1197C-A8EC-4BFC-8F6B-3E6E99BC6D49}" type="pres">
      <dgm:prSet presAssocID="{E88813B2-E66D-4436-A17D-BF981B144142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3015AB-C14E-4800-A841-145483B1478D}" type="pres">
      <dgm:prSet presAssocID="{E88813B2-E66D-4436-A17D-BF981B144142}" presName="wedge2" presStyleLbl="node1" presStyleIdx="1" presStyleCnt="3"/>
      <dgm:spPr/>
      <dgm:t>
        <a:bodyPr/>
        <a:lstStyle/>
        <a:p>
          <a:endParaRPr lang="en-US"/>
        </a:p>
      </dgm:t>
    </dgm:pt>
    <dgm:pt modelId="{9EBC5EA6-F84B-4821-BF5B-E7B479CF29E3}" type="pres">
      <dgm:prSet presAssocID="{E88813B2-E66D-4436-A17D-BF981B144142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75B5E7-C390-44BC-8841-ED8F8068F20A}" type="pres">
      <dgm:prSet presAssocID="{E88813B2-E66D-4436-A17D-BF981B144142}" presName="wedge3" presStyleLbl="node1" presStyleIdx="2" presStyleCnt="3" custLinFactNeighborX="2850" custLinFactNeighborY="-2717"/>
      <dgm:spPr/>
      <dgm:t>
        <a:bodyPr/>
        <a:lstStyle/>
        <a:p>
          <a:endParaRPr lang="en-US"/>
        </a:p>
      </dgm:t>
    </dgm:pt>
    <dgm:pt modelId="{383D2709-6CFD-429E-9CB5-B7684B900983}" type="pres">
      <dgm:prSet presAssocID="{E88813B2-E66D-4436-A17D-BF981B144142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0792262-F4AA-4726-8581-C1EC34E9066D}" srcId="{E88813B2-E66D-4436-A17D-BF981B144142}" destId="{B1362665-0A7F-4E20-AEFA-A4042EEA9FF7}" srcOrd="2" destOrd="0" parTransId="{B65E5A5F-9288-41E8-A772-6C144D386E92}" sibTransId="{EA477319-1B03-47AA-92F5-A245BED40D93}"/>
    <dgm:cxn modelId="{D9A5E1D0-9889-4111-8D82-E9A28E829D80}" type="presOf" srcId="{B1362665-0A7F-4E20-AEFA-A4042EEA9FF7}" destId="{D475B5E7-C390-44BC-8841-ED8F8068F20A}" srcOrd="0" destOrd="0" presId="urn:microsoft.com/office/officeart/2005/8/layout/chart3"/>
    <dgm:cxn modelId="{A9685A10-1CB3-4C7B-A4BA-EDB92316C1E3}" type="presOf" srcId="{E7C7673B-2418-46A3-85B5-60D920BF98EB}" destId="{89C1197C-A8EC-4BFC-8F6B-3E6E99BC6D49}" srcOrd="1" destOrd="0" presId="urn:microsoft.com/office/officeart/2005/8/layout/chart3"/>
    <dgm:cxn modelId="{E3BBE7DD-89E5-4B0B-9B3F-F0DBCF4C423F}" srcId="{E88813B2-E66D-4436-A17D-BF981B144142}" destId="{E7C7673B-2418-46A3-85B5-60D920BF98EB}" srcOrd="0" destOrd="0" parTransId="{B379A79D-5FFD-4C87-B682-74797DDBA38F}" sibTransId="{75974B5B-884D-409A-A8BE-D60907C56D39}"/>
    <dgm:cxn modelId="{0429C1C9-BAFE-482E-AA6D-53DFC47B641A}" type="presOf" srcId="{E7C7673B-2418-46A3-85B5-60D920BF98EB}" destId="{BE958E65-97FD-49FE-8A11-E60352D4E41A}" srcOrd="0" destOrd="0" presId="urn:microsoft.com/office/officeart/2005/8/layout/chart3"/>
    <dgm:cxn modelId="{278F6B1E-6663-4977-9618-A2C6E5CB19FC}" srcId="{E88813B2-E66D-4436-A17D-BF981B144142}" destId="{3DF280DD-D812-4110-A9A8-6213396E7840}" srcOrd="1" destOrd="0" parTransId="{3DFDAF2A-6D06-4712-B578-8CB0A2333B5D}" sibTransId="{B3BFFC06-7A4A-4C42-B111-BAA5CA87F449}"/>
    <dgm:cxn modelId="{A916E2F7-7875-493E-AF99-9CED7D7AD64F}" type="presOf" srcId="{E88813B2-E66D-4436-A17D-BF981B144142}" destId="{3A4C471B-DC9F-4ECD-99B3-FC6ECF2D1CAB}" srcOrd="0" destOrd="0" presId="urn:microsoft.com/office/officeart/2005/8/layout/chart3"/>
    <dgm:cxn modelId="{106C1348-C4FF-47D2-8DD3-22ABD3677EDC}" type="presOf" srcId="{3DF280DD-D812-4110-A9A8-6213396E7840}" destId="{9EBC5EA6-F84B-4821-BF5B-E7B479CF29E3}" srcOrd="1" destOrd="0" presId="urn:microsoft.com/office/officeart/2005/8/layout/chart3"/>
    <dgm:cxn modelId="{D4882F25-BB18-4BEC-9F66-5ECF625D97BE}" type="presOf" srcId="{B1362665-0A7F-4E20-AEFA-A4042EEA9FF7}" destId="{383D2709-6CFD-429E-9CB5-B7684B900983}" srcOrd="1" destOrd="0" presId="urn:microsoft.com/office/officeart/2005/8/layout/chart3"/>
    <dgm:cxn modelId="{F3D2228A-951D-4F74-B769-2C0CA3B1468C}" type="presOf" srcId="{3DF280DD-D812-4110-A9A8-6213396E7840}" destId="{E23015AB-C14E-4800-A841-145483B1478D}" srcOrd="0" destOrd="0" presId="urn:microsoft.com/office/officeart/2005/8/layout/chart3"/>
    <dgm:cxn modelId="{42E54FC5-34F4-42CD-B790-6671500A5155}" type="presParOf" srcId="{3A4C471B-DC9F-4ECD-99B3-FC6ECF2D1CAB}" destId="{BE958E65-97FD-49FE-8A11-E60352D4E41A}" srcOrd="0" destOrd="0" presId="urn:microsoft.com/office/officeart/2005/8/layout/chart3"/>
    <dgm:cxn modelId="{A7EFD016-1B19-440A-A9CC-2F98FFAEAEA6}" type="presParOf" srcId="{3A4C471B-DC9F-4ECD-99B3-FC6ECF2D1CAB}" destId="{89C1197C-A8EC-4BFC-8F6B-3E6E99BC6D49}" srcOrd="1" destOrd="0" presId="urn:microsoft.com/office/officeart/2005/8/layout/chart3"/>
    <dgm:cxn modelId="{1C8DA7AF-B7D2-4541-B727-1D2F86404702}" type="presParOf" srcId="{3A4C471B-DC9F-4ECD-99B3-FC6ECF2D1CAB}" destId="{E23015AB-C14E-4800-A841-145483B1478D}" srcOrd="2" destOrd="0" presId="urn:microsoft.com/office/officeart/2005/8/layout/chart3"/>
    <dgm:cxn modelId="{E6BB1C27-F074-4E86-8F51-17789F80346B}" type="presParOf" srcId="{3A4C471B-DC9F-4ECD-99B3-FC6ECF2D1CAB}" destId="{9EBC5EA6-F84B-4821-BF5B-E7B479CF29E3}" srcOrd="3" destOrd="0" presId="urn:microsoft.com/office/officeart/2005/8/layout/chart3"/>
    <dgm:cxn modelId="{C288197A-7FE3-4A0A-896F-C03BFE5F106D}" type="presParOf" srcId="{3A4C471B-DC9F-4ECD-99B3-FC6ECF2D1CAB}" destId="{D475B5E7-C390-44BC-8841-ED8F8068F20A}" srcOrd="4" destOrd="0" presId="urn:microsoft.com/office/officeart/2005/8/layout/chart3"/>
    <dgm:cxn modelId="{B2ACE9DC-A364-40FB-9B87-D1B57DBDEE07}" type="presParOf" srcId="{3A4C471B-DC9F-4ECD-99B3-FC6ECF2D1CAB}" destId="{383D2709-6CFD-429E-9CB5-B7684B900983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E88813B2-E66D-4436-A17D-BF981B144142}" type="doc">
      <dgm:prSet loTypeId="urn:microsoft.com/office/officeart/2005/8/layout/chart3" loCatId="cycle" qsTypeId="urn:microsoft.com/office/officeart/2005/8/quickstyle/3d9" qsCatId="3D" csTypeId="urn:microsoft.com/office/officeart/2005/8/colors/colorful1" csCatId="colorful" phldr="1"/>
      <dgm:spPr/>
    </dgm:pt>
    <dgm:pt modelId="{E7C7673B-2418-46A3-85B5-60D920BF98EB}">
      <dgm:prSet phldrT="[Text]"/>
      <dgm:spPr>
        <a:solidFill>
          <a:srgbClr val="FF0000"/>
        </a:solidFill>
      </dgm:spPr>
      <dgm:t>
        <a:bodyPr/>
        <a:lstStyle/>
        <a:p>
          <a:endParaRPr lang="en-US" dirty="0"/>
        </a:p>
      </dgm:t>
    </dgm:pt>
    <dgm:pt modelId="{B379A79D-5FFD-4C87-B682-74797DDBA38F}" type="parTrans" cxnId="{E3BBE7DD-89E5-4B0B-9B3F-F0DBCF4C423F}">
      <dgm:prSet/>
      <dgm:spPr/>
      <dgm:t>
        <a:bodyPr/>
        <a:lstStyle/>
        <a:p>
          <a:endParaRPr lang="en-US"/>
        </a:p>
      </dgm:t>
    </dgm:pt>
    <dgm:pt modelId="{75974B5B-884D-409A-A8BE-D60907C56D39}" type="sibTrans" cxnId="{E3BBE7DD-89E5-4B0B-9B3F-F0DBCF4C423F}">
      <dgm:prSet/>
      <dgm:spPr/>
      <dgm:t>
        <a:bodyPr/>
        <a:lstStyle/>
        <a:p>
          <a:endParaRPr lang="en-US"/>
        </a:p>
      </dgm:t>
    </dgm:pt>
    <dgm:pt modelId="{3DF280DD-D812-4110-A9A8-6213396E7840}">
      <dgm:prSet phldrT="[Text]"/>
      <dgm:spPr/>
      <dgm:t>
        <a:bodyPr/>
        <a:lstStyle/>
        <a:p>
          <a:endParaRPr lang="en-US" dirty="0"/>
        </a:p>
      </dgm:t>
    </dgm:pt>
    <dgm:pt modelId="{3DFDAF2A-6D06-4712-B578-8CB0A2333B5D}" type="parTrans" cxnId="{278F6B1E-6663-4977-9618-A2C6E5CB19FC}">
      <dgm:prSet/>
      <dgm:spPr/>
      <dgm:t>
        <a:bodyPr/>
        <a:lstStyle/>
        <a:p>
          <a:endParaRPr lang="en-US"/>
        </a:p>
      </dgm:t>
    </dgm:pt>
    <dgm:pt modelId="{B3BFFC06-7A4A-4C42-B111-BAA5CA87F449}" type="sibTrans" cxnId="{278F6B1E-6663-4977-9618-A2C6E5CB19FC}">
      <dgm:prSet/>
      <dgm:spPr/>
      <dgm:t>
        <a:bodyPr/>
        <a:lstStyle/>
        <a:p>
          <a:endParaRPr lang="en-US"/>
        </a:p>
      </dgm:t>
    </dgm:pt>
    <dgm:pt modelId="{B1362665-0A7F-4E20-AEFA-A4042EEA9FF7}">
      <dgm:prSet phldrT="[Text]"/>
      <dgm:spPr>
        <a:solidFill>
          <a:srgbClr val="FF0000"/>
        </a:solidFill>
      </dgm:spPr>
      <dgm:t>
        <a:bodyPr/>
        <a:lstStyle/>
        <a:p>
          <a:endParaRPr lang="en-US" dirty="0"/>
        </a:p>
      </dgm:t>
    </dgm:pt>
    <dgm:pt modelId="{B65E5A5F-9288-41E8-A772-6C144D386E92}" type="parTrans" cxnId="{90792262-F4AA-4726-8581-C1EC34E9066D}">
      <dgm:prSet/>
      <dgm:spPr/>
      <dgm:t>
        <a:bodyPr/>
        <a:lstStyle/>
        <a:p>
          <a:endParaRPr lang="en-US"/>
        </a:p>
      </dgm:t>
    </dgm:pt>
    <dgm:pt modelId="{EA477319-1B03-47AA-92F5-A245BED40D93}" type="sibTrans" cxnId="{90792262-F4AA-4726-8581-C1EC34E9066D}">
      <dgm:prSet/>
      <dgm:spPr/>
      <dgm:t>
        <a:bodyPr/>
        <a:lstStyle/>
        <a:p>
          <a:endParaRPr lang="en-US"/>
        </a:p>
      </dgm:t>
    </dgm:pt>
    <dgm:pt modelId="{3A4C471B-DC9F-4ECD-99B3-FC6ECF2D1CAB}" type="pres">
      <dgm:prSet presAssocID="{E88813B2-E66D-4436-A17D-BF981B144142}" presName="compositeShape" presStyleCnt="0">
        <dgm:presLayoutVars>
          <dgm:chMax val="7"/>
          <dgm:dir/>
          <dgm:resizeHandles val="exact"/>
        </dgm:presLayoutVars>
      </dgm:prSet>
      <dgm:spPr/>
    </dgm:pt>
    <dgm:pt modelId="{BE958E65-97FD-49FE-8A11-E60352D4E41A}" type="pres">
      <dgm:prSet presAssocID="{E88813B2-E66D-4436-A17D-BF981B144142}" presName="wedge1" presStyleLbl="node1" presStyleIdx="0" presStyleCnt="3" custLinFactNeighborX="-3960" custLinFactNeighborY="1320"/>
      <dgm:spPr/>
      <dgm:t>
        <a:bodyPr/>
        <a:lstStyle/>
        <a:p>
          <a:endParaRPr lang="en-US"/>
        </a:p>
      </dgm:t>
    </dgm:pt>
    <dgm:pt modelId="{89C1197C-A8EC-4BFC-8F6B-3E6E99BC6D49}" type="pres">
      <dgm:prSet presAssocID="{E88813B2-E66D-4436-A17D-BF981B144142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3015AB-C14E-4800-A841-145483B1478D}" type="pres">
      <dgm:prSet presAssocID="{E88813B2-E66D-4436-A17D-BF981B144142}" presName="wedge2" presStyleLbl="node1" presStyleIdx="1" presStyleCnt="3"/>
      <dgm:spPr/>
      <dgm:t>
        <a:bodyPr/>
        <a:lstStyle/>
        <a:p>
          <a:endParaRPr lang="en-US"/>
        </a:p>
      </dgm:t>
    </dgm:pt>
    <dgm:pt modelId="{9EBC5EA6-F84B-4821-BF5B-E7B479CF29E3}" type="pres">
      <dgm:prSet presAssocID="{E88813B2-E66D-4436-A17D-BF981B144142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75B5E7-C390-44BC-8841-ED8F8068F20A}" type="pres">
      <dgm:prSet presAssocID="{E88813B2-E66D-4436-A17D-BF981B144142}" presName="wedge3" presStyleLbl="node1" presStyleIdx="2" presStyleCnt="3" custLinFactNeighborX="2850" custLinFactNeighborY="-2717"/>
      <dgm:spPr/>
      <dgm:t>
        <a:bodyPr/>
        <a:lstStyle/>
        <a:p>
          <a:endParaRPr lang="en-US"/>
        </a:p>
      </dgm:t>
    </dgm:pt>
    <dgm:pt modelId="{383D2709-6CFD-429E-9CB5-B7684B900983}" type="pres">
      <dgm:prSet presAssocID="{E88813B2-E66D-4436-A17D-BF981B144142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0792262-F4AA-4726-8581-C1EC34E9066D}" srcId="{E88813B2-E66D-4436-A17D-BF981B144142}" destId="{B1362665-0A7F-4E20-AEFA-A4042EEA9FF7}" srcOrd="2" destOrd="0" parTransId="{B65E5A5F-9288-41E8-A772-6C144D386E92}" sibTransId="{EA477319-1B03-47AA-92F5-A245BED40D93}"/>
    <dgm:cxn modelId="{D9A5E1D0-9889-4111-8D82-E9A28E829D80}" type="presOf" srcId="{B1362665-0A7F-4E20-AEFA-A4042EEA9FF7}" destId="{D475B5E7-C390-44BC-8841-ED8F8068F20A}" srcOrd="0" destOrd="0" presId="urn:microsoft.com/office/officeart/2005/8/layout/chart3"/>
    <dgm:cxn modelId="{A9685A10-1CB3-4C7B-A4BA-EDB92316C1E3}" type="presOf" srcId="{E7C7673B-2418-46A3-85B5-60D920BF98EB}" destId="{89C1197C-A8EC-4BFC-8F6B-3E6E99BC6D49}" srcOrd="1" destOrd="0" presId="urn:microsoft.com/office/officeart/2005/8/layout/chart3"/>
    <dgm:cxn modelId="{E3BBE7DD-89E5-4B0B-9B3F-F0DBCF4C423F}" srcId="{E88813B2-E66D-4436-A17D-BF981B144142}" destId="{E7C7673B-2418-46A3-85B5-60D920BF98EB}" srcOrd="0" destOrd="0" parTransId="{B379A79D-5FFD-4C87-B682-74797DDBA38F}" sibTransId="{75974B5B-884D-409A-A8BE-D60907C56D39}"/>
    <dgm:cxn modelId="{0429C1C9-BAFE-482E-AA6D-53DFC47B641A}" type="presOf" srcId="{E7C7673B-2418-46A3-85B5-60D920BF98EB}" destId="{BE958E65-97FD-49FE-8A11-E60352D4E41A}" srcOrd="0" destOrd="0" presId="urn:microsoft.com/office/officeart/2005/8/layout/chart3"/>
    <dgm:cxn modelId="{278F6B1E-6663-4977-9618-A2C6E5CB19FC}" srcId="{E88813B2-E66D-4436-A17D-BF981B144142}" destId="{3DF280DD-D812-4110-A9A8-6213396E7840}" srcOrd="1" destOrd="0" parTransId="{3DFDAF2A-6D06-4712-B578-8CB0A2333B5D}" sibTransId="{B3BFFC06-7A4A-4C42-B111-BAA5CA87F449}"/>
    <dgm:cxn modelId="{A916E2F7-7875-493E-AF99-9CED7D7AD64F}" type="presOf" srcId="{E88813B2-E66D-4436-A17D-BF981B144142}" destId="{3A4C471B-DC9F-4ECD-99B3-FC6ECF2D1CAB}" srcOrd="0" destOrd="0" presId="urn:microsoft.com/office/officeart/2005/8/layout/chart3"/>
    <dgm:cxn modelId="{106C1348-C4FF-47D2-8DD3-22ABD3677EDC}" type="presOf" srcId="{3DF280DD-D812-4110-A9A8-6213396E7840}" destId="{9EBC5EA6-F84B-4821-BF5B-E7B479CF29E3}" srcOrd="1" destOrd="0" presId="urn:microsoft.com/office/officeart/2005/8/layout/chart3"/>
    <dgm:cxn modelId="{D4882F25-BB18-4BEC-9F66-5ECF625D97BE}" type="presOf" srcId="{B1362665-0A7F-4E20-AEFA-A4042EEA9FF7}" destId="{383D2709-6CFD-429E-9CB5-B7684B900983}" srcOrd="1" destOrd="0" presId="urn:microsoft.com/office/officeart/2005/8/layout/chart3"/>
    <dgm:cxn modelId="{F3D2228A-951D-4F74-B769-2C0CA3B1468C}" type="presOf" srcId="{3DF280DD-D812-4110-A9A8-6213396E7840}" destId="{E23015AB-C14E-4800-A841-145483B1478D}" srcOrd="0" destOrd="0" presId="urn:microsoft.com/office/officeart/2005/8/layout/chart3"/>
    <dgm:cxn modelId="{42E54FC5-34F4-42CD-B790-6671500A5155}" type="presParOf" srcId="{3A4C471B-DC9F-4ECD-99B3-FC6ECF2D1CAB}" destId="{BE958E65-97FD-49FE-8A11-E60352D4E41A}" srcOrd="0" destOrd="0" presId="urn:microsoft.com/office/officeart/2005/8/layout/chart3"/>
    <dgm:cxn modelId="{A7EFD016-1B19-440A-A9CC-2F98FFAEAEA6}" type="presParOf" srcId="{3A4C471B-DC9F-4ECD-99B3-FC6ECF2D1CAB}" destId="{89C1197C-A8EC-4BFC-8F6B-3E6E99BC6D49}" srcOrd="1" destOrd="0" presId="urn:microsoft.com/office/officeart/2005/8/layout/chart3"/>
    <dgm:cxn modelId="{1C8DA7AF-B7D2-4541-B727-1D2F86404702}" type="presParOf" srcId="{3A4C471B-DC9F-4ECD-99B3-FC6ECF2D1CAB}" destId="{E23015AB-C14E-4800-A841-145483B1478D}" srcOrd="2" destOrd="0" presId="urn:microsoft.com/office/officeart/2005/8/layout/chart3"/>
    <dgm:cxn modelId="{E6BB1C27-F074-4E86-8F51-17789F80346B}" type="presParOf" srcId="{3A4C471B-DC9F-4ECD-99B3-FC6ECF2D1CAB}" destId="{9EBC5EA6-F84B-4821-BF5B-E7B479CF29E3}" srcOrd="3" destOrd="0" presId="urn:microsoft.com/office/officeart/2005/8/layout/chart3"/>
    <dgm:cxn modelId="{C288197A-7FE3-4A0A-896F-C03BFE5F106D}" type="presParOf" srcId="{3A4C471B-DC9F-4ECD-99B3-FC6ECF2D1CAB}" destId="{D475B5E7-C390-44BC-8841-ED8F8068F20A}" srcOrd="4" destOrd="0" presId="urn:microsoft.com/office/officeart/2005/8/layout/chart3"/>
    <dgm:cxn modelId="{B2ACE9DC-A364-40FB-9B87-D1B57DBDEE07}" type="presParOf" srcId="{3A4C471B-DC9F-4ECD-99B3-FC6ECF2D1CAB}" destId="{383D2709-6CFD-429E-9CB5-B7684B900983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E88813B2-E66D-4436-A17D-BF981B144142}" type="doc">
      <dgm:prSet loTypeId="urn:microsoft.com/office/officeart/2005/8/layout/chart3" loCatId="cycle" qsTypeId="urn:microsoft.com/office/officeart/2005/8/quickstyle/3d9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7C7673B-2418-46A3-85B5-60D920BF98EB}">
      <dgm:prSet phldrT="[Text]"/>
      <dgm:spPr/>
      <dgm:t>
        <a:bodyPr/>
        <a:lstStyle/>
        <a:p>
          <a:endParaRPr lang="en-US" dirty="0"/>
        </a:p>
      </dgm:t>
    </dgm:pt>
    <dgm:pt modelId="{B379A79D-5FFD-4C87-B682-74797DDBA38F}" type="parTrans" cxnId="{E3BBE7DD-89E5-4B0B-9B3F-F0DBCF4C423F}">
      <dgm:prSet/>
      <dgm:spPr/>
      <dgm:t>
        <a:bodyPr/>
        <a:lstStyle/>
        <a:p>
          <a:endParaRPr lang="en-US"/>
        </a:p>
      </dgm:t>
    </dgm:pt>
    <dgm:pt modelId="{75974B5B-884D-409A-A8BE-D60907C56D39}" type="sibTrans" cxnId="{E3BBE7DD-89E5-4B0B-9B3F-F0DBCF4C423F}">
      <dgm:prSet/>
      <dgm:spPr/>
      <dgm:t>
        <a:bodyPr/>
        <a:lstStyle/>
        <a:p>
          <a:endParaRPr lang="en-US"/>
        </a:p>
      </dgm:t>
    </dgm:pt>
    <dgm:pt modelId="{3DF280DD-D812-4110-A9A8-6213396E7840}">
      <dgm:prSet phldrT="[Text]"/>
      <dgm:spPr>
        <a:solidFill>
          <a:srgbClr val="00B0F0"/>
        </a:solidFill>
      </dgm:spPr>
      <dgm:t>
        <a:bodyPr/>
        <a:lstStyle/>
        <a:p>
          <a:endParaRPr lang="en-US" dirty="0"/>
        </a:p>
      </dgm:t>
    </dgm:pt>
    <dgm:pt modelId="{3DFDAF2A-6D06-4712-B578-8CB0A2333B5D}" type="parTrans" cxnId="{278F6B1E-6663-4977-9618-A2C6E5CB19FC}">
      <dgm:prSet/>
      <dgm:spPr/>
      <dgm:t>
        <a:bodyPr/>
        <a:lstStyle/>
        <a:p>
          <a:endParaRPr lang="en-US"/>
        </a:p>
      </dgm:t>
    </dgm:pt>
    <dgm:pt modelId="{B3BFFC06-7A4A-4C42-B111-BAA5CA87F449}" type="sibTrans" cxnId="{278F6B1E-6663-4977-9618-A2C6E5CB19FC}">
      <dgm:prSet/>
      <dgm:spPr/>
      <dgm:t>
        <a:bodyPr/>
        <a:lstStyle/>
        <a:p>
          <a:endParaRPr lang="en-US"/>
        </a:p>
      </dgm:t>
    </dgm:pt>
    <dgm:pt modelId="{B1362665-0A7F-4E20-AEFA-A4042EEA9FF7}">
      <dgm:prSet phldrT="[Text]"/>
      <dgm:spPr>
        <a:solidFill>
          <a:srgbClr val="00B0F0"/>
        </a:solidFill>
      </dgm:spPr>
      <dgm:t>
        <a:bodyPr/>
        <a:lstStyle/>
        <a:p>
          <a:endParaRPr lang="en-US" dirty="0"/>
        </a:p>
      </dgm:t>
    </dgm:pt>
    <dgm:pt modelId="{B65E5A5F-9288-41E8-A772-6C144D386E92}" type="parTrans" cxnId="{90792262-F4AA-4726-8581-C1EC34E9066D}">
      <dgm:prSet/>
      <dgm:spPr/>
      <dgm:t>
        <a:bodyPr/>
        <a:lstStyle/>
        <a:p>
          <a:endParaRPr lang="en-US"/>
        </a:p>
      </dgm:t>
    </dgm:pt>
    <dgm:pt modelId="{EA477319-1B03-47AA-92F5-A245BED40D93}" type="sibTrans" cxnId="{90792262-F4AA-4726-8581-C1EC34E9066D}">
      <dgm:prSet/>
      <dgm:spPr/>
      <dgm:t>
        <a:bodyPr/>
        <a:lstStyle/>
        <a:p>
          <a:endParaRPr lang="en-US"/>
        </a:p>
      </dgm:t>
    </dgm:pt>
    <dgm:pt modelId="{756C9DCE-2F85-4811-AB73-3B8B5B6B08B3}">
      <dgm:prSet/>
      <dgm:spPr>
        <a:solidFill>
          <a:srgbClr val="00B0F0"/>
        </a:solidFill>
      </dgm:spPr>
      <dgm:t>
        <a:bodyPr/>
        <a:lstStyle/>
        <a:p>
          <a:endParaRPr lang="en-US"/>
        </a:p>
      </dgm:t>
    </dgm:pt>
    <dgm:pt modelId="{DEAB7291-540A-46EA-ADB5-BC599EC54860}" type="parTrans" cxnId="{E5CB5488-140A-45C9-9BD4-D03D8B4AA0BE}">
      <dgm:prSet/>
      <dgm:spPr/>
      <dgm:t>
        <a:bodyPr/>
        <a:lstStyle/>
        <a:p>
          <a:endParaRPr lang="en-US"/>
        </a:p>
      </dgm:t>
    </dgm:pt>
    <dgm:pt modelId="{AA02AC51-839D-420E-9A67-9F578E80334A}" type="sibTrans" cxnId="{E5CB5488-140A-45C9-9BD4-D03D8B4AA0BE}">
      <dgm:prSet/>
      <dgm:spPr/>
      <dgm:t>
        <a:bodyPr/>
        <a:lstStyle/>
        <a:p>
          <a:endParaRPr lang="en-US"/>
        </a:p>
      </dgm:t>
    </dgm:pt>
    <dgm:pt modelId="{BED8A39A-55E3-4F44-9FE6-F3AD29D0EFE4}">
      <dgm:prSet/>
      <dgm:spPr>
        <a:solidFill>
          <a:srgbClr val="00B0F0"/>
        </a:solidFill>
      </dgm:spPr>
      <dgm:t>
        <a:bodyPr/>
        <a:lstStyle/>
        <a:p>
          <a:endParaRPr lang="en-US"/>
        </a:p>
      </dgm:t>
    </dgm:pt>
    <dgm:pt modelId="{377E9112-C828-4514-B8EF-1DD6B55364B9}" type="parTrans" cxnId="{FB41C650-8B9F-4028-B474-39BA8B8AFD79}">
      <dgm:prSet/>
      <dgm:spPr/>
      <dgm:t>
        <a:bodyPr/>
        <a:lstStyle/>
        <a:p>
          <a:endParaRPr lang="en-US"/>
        </a:p>
      </dgm:t>
    </dgm:pt>
    <dgm:pt modelId="{DDBB362A-05CF-490F-85BE-D3A9AD6A1420}" type="sibTrans" cxnId="{FB41C650-8B9F-4028-B474-39BA8B8AFD79}">
      <dgm:prSet/>
      <dgm:spPr/>
      <dgm:t>
        <a:bodyPr/>
        <a:lstStyle/>
        <a:p>
          <a:endParaRPr lang="en-US"/>
        </a:p>
      </dgm:t>
    </dgm:pt>
    <dgm:pt modelId="{014FE5D9-C1D0-45EC-9A1E-4157D66DC42F}">
      <dgm:prSet/>
      <dgm:spPr>
        <a:solidFill>
          <a:srgbClr val="00B0F0"/>
        </a:solidFill>
      </dgm:spPr>
      <dgm:t>
        <a:bodyPr/>
        <a:lstStyle/>
        <a:p>
          <a:endParaRPr lang="en-US"/>
        </a:p>
      </dgm:t>
    </dgm:pt>
    <dgm:pt modelId="{21DA7DBC-8D6D-42E2-8FCB-EFBD61187C25}" type="parTrans" cxnId="{BEA75834-9400-4C55-BC1E-18E449FFCF0B}">
      <dgm:prSet/>
      <dgm:spPr/>
      <dgm:t>
        <a:bodyPr/>
        <a:lstStyle/>
        <a:p>
          <a:endParaRPr lang="en-US"/>
        </a:p>
      </dgm:t>
    </dgm:pt>
    <dgm:pt modelId="{E1BF9482-357A-4A03-8732-69BBE3D22E09}" type="sibTrans" cxnId="{BEA75834-9400-4C55-BC1E-18E449FFCF0B}">
      <dgm:prSet/>
      <dgm:spPr/>
      <dgm:t>
        <a:bodyPr/>
        <a:lstStyle/>
        <a:p>
          <a:endParaRPr lang="en-US"/>
        </a:p>
      </dgm:t>
    </dgm:pt>
    <dgm:pt modelId="{3A4C471B-DC9F-4ECD-99B3-FC6ECF2D1CAB}" type="pres">
      <dgm:prSet presAssocID="{E88813B2-E66D-4436-A17D-BF981B144142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E958E65-97FD-49FE-8A11-E60352D4E41A}" type="pres">
      <dgm:prSet presAssocID="{E88813B2-E66D-4436-A17D-BF981B144142}" presName="wedge1" presStyleLbl="node1" presStyleIdx="0" presStyleCnt="6" custLinFactNeighborX="-1950" custLinFactNeighborY="5850"/>
      <dgm:spPr/>
      <dgm:t>
        <a:bodyPr/>
        <a:lstStyle/>
        <a:p>
          <a:endParaRPr lang="en-US"/>
        </a:p>
      </dgm:t>
    </dgm:pt>
    <dgm:pt modelId="{89C1197C-A8EC-4BFC-8F6B-3E6E99BC6D49}" type="pres">
      <dgm:prSet presAssocID="{E88813B2-E66D-4436-A17D-BF981B144142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3015AB-C14E-4800-A841-145483B1478D}" type="pres">
      <dgm:prSet presAssocID="{E88813B2-E66D-4436-A17D-BF981B144142}" presName="wedge2" presStyleLbl="node1" presStyleIdx="1" presStyleCnt="6"/>
      <dgm:spPr/>
      <dgm:t>
        <a:bodyPr/>
        <a:lstStyle/>
        <a:p>
          <a:endParaRPr lang="en-US"/>
        </a:p>
      </dgm:t>
    </dgm:pt>
    <dgm:pt modelId="{9EBC5EA6-F84B-4821-BF5B-E7B479CF29E3}" type="pres">
      <dgm:prSet presAssocID="{E88813B2-E66D-4436-A17D-BF981B144142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75B5E7-C390-44BC-8841-ED8F8068F20A}" type="pres">
      <dgm:prSet presAssocID="{E88813B2-E66D-4436-A17D-BF981B144142}" presName="wedge3" presStyleLbl="node1" presStyleIdx="2" presStyleCnt="6"/>
      <dgm:spPr/>
      <dgm:t>
        <a:bodyPr/>
        <a:lstStyle/>
        <a:p>
          <a:endParaRPr lang="en-US"/>
        </a:p>
      </dgm:t>
    </dgm:pt>
    <dgm:pt modelId="{383D2709-6CFD-429E-9CB5-B7684B900983}" type="pres">
      <dgm:prSet presAssocID="{E88813B2-E66D-4436-A17D-BF981B144142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953A9C-F522-4195-B096-8774BF52D478}" type="pres">
      <dgm:prSet presAssocID="{E88813B2-E66D-4436-A17D-BF981B144142}" presName="wedge4" presStyleLbl="node1" presStyleIdx="3" presStyleCnt="6"/>
      <dgm:spPr/>
      <dgm:t>
        <a:bodyPr/>
        <a:lstStyle/>
        <a:p>
          <a:endParaRPr lang="en-US"/>
        </a:p>
      </dgm:t>
    </dgm:pt>
    <dgm:pt modelId="{B02993B6-A13D-401B-9C6D-AB43847C28DA}" type="pres">
      <dgm:prSet presAssocID="{E88813B2-E66D-4436-A17D-BF981B144142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A00063-5B8F-45E7-8DEF-7140D4C5CAD2}" type="pres">
      <dgm:prSet presAssocID="{E88813B2-E66D-4436-A17D-BF981B144142}" presName="wedge5" presStyleLbl="node1" presStyleIdx="4" presStyleCnt="6"/>
      <dgm:spPr/>
      <dgm:t>
        <a:bodyPr/>
        <a:lstStyle/>
        <a:p>
          <a:endParaRPr lang="en-US"/>
        </a:p>
      </dgm:t>
    </dgm:pt>
    <dgm:pt modelId="{D598F6C7-7EB3-45D1-BF7B-A8F7B71283AE}" type="pres">
      <dgm:prSet presAssocID="{E88813B2-E66D-4436-A17D-BF981B144142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7F0061-3E38-41E7-BD9B-CDC6BDAF1B5D}" type="pres">
      <dgm:prSet presAssocID="{E88813B2-E66D-4436-A17D-BF981B144142}" presName="wedge6" presStyleLbl="node1" presStyleIdx="5" presStyleCnt="6"/>
      <dgm:spPr/>
      <dgm:t>
        <a:bodyPr/>
        <a:lstStyle/>
        <a:p>
          <a:endParaRPr lang="en-US"/>
        </a:p>
      </dgm:t>
    </dgm:pt>
    <dgm:pt modelId="{40108A8B-8677-401A-85B5-7B96F7CB7F17}" type="pres">
      <dgm:prSet presAssocID="{E88813B2-E66D-4436-A17D-BF981B144142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B41C650-8B9F-4028-B474-39BA8B8AFD79}" srcId="{E88813B2-E66D-4436-A17D-BF981B144142}" destId="{BED8A39A-55E3-4F44-9FE6-F3AD29D0EFE4}" srcOrd="4" destOrd="0" parTransId="{377E9112-C828-4514-B8EF-1DD6B55364B9}" sibTransId="{DDBB362A-05CF-490F-85BE-D3A9AD6A1420}"/>
    <dgm:cxn modelId="{E8A4FFA5-80D4-41EA-8B62-66EE16DE20CA}" type="presOf" srcId="{E7C7673B-2418-46A3-85B5-60D920BF98EB}" destId="{BE958E65-97FD-49FE-8A11-E60352D4E41A}" srcOrd="0" destOrd="0" presId="urn:microsoft.com/office/officeart/2005/8/layout/chart3"/>
    <dgm:cxn modelId="{9741F110-CF48-4A27-A3AC-DBF3FECB3574}" type="presOf" srcId="{E88813B2-E66D-4436-A17D-BF981B144142}" destId="{3A4C471B-DC9F-4ECD-99B3-FC6ECF2D1CAB}" srcOrd="0" destOrd="0" presId="urn:microsoft.com/office/officeart/2005/8/layout/chart3"/>
    <dgm:cxn modelId="{90792262-F4AA-4726-8581-C1EC34E9066D}" srcId="{E88813B2-E66D-4436-A17D-BF981B144142}" destId="{B1362665-0A7F-4E20-AEFA-A4042EEA9FF7}" srcOrd="2" destOrd="0" parTransId="{B65E5A5F-9288-41E8-A772-6C144D386E92}" sibTransId="{EA477319-1B03-47AA-92F5-A245BED40D93}"/>
    <dgm:cxn modelId="{5FBC0C52-BAB5-4E1D-9912-05F030FC50A9}" type="presOf" srcId="{BED8A39A-55E3-4F44-9FE6-F3AD29D0EFE4}" destId="{D598F6C7-7EB3-45D1-BF7B-A8F7B71283AE}" srcOrd="1" destOrd="0" presId="urn:microsoft.com/office/officeart/2005/8/layout/chart3"/>
    <dgm:cxn modelId="{6528558D-0FC7-4180-981B-547D14196EF4}" type="presOf" srcId="{B1362665-0A7F-4E20-AEFA-A4042EEA9FF7}" destId="{383D2709-6CFD-429E-9CB5-B7684B900983}" srcOrd="1" destOrd="0" presId="urn:microsoft.com/office/officeart/2005/8/layout/chart3"/>
    <dgm:cxn modelId="{7231B769-04BC-43AB-810D-D94138AB9CE5}" type="presOf" srcId="{756C9DCE-2F85-4811-AB73-3B8B5B6B08B3}" destId="{B02993B6-A13D-401B-9C6D-AB43847C28DA}" srcOrd="1" destOrd="0" presId="urn:microsoft.com/office/officeart/2005/8/layout/chart3"/>
    <dgm:cxn modelId="{BEA75834-9400-4C55-BC1E-18E449FFCF0B}" srcId="{E88813B2-E66D-4436-A17D-BF981B144142}" destId="{014FE5D9-C1D0-45EC-9A1E-4157D66DC42F}" srcOrd="5" destOrd="0" parTransId="{21DA7DBC-8D6D-42E2-8FCB-EFBD61187C25}" sibTransId="{E1BF9482-357A-4A03-8732-69BBE3D22E09}"/>
    <dgm:cxn modelId="{7990AE9F-78CC-4F8C-AD88-0874263EDB85}" type="presOf" srcId="{014FE5D9-C1D0-45EC-9A1E-4157D66DC42F}" destId="{9D7F0061-3E38-41E7-BD9B-CDC6BDAF1B5D}" srcOrd="0" destOrd="0" presId="urn:microsoft.com/office/officeart/2005/8/layout/chart3"/>
    <dgm:cxn modelId="{E5CB5488-140A-45C9-9BD4-D03D8B4AA0BE}" srcId="{E88813B2-E66D-4436-A17D-BF981B144142}" destId="{756C9DCE-2F85-4811-AB73-3B8B5B6B08B3}" srcOrd="3" destOrd="0" parTransId="{DEAB7291-540A-46EA-ADB5-BC599EC54860}" sibTransId="{AA02AC51-839D-420E-9A67-9F578E80334A}"/>
    <dgm:cxn modelId="{E3BBE7DD-89E5-4B0B-9B3F-F0DBCF4C423F}" srcId="{E88813B2-E66D-4436-A17D-BF981B144142}" destId="{E7C7673B-2418-46A3-85B5-60D920BF98EB}" srcOrd="0" destOrd="0" parTransId="{B379A79D-5FFD-4C87-B682-74797DDBA38F}" sibTransId="{75974B5B-884D-409A-A8BE-D60907C56D39}"/>
    <dgm:cxn modelId="{743A4EBF-5DA3-4450-BA4F-D3AA8060B5C3}" type="presOf" srcId="{BED8A39A-55E3-4F44-9FE6-F3AD29D0EFE4}" destId="{A9A00063-5B8F-45E7-8DEF-7140D4C5CAD2}" srcOrd="0" destOrd="0" presId="urn:microsoft.com/office/officeart/2005/8/layout/chart3"/>
    <dgm:cxn modelId="{AFEBDB19-96B9-4CE3-A447-B087F4CDB925}" type="presOf" srcId="{E7C7673B-2418-46A3-85B5-60D920BF98EB}" destId="{89C1197C-A8EC-4BFC-8F6B-3E6E99BC6D49}" srcOrd="1" destOrd="0" presId="urn:microsoft.com/office/officeart/2005/8/layout/chart3"/>
    <dgm:cxn modelId="{7A5A822E-48CE-4D23-8CAC-C0ED486C1323}" type="presOf" srcId="{014FE5D9-C1D0-45EC-9A1E-4157D66DC42F}" destId="{40108A8B-8677-401A-85B5-7B96F7CB7F17}" srcOrd="1" destOrd="0" presId="urn:microsoft.com/office/officeart/2005/8/layout/chart3"/>
    <dgm:cxn modelId="{278F6B1E-6663-4977-9618-A2C6E5CB19FC}" srcId="{E88813B2-E66D-4436-A17D-BF981B144142}" destId="{3DF280DD-D812-4110-A9A8-6213396E7840}" srcOrd="1" destOrd="0" parTransId="{3DFDAF2A-6D06-4712-B578-8CB0A2333B5D}" sibTransId="{B3BFFC06-7A4A-4C42-B111-BAA5CA87F449}"/>
    <dgm:cxn modelId="{215993C0-0F77-45E2-AD1C-059563D7EB76}" type="presOf" srcId="{3DF280DD-D812-4110-A9A8-6213396E7840}" destId="{9EBC5EA6-F84B-4821-BF5B-E7B479CF29E3}" srcOrd="1" destOrd="0" presId="urn:microsoft.com/office/officeart/2005/8/layout/chart3"/>
    <dgm:cxn modelId="{C6B3F971-68D4-40AE-8CF7-527450C447E1}" type="presOf" srcId="{B1362665-0A7F-4E20-AEFA-A4042EEA9FF7}" destId="{D475B5E7-C390-44BC-8841-ED8F8068F20A}" srcOrd="0" destOrd="0" presId="urn:microsoft.com/office/officeart/2005/8/layout/chart3"/>
    <dgm:cxn modelId="{9C0F2287-B120-47B1-B79F-2497254521B8}" type="presOf" srcId="{3DF280DD-D812-4110-A9A8-6213396E7840}" destId="{E23015AB-C14E-4800-A841-145483B1478D}" srcOrd="0" destOrd="0" presId="urn:microsoft.com/office/officeart/2005/8/layout/chart3"/>
    <dgm:cxn modelId="{78F70BFA-9389-4D2A-A9FF-53949921B262}" type="presOf" srcId="{756C9DCE-2F85-4811-AB73-3B8B5B6B08B3}" destId="{09953A9C-F522-4195-B096-8774BF52D478}" srcOrd="0" destOrd="0" presId="urn:microsoft.com/office/officeart/2005/8/layout/chart3"/>
    <dgm:cxn modelId="{3BDA3FE6-3A9C-4861-94B6-E6EF00A13960}" type="presParOf" srcId="{3A4C471B-DC9F-4ECD-99B3-FC6ECF2D1CAB}" destId="{BE958E65-97FD-49FE-8A11-E60352D4E41A}" srcOrd="0" destOrd="0" presId="urn:microsoft.com/office/officeart/2005/8/layout/chart3"/>
    <dgm:cxn modelId="{382F0717-75FA-4FF7-B25F-A29E1CF6D81E}" type="presParOf" srcId="{3A4C471B-DC9F-4ECD-99B3-FC6ECF2D1CAB}" destId="{89C1197C-A8EC-4BFC-8F6B-3E6E99BC6D49}" srcOrd="1" destOrd="0" presId="urn:microsoft.com/office/officeart/2005/8/layout/chart3"/>
    <dgm:cxn modelId="{A05F4839-6841-497F-8AFF-5884D5664AB4}" type="presParOf" srcId="{3A4C471B-DC9F-4ECD-99B3-FC6ECF2D1CAB}" destId="{E23015AB-C14E-4800-A841-145483B1478D}" srcOrd="2" destOrd="0" presId="urn:microsoft.com/office/officeart/2005/8/layout/chart3"/>
    <dgm:cxn modelId="{D8F13BA3-8161-4744-870D-E6F8B304ABEA}" type="presParOf" srcId="{3A4C471B-DC9F-4ECD-99B3-FC6ECF2D1CAB}" destId="{9EBC5EA6-F84B-4821-BF5B-E7B479CF29E3}" srcOrd="3" destOrd="0" presId="urn:microsoft.com/office/officeart/2005/8/layout/chart3"/>
    <dgm:cxn modelId="{BDBA6862-3D46-408C-B04A-046C64EAE999}" type="presParOf" srcId="{3A4C471B-DC9F-4ECD-99B3-FC6ECF2D1CAB}" destId="{D475B5E7-C390-44BC-8841-ED8F8068F20A}" srcOrd="4" destOrd="0" presId="urn:microsoft.com/office/officeart/2005/8/layout/chart3"/>
    <dgm:cxn modelId="{5D12BA3B-8580-4E90-8EEE-FECB5FAFD963}" type="presParOf" srcId="{3A4C471B-DC9F-4ECD-99B3-FC6ECF2D1CAB}" destId="{383D2709-6CFD-429E-9CB5-B7684B900983}" srcOrd="5" destOrd="0" presId="urn:microsoft.com/office/officeart/2005/8/layout/chart3"/>
    <dgm:cxn modelId="{976C1A4F-9EAD-4746-A93E-7E1C284E6494}" type="presParOf" srcId="{3A4C471B-DC9F-4ECD-99B3-FC6ECF2D1CAB}" destId="{09953A9C-F522-4195-B096-8774BF52D478}" srcOrd="6" destOrd="0" presId="urn:microsoft.com/office/officeart/2005/8/layout/chart3"/>
    <dgm:cxn modelId="{C4825CCB-4E6E-4ADC-8B62-16FF1D6B52BB}" type="presParOf" srcId="{3A4C471B-DC9F-4ECD-99B3-FC6ECF2D1CAB}" destId="{B02993B6-A13D-401B-9C6D-AB43847C28DA}" srcOrd="7" destOrd="0" presId="urn:microsoft.com/office/officeart/2005/8/layout/chart3"/>
    <dgm:cxn modelId="{2EA8F9EE-6697-4599-ABBC-76087DFC7103}" type="presParOf" srcId="{3A4C471B-DC9F-4ECD-99B3-FC6ECF2D1CAB}" destId="{A9A00063-5B8F-45E7-8DEF-7140D4C5CAD2}" srcOrd="8" destOrd="0" presId="urn:microsoft.com/office/officeart/2005/8/layout/chart3"/>
    <dgm:cxn modelId="{A8D14692-4863-4933-A1D3-B19610B19B7C}" type="presParOf" srcId="{3A4C471B-DC9F-4ECD-99B3-FC6ECF2D1CAB}" destId="{D598F6C7-7EB3-45D1-BF7B-A8F7B71283AE}" srcOrd="9" destOrd="0" presId="urn:microsoft.com/office/officeart/2005/8/layout/chart3"/>
    <dgm:cxn modelId="{0F12066A-1F44-42F8-B386-456922222681}" type="presParOf" srcId="{3A4C471B-DC9F-4ECD-99B3-FC6ECF2D1CAB}" destId="{9D7F0061-3E38-41E7-BD9B-CDC6BDAF1B5D}" srcOrd="10" destOrd="0" presId="urn:microsoft.com/office/officeart/2005/8/layout/chart3"/>
    <dgm:cxn modelId="{3D9C0ACD-30B5-40F2-A352-38CC12B4B080}" type="presParOf" srcId="{3A4C471B-DC9F-4ECD-99B3-FC6ECF2D1CAB}" destId="{40108A8B-8677-401A-85B5-7B96F7CB7F17}" srcOrd="11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32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E88813B2-E66D-4436-A17D-BF981B144142}" type="doc">
      <dgm:prSet loTypeId="urn:microsoft.com/office/officeart/2005/8/layout/chart3" loCatId="cycle" qsTypeId="urn:microsoft.com/office/officeart/2005/8/quickstyle/3d9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7C7673B-2418-46A3-85B5-60D920BF98EB}">
      <dgm:prSet phldrT="[Text]"/>
      <dgm:spPr/>
      <dgm:t>
        <a:bodyPr/>
        <a:lstStyle/>
        <a:p>
          <a:endParaRPr lang="en-US" dirty="0"/>
        </a:p>
      </dgm:t>
    </dgm:pt>
    <dgm:pt modelId="{B379A79D-5FFD-4C87-B682-74797DDBA38F}" type="parTrans" cxnId="{E3BBE7DD-89E5-4B0B-9B3F-F0DBCF4C423F}">
      <dgm:prSet/>
      <dgm:spPr/>
      <dgm:t>
        <a:bodyPr/>
        <a:lstStyle/>
        <a:p>
          <a:endParaRPr lang="en-US"/>
        </a:p>
      </dgm:t>
    </dgm:pt>
    <dgm:pt modelId="{75974B5B-884D-409A-A8BE-D60907C56D39}" type="sibTrans" cxnId="{E3BBE7DD-89E5-4B0B-9B3F-F0DBCF4C423F}">
      <dgm:prSet/>
      <dgm:spPr/>
      <dgm:t>
        <a:bodyPr/>
        <a:lstStyle/>
        <a:p>
          <a:endParaRPr lang="en-US"/>
        </a:p>
      </dgm:t>
    </dgm:pt>
    <dgm:pt modelId="{3DF280DD-D812-4110-A9A8-6213396E7840}">
      <dgm:prSet phldrT="[Text]"/>
      <dgm:spPr>
        <a:solidFill>
          <a:srgbClr val="00B0F0"/>
        </a:solidFill>
      </dgm:spPr>
      <dgm:t>
        <a:bodyPr/>
        <a:lstStyle/>
        <a:p>
          <a:endParaRPr lang="en-US" dirty="0"/>
        </a:p>
      </dgm:t>
    </dgm:pt>
    <dgm:pt modelId="{3DFDAF2A-6D06-4712-B578-8CB0A2333B5D}" type="parTrans" cxnId="{278F6B1E-6663-4977-9618-A2C6E5CB19FC}">
      <dgm:prSet/>
      <dgm:spPr/>
      <dgm:t>
        <a:bodyPr/>
        <a:lstStyle/>
        <a:p>
          <a:endParaRPr lang="en-US"/>
        </a:p>
      </dgm:t>
    </dgm:pt>
    <dgm:pt modelId="{B3BFFC06-7A4A-4C42-B111-BAA5CA87F449}" type="sibTrans" cxnId="{278F6B1E-6663-4977-9618-A2C6E5CB19FC}">
      <dgm:prSet/>
      <dgm:spPr/>
      <dgm:t>
        <a:bodyPr/>
        <a:lstStyle/>
        <a:p>
          <a:endParaRPr lang="en-US"/>
        </a:p>
      </dgm:t>
    </dgm:pt>
    <dgm:pt modelId="{B1362665-0A7F-4E20-AEFA-A4042EEA9FF7}">
      <dgm:prSet phldrT="[Text]"/>
      <dgm:spPr>
        <a:solidFill>
          <a:srgbClr val="00B0F0"/>
        </a:solidFill>
      </dgm:spPr>
      <dgm:t>
        <a:bodyPr/>
        <a:lstStyle/>
        <a:p>
          <a:endParaRPr lang="en-US" dirty="0"/>
        </a:p>
      </dgm:t>
    </dgm:pt>
    <dgm:pt modelId="{B65E5A5F-9288-41E8-A772-6C144D386E92}" type="parTrans" cxnId="{90792262-F4AA-4726-8581-C1EC34E9066D}">
      <dgm:prSet/>
      <dgm:spPr/>
      <dgm:t>
        <a:bodyPr/>
        <a:lstStyle/>
        <a:p>
          <a:endParaRPr lang="en-US"/>
        </a:p>
      </dgm:t>
    </dgm:pt>
    <dgm:pt modelId="{EA477319-1B03-47AA-92F5-A245BED40D93}" type="sibTrans" cxnId="{90792262-F4AA-4726-8581-C1EC34E9066D}">
      <dgm:prSet/>
      <dgm:spPr/>
      <dgm:t>
        <a:bodyPr/>
        <a:lstStyle/>
        <a:p>
          <a:endParaRPr lang="en-US"/>
        </a:p>
      </dgm:t>
    </dgm:pt>
    <dgm:pt modelId="{756C9DCE-2F85-4811-AB73-3B8B5B6B08B3}">
      <dgm:prSet/>
      <dgm:spPr>
        <a:solidFill>
          <a:srgbClr val="00B0F0"/>
        </a:solidFill>
      </dgm:spPr>
      <dgm:t>
        <a:bodyPr/>
        <a:lstStyle/>
        <a:p>
          <a:endParaRPr lang="en-US"/>
        </a:p>
      </dgm:t>
    </dgm:pt>
    <dgm:pt modelId="{DEAB7291-540A-46EA-ADB5-BC599EC54860}" type="parTrans" cxnId="{E5CB5488-140A-45C9-9BD4-D03D8B4AA0BE}">
      <dgm:prSet/>
      <dgm:spPr/>
      <dgm:t>
        <a:bodyPr/>
        <a:lstStyle/>
        <a:p>
          <a:endParaRPr lang="en-US"/>
        </a:p>
      </dgm:t>
    </dgm:pt>
    <dgm:pt modelId="{AA02AC51-839D-420E-9A67-9F578E80334A}" type="sibTrans" cxnId="{E5CB5488-140A-45C9-9BD4-D03D8B4AA0BE}">
      <dgm:prSet/>
      <dgm:spPr/>
      <dgm:t>
        <a:bodyPr/>
        <a:lstStyle/>
        <a:p>
          <a:endParaRPr lang="en-US"/>
        </a:p>
      </dgm:t>
    </dgm:pt>
    <dgm:pt modelId="{BED8A39A-55E3-4F44-9FE6-F3AD29D0EFE4}">
      <dgm:prSet/>
      <dgm:spPr>
        <a:solidFill>
          <a:srgbClr val="00B0F0"/>
        </a:solidFill>
      </dgm:spPr>
      <dgm:t>
        <a:bodyPr/>
        <a:lstStyle/>
        <a:p>
          <a:endParaRPr lang="en-US"/>
        </a:p>
      </dgm:t>
    </dgm:pt>
    <dgm:pt modelId="{377E9112-C828-4514-B8EF-1DD6B55364B9}" type="parTrans" cxnId="{FB41C650-8B9F-4028-B474-39BA8B8AFD79}">
      <dgm:prSet/>
      <dgm:spPr/>
      <dgm:t>
        <a:bodyPr/>
        <a:lstStyle/>
        <a:p>
          <a:endParaRPr lang="en-US"/>
        </a:p>
      </dgm:t>
    </dgm:pt>
    <dgm:pt modelId="{DDBB362A-05CF-490F-85BE-D3A9AD6A1420}" type="sibTrans" cxnId="{FB41C650-8B9F-4028-B474-39BA8B8AFD79}">
      <dgm:prSet/>
      <dgm:spPr/>
      <dgm:t>
        <a:bodyPr/>
        <a:lstStyle/>
        <a:p>
          <a:endParaRPr lang="en-US"/>
        </a:p>
      </dgm:t>
    </dgm:pt>
    <dgm:pt modelId="{014FE5D9-C1D0-45EC-9A1E-4157D66DC42F}">
      <dgm:prSet/>
      <dgm:spPr>
        <a:solidFill>
          <a:srgbClr val="00B0F0"/>
        </a:solidFill>
      </dgm:spPr>
      <dgm:t>
        <a:bodyPr/>
        <a:lstStyle/>
        <a:p>
          <a:endParaRPr lang="en-US"/>
        </a:p>
      </dgm:t>
    </dgm:pt>
    <dgm:pt modelId="{21DA7DBC-8D6D-42E2-8FCB-EFBD61187C25}" type="parTrans" cxnId="{BEA75834-9400-4C55-BC1E-18E449FFCF0B}">
      <dgm:prSet/>
      <dgm:spPr/>
      <dgm:t>
        <a:bodyPr/>
        <a:lstStyle/>
        <a:p>
          <a:endParaRPr lang="en-US"/>
        </a:p>
      </dgm:t>
    </dgm:pt>
    <dgm:pt modelId="{E1BF9482-357A-4A03-8732-69BBE3D22E09}" type="sibTrans" cxnId="{BEA75834-9400-4C55-BC1E-18E449FFCF0B}">
      <dgm:prSet/>
      <dgm:spPr/>
      <dgm:t>
        <a:bodyPr/>
        <a:lstStyle/>
        <a:p>
          <a:endParaRPr lang="en-US"/>
        </a:p>
      </dgm:t>
    </dgm:pt>
    <dgm:pt modelId="{3A4C471B-DC9F-4ECD-99B3-FC6ECF2D1CAB}" type="pres">
      <dgm:prSet presAssocID="{E88813B2-E66D-4436-A17D-BF981B144142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E958E65-97FD-49FE-8A11-E60352D4E41A}" type="pres">
      <dgm:prSet presAssocID="{E88813B2-E66D-4436-A17D-BF981B144142}" presName="wedge1" presStyleLbl="node1" presStyleIdx="0" presStyleCnt="6" custLinFactNeighborX="-1950" custLinFactNeighborY="5850"/>
      <dgm:spPr/>
      <dgm:t>
        <a:bodyPr/>
        <a:lstStyle/>
        <a:p>
          <a:endParaRPr lang="en-US"/>
        </a:p>
      </dgm:t>
    </dgm:pt>
    <dgm:pt modelId="{89C1197C-A8EC-4BFC-8F6B-3E6E99BC6D49}" type="pres">
      <dgm:prSet presAssocID="{E88813B2-E66D-4436-A17D-BF981B144142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3015AB-C14E-4800-A841-145483B1478D}" type="pres">
      <dgm:prSet presAssocID="{E88813B2-E66D-4436-A17D-BF981B144142}" presName="wedge2" presStyleLbl="node1" presStyleIdx="1" presStyleCnt="6"/>
      <dgm:spPr/>
      <dgm:t>
        <a:bodyPr/>
        <a:lstStyle/>
        <a:p>
          <a:endParaRPr lang="en-US"/>
        </a:p>
      </dgm:t>
    </dgm:pt>
    <dgm:pt modelId="{9EBC5EA6-F84B-4821-BF5B-E7B479CF29E3}" type="pres">
      <dgm:prSet presAssocID="{E88813B2-E66D-4436-A17D-BF981B144142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75B5E7-C390-44BC-8841-ED8F8068F20A}" type="pres">
      <dgm:prSet presAssocID="{E88813B2-E66D-4436-A17D-BF981B144142}" presName="wedge3" presStyleLbl="node1" presStyleIdx="2" presStyleCnt="6"/>
      <dgm:spPr/>
      <dgm:t>
        <a:bodyPr/>
        <a:lstStyle/>
        <a:p>
          <a:endParaRPr lang="en-US"/>
        </a:p>
      </dgm:t>
    </dgm:pt>
    <dgm:pt modelId="{383D2709-6CFD-429E-9CB5-B7684B900983}" type="pres">
      <dgm:prSet presAssocID="{E88813B2-E66D-4436-A17D-BF981B144142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953A9C-F522-4195-B096-8774BF52D478}" type="pres">
      <dgm:prSet presAssocID="{E88813B2-E66D-4436-A17D-BF981B144142}" presName="wedge4" presStyleLbl="node1" presStyleIdx="3" presStyleCnt="6"/>
      <dgm:spPr/>
      <dgm:t>
        <a:bodyPr/>
        <a:lstStyle/>
        <a:p>
          <a:endParaRPr lang="en-US"/>
        </a:p>
      </dgm:t>
    </dgm:pt>
    <dgm:pt modelId="{B02993B6-A13D-401B-9C6D-AB43847C28DA}" type="pres">
      <dgm:prSet presAssocID="{E88813B2-E66D-4436-A17D-BF981B144142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A00063-5B8F-45E7-8DEF-7140D4C5CAD2}" type="pres">
      <dgm:prSet presAssocID="{E88813B2-E66D-4436-A17D-BF981B144142}" presName="wedge5" presStyleLbl="node1" presStyleIdx="4" presStyleCnt="6"/>
      <dgm:spPr/>
      <dgm:t>
        <a:bodyPr/>
        <a:lstStyle/>
        <a:p>
          <a:endParaRPr lang="en-US"/>
        </a:p>
      </dgm:t>
    </dgm:pt>
    <dgm:pt modelId="{D598F6C7-7EB3-45D1-BF7B-A8F7B71283AE}" type="pres">
      <dgm:prSet presAssocID="{E88813B2-E66D-4436-A17D-BF981B144142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7F0061-3E38-41E7-BD9B-CDC6BDAF1B5D}" type="pres">
      <dgm:prSet presAssocID="{E88813B2-E66D-4436-A17D-BF981B144142}" presName="wedge6" presStyleLbl="node1" presStyleIdx="5" presStyleCnt="6"/>
      <dgm:spPr/>
      <dgm:t>
        <a:bodyPr/>
        <a:lstStyle/>
        <a:p>
          <a:endParaRPr lang="en-US"/>
        </a:p>
      </dgm:t>
    </dgm:pt>
    <dgm:pt modelId="{40108A8B-8677-401A-85B5-7B96F7CB7F17}" type="pres">
      <dgm:prSet presAssocID="{E88813B2-E66D-4436-A17D-BF981B144142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B41C650-8B9F-4028-B474-39BA8B8AFD79}" srcId="{E88813B2-E66D-4436-A17D-BF981B144142}" destId="{BED8A39A-55E3-4F44-9FE6-F3AD29D0EFE4}" srcOrd="4" destOrd="0" parTransId="{377E9112-C828-4514-B8EF-1DD6B55364B9}" sibTransId="{DDBB362A-05CF-490F-85BE-D3A9AD6A1420}"/>
    <dgm:cxn modelId="{E8A4FFA5-80D4-41EA-8B62-66EE16DE20CA}" type="presOf" srcId="{E7C7673B-2418-46A3-85B5-60D920BF98EB}" destId="{BE958E65-97FD-49FE-8A11-E60352D4E41A}" srcOrd="0" destOrd="0" presId="urn:microsoft.com/office/officeart/2005/8/layout/chart3"/>
    <dgm:cxn modelId="{9741F110-CF48-4A27-A3AC-DBF3FECB3574}" type="presOf" srcId="{E88813B2-E66D-4436-A17D-BF981B144142}" destId="{3A4C471B-DC9F-4ECD-99B3-FC6ECF2D1CAB}" srcOrd="0" destOrd="0" presId="urn:microsoft.com/office/officeart/2005/8/layout/chart3"/>
    <dgm:cxn modelId="{90792262-F4AA-4726-8581-C1EC34E9066D}" srcId="{E88813B2-E66D-4436-A17D-BF981B144142}" destId="{B1362665-0A7F-4E20-AEFA-A4042EEA9FF7}" srcOrd="2" destOrd="0" parTransId="{B65E5A5F-9288-41E8-A772-6C144D386E92}" sibTransId="{EA477319-1B03-47AA-92F5-A245BED40D93}"/>
    <dgm:cxn modelId="{5FBC0C52-BAB5-4E1D-9912-05F030FC50A9}" type="presOf" srcId="{BED8A39A-55E3-4F44-9FE6-F3AD29D0EFE4}" destId="{D598F6C7-7EB3-45D1-BF7B-A8F7B71283AE}" srcOrd="1" destOrd="0" presId="urn:microsoft.com/office/officeart/2005/8/layout/chart3"/>
    <dgm:cxn modelId="{6528558D-0FC7-4180-981B-547D14196EF4}" type="presOf" srcId="{B1362665-0A7F-4E20-AEFA-A4042EEA9FF7}" destId="{383D2709-6CFD-429E-9CB5-B7684B900983}" srcOrd="1" destOrd="0" presId="urn:microsoft.com/office/officeart/2005/8/layout/chart3"/>
    <dgm:cxn modelId="{7231B769-04BC-43AB-810D-D94138AB9CE5}" type="presOf" srcId="{756C9DCE-2F85-4811-AB73-3B8B5B6B08B3}" destId="{B02993B6-A13D-401B-9C6D-AB43847C28DA}" srcOrd="1" destOrd="0" presId="urn:microsoft.com/office/officeart/2005/8/layout/chart3"/>
    <dgm:cxn modelId="{BEA75834-9400-4C55-BC1E-18E449FFCF0B}" srcId="{E88813B2-E66D-4436-A17D-BF981B144142}" destId="{014FE5D9-C1D0-45EC-9A1E-4157D66DC42F}" srcOrd="5" destOrd="0" parTransId="{21DA7DBC-8D6D-42E2-8FCB-EFBD61187C25}" sibTransId="{E1BF9482-357A-4A03-8732-69BBE3D22E09}"/>
    <dgm:cxn modelId="{7990AE9F-78CC-4F8C-AD88-0874263EDB85}" type="presOf" srcId="{014FE5D9-C1D0-45EC-9A1E-4157D66DC42F}" destId="{9D7F0061-3E38-41E7-BD9B-CDC6BDAF1B5D}" srcOrd="0" destOrd="0" presId="urn:microsoft.com/office/officeart/2005/8/layout/chart3"/>
    <dgm:cxn modelId="{E5CB5488-140A-45C9-9BD4-D03D8B4AA0BE}" srcId="{E88813B2-E66D-4436-A17D-BF981B144142}" destId="{756C9DCE-2F85-4811-AB73-3B8B5B6B08B3}" srcOrd="3" destOrd="0" parTransId="{DEAB7291-540A-46EA-ADB5-BC599EC54860}" sibTransId="{AA02AC51-839D-420E-9A67-9F578E80334A}"/>
    <dgm:cxn modelId="{E3BBE7DD-89E5-4B0B-9B3F-F0DBCF4C423F}" srcId="{E88813B2-E66D-4436-A17D-BF981B144142}" destId="{E7C7673B-2418-46A3-85B5-60D920BF98EB}" srcOrd="0" destOrd="0" parTransId="{B379A79D-5FFD-4C87-B682-74797DDBA38F}" sibTransId="{75974B5B-884D-409A-A8BE-D60907C56D39}"/>
    <dgm:cxn modelId="{743A4EBF-5DA3-4450-BA4F-D3AA8060B5C3}" type="presOf" srcId="{BED8A39A-55E3-4F44-9FE6-F3AD29D0EFE4}" destId="{A9A00063-5B8F-45E7-8DEF-7140D4C5CAD2}" srcOrd="0" destOrd="0" presId="urn:microsoft.com/office/officeart/2005/8/layout/chart3"/>
    <dgm:cxn modelId="{AFEBDB19-96B9-4CE3-A447-B087F4CDB925}" type="presOf" srcId="{E7C7673B-2418-46A3-85B5-60D920BF98EB}" destId="{89C1197C-A8EC-4BFC-8F6B-3E6E99BC6D49}" srcOrd="1" destOrd="0" presId="urn:microsoft.com/office/officeart/2005/8/layout/chart3"/>
    <dgm:cxn modelId="{7A5A822E-48CE-4D23-8CAC-C0ED486C1323}" type="presOf" srcId="{014FE5D9-C1D0-45EC-9A1E-4157D66DC42F}" destId="{40108A8B-8677-401A-85B5-7B96F7CB7F17}" srcOrd="1" destOrd="0" presId="urn:microsoft.com/office/officeart/2005/8/layout/chart3"/>
    <dgm:cxn modelId="{278F6B1E-6663-4977-9618-A2C6E5CB19FC}" srcId="{E88813B2-E66D-4436-A17D-BF981B144142}" destId="{3DF280DD-D812-4110-A9A8-6213396E7840}" srcOrd="1" destOrd="0" parTransId="{3DFDAF2A-6D06-4712-B578-8CB0A2333B5D}" sibTransId="{B3BFFC06-7A4A-4C42-B111-BAA5CA87F449}"/>
    <dgm:cxn modelId="{215993C0-0F77-45E2-AD1C-059563D7EB76}" type="presOf" srcId="{3DF280DD-D812-4110-A9A8-6213396E7840}" destId="{9EBC5EA6-F84B-4821-BF5B-E7B479CF29E3}" srcOrd="1" destOrd="0" presId="urn:microsoft.com/office/officeart/2005/8/layout/chart3"/>
    <dgm:cxn modelId="{C6B3F971-68D4-40AE-8CF7-527450C447E1}" type="presOf" srcId="{B1362665-0A7F-4E20-AEFA-A4042EEA9FF7}" destId="{D475B5E7-C390-44BC-8841-ED8F8068F20A}" srcOrd="0" destOrd="0" presId="urn:microsoft.com/office/officeart/2005/8/layout/chart3"/>
    <dgm:cxn modelId="{9C0F2287-B120-47B1-B79F-2497254521B8}" type="presOf" srcId="{3DF280DD-D812-4110-A9A8-6213396E7840}" destId="{E23015AB-C14E-4800-A841-145483B1478D}" srcOrd="0" destOrd="0" presId="urn:microsoft.com/office/officeart/2005/8/layout/chart3"/>
    <dgm:cxn modelId="{78F70BFA-9389-4D2A-A9FF-53949921B262}" type="presOf" srcId="{756C9DCE-2F85-4811-AB73-3B8B5B6B08B3}" destId="{09953A9C-F522-4195-B096-8774BF52D478}" srcOrd="0" destOrd="0" presId="urn:microsoft.com/office/officeart/2005/8/layout/chart3"/>
    <dgm:cxn modelId="{3BDA3FE6-3A9C-4861-94B6-E6EF00A13960}" type="presParOf" srcId="{3A4C471B-DC9F-4ECD-99B3-FC6ECF2D1CAB}" destId="{BE958E65-97FD-49FE-8A11-E60352D4E41A}" srcOrd="0" destOrd="0" presId="urn:microsoft.com/office/officeart/2005/8/layout/chart3"/>
    <dgm:cxn modelId="{382F0717-75FA-4FF7-B25F-A29E1CF6D81E}" type="presParOf" srcId="{3A4C471B-DC9F-4ECD-99B3-FC6ECF2D1CAB}" destId="{89C1197C-A8EC-4BFC-8F6B-3E6E99BC6D49}" srcOrd="1" destOrd="0" presId="urn:microsoft.com/office/officeart/2005/8/layout/chart3"/>
    <dgm:cxn modelId="{A05F4839-6841-497F-8AFF-5884D5664AB4}" type="presParOf" srcId="{3A4C471B-DC9F-4ECD-99B3-FC6ECF2D1CAB}" destId="{E23015AB-C14E-4800-A841-145483B1478D}" srcOrd="2" destOrd="0" presId="urn:microsoft.com/office/officeart/2005/8/layout/chart3"/>
    <dgm:cxn modelId="{D8F13BA3-8161-4744-870D-E6F8B304ABEA}" type="presParOf" srcId="{3A4C471B-DC9F-4ECD-99B3-FC6ECF2D1CAB}" destId="{9EBC5EA6-F84B-4821-BF5B-E7B479CF29E3}" srcOrd="3" destOrd="0" presId="urn:microsoft.com/office/officeart/2005/8/layout/chart3"/>
    <dgm:cxn modelId="{BDBA6862-3D46-408C-B04A-046C64EAE999}" type="presParOf" srcId="{3A4C471B-DC9F-4ECD-99B3-FC6ECF2D1CAB}" destId="{D475B5E7-C390-44BC-8841-ED8F8068F20A}" srcOrd="4" destOrd="0" presId="urn:microsoft.com/office/officeart/2005/8/layout/chart3"/>
    <dgm:cxn modelId="{5D12BA3B-8580-4E90-8EEE-FECB5FAFD963}" type="presParOf" srcId="{3A4C471B-DC9F-4ECD-99B3-FC6ECF2D1CAB}" destId="{383D2709-6CFD-429E-9CB5-B7684B900983}" srcOrd="5" destOrd="0" presId="urn:microsoft.com/office/officeart/2005/8/layout/chart3"/>
    <dgm:cxn modelId="{976C1A4F-9EAD-4746-A93E-7E1C284E6494}" type="presParOf" srcId="{3A4C471B-DC9F-4ECD-99B3-FC6ECF2D1CAB}" destId="{09953A9C-F522-4195-B096-8774BF52D478}" srcOrd="6" destOrd="0" presId="urn:microsoft.com/office/officeart/2005/8/layout/chart3"/>
    <dgm:cxn modelId="{C4825CCB-4E6E-4ADC-8B62-16FF1D6B52BB}" type="presParOf" srcId="{3A4C471B-DC9F-4ECD-99B3-FC6ECF2D1CAB}" destId="{B02993B6-A13D-401B-9C6D-AB43847C28DA}" srcOrd="7" destOrd="0" presId="urn:microsoft.com/office/officeart/2005/8/layout/chart3"/>
    <dgm:cxn modelId="{2EA8F9EE-6697-4599-ABBC-76087DFC7103}" type="presParOf" srcId="{3A4C471B-DC9F-4ECD-99B3-FC6ECF2D1CAB}" destId="{A9A00063-5B8F-45E7-8DEF-7140D4C5CAD2}" srcOrd="8" destOrd="0" presId="urn:microsoft.com/office/officeart/2005/8/layout/chart3"/>
    <dgm:cxn modelId="{A8D14692-4863-4933-A1D3-B19610B19B7C}" type="presParOf" srcId="{3A4C471B-DC9F-4ECD-99B3-FC6ECF2D1CAB}" destId="{D598F6C7-7EB3-45D1-BF7B-A8F7B71283AE}" srcOrd="9" destOrd="0" presId="urn:microsoft.com/office/officeart/2005/8/layout/chart3"/>
    <dgm:cxn modelId="{0F12066A-1F44-42F8-B386-456922222681}" type="presParOf" srcId="{3A4C471B-DC9F-4ECD-99B3-FC6ECF2D1CAB}" destId="{9D7F0061-3E38-41E7-BD9B-CDC6BDAF1B5D}" srcOrd="10" destOrd="0" presId="urn:microsoft.com/office/officeart/2005/8/layout/chart3"/>
    <dgm:cxn modelId="{3D9C0ACD-30B5-40F2-A352-38CC12B4B080}" type="presParOf" srcId="{3A4C471B-DC9F-4ECD-99B3-FC6ECF2D1CAB}" destId="{40108A8B-8677-401A-85B5-7B96F7CB7F17}" srcOrd="11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29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E88813B2-E66D-4436-A17D-BF981B144142}" type="doc">
      <dgm:prSet loTypeId="urn:microsoft.com/office/officeart/2005/8/layout/chart3" loCatId="cycle" qsTypeId="urn:microsoft.com/office/officeart/2005/8/quickstyle/3d9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7C7673B-2418-46A3-85B5-60D920BF98EB}">
      <dgm:prSet phldrT="[Text]"/>
      <dgm:spPr/>
      <dgm:t>
        <a:bodyPr/>
        <a:lstStyle/>
        <a:p>
          <a:endParaRPr lang="en-US" dirty="0"/>
        </a:p>
      </dgm:t>
    </dgm:pt>
    <dgm:pt modelId="{B379A79D-5FFD-4C87-B682-74797DDBA38F}" type="parTrans" cxnId="{E3BBE7DD-89E5-4B0B-9B3F-F0DBCF4C423F}">
      <dgm:prSet/>
      <dgm:spPr/>
      <dgm:t>
        <a:bodyPr/>
        <a:lstStyle/>
        <a:p>
          <a:endParaRPr lang="en-US"/>
        </a:p>
      </dgm:t>
    </dgm:pt>
    <dgm:pt modelId="{75974B5B-884D-409A-A8BE-D60907C56D39}" type="sibTrans" cxnId="{E3BBE7DD-89E5-4B0B-9B3F-F0DBCF4C423F}">
      <dgm:prSet/>
      <dgm:spPr/>
      <dgm:t>
        <a:bodyPr/>
        <a:lstStyle/>
        <a:p>
          <a:endParaRPr lang="en-US"/>
        </a:p>
      </dgm:t>
    </dgm:pt>
    <dgm:pt modelId="{3DF280DD-D812-4110-A9A8-6213396E7840}">
      <dgm:prSet phldrT="[Text]"/>
      <dgm:spPr>
        <a:solidFill>
          <a:srgbClr val="00B0F0"/>
        </a:solidFill>
      </dgm:spPr>
      <dgm:t>
        <a:bodyPr/>
        <a:lstStyle/>
        <a:p>
          <a:endParaRPr lang="en-US" dirty="0"/>
        </a:p>
      </dgm:t>
    </dgm:pt>
    <dgm:pt modelId="{3DFDAF2A-6D06-4712-B578-8CB0A2333B5D}" type="parTrans" cxnId="{278F6B1E-6663-4977-9618-A2C6E5CB19FC}">
      <dgm:prSet/>
      <dgm:spPr/>
      <dgm:t>
        <a:bodyPr/>
        <a:lstStyle/>
        <a:p>
          <a:endParaRPr lang="en-US"/>
        </a:p>
      </dgm:t>
    </dgm:pt>
    <dgm:pt modelId="{B3BFFC06-7A4A-4C42-B111-BAA5CA87F449}" type="sibTrans" cxnId="{278F6B1E-6663-4977-9618-A2C6E5CB19FC}">
      <dgm:prSet/>
      <dgm:spPr/>
      <dgm:t>
        <a:bodyPr/>
        <a:lstStyle/>
        <a:p>
          <a:endParaRPr lang="en-US"/>
        </a:p>
      </dgm:t>
    </dgm:pt>
    <dgm:pt modelId="{B1362665-0A7F-4E20-AEFA-A4042EEA9FF7}">
      <dgm:prSet phldrT="[Text]"/>
      <dgm:spPr>
        <a:solidFill>
          <a:srgbClr val="00B0F0"/>
        </a:solidFill>
      </dgm:spPr>
      <dgm:t>
        <a:bodyPr/>
        <a:lstStyle/>
        <a:p>
          <a:endParaRPr lang="en-US" dirty="0"/>
        </a:p>
      </dgm:t>
    </dgm:pt>
    <dgm:pt modelId="{B65E5A5F-9288-41E8-A772-6C144D386E92}" type="parTrans" cxnId="{90792262-F4AA-4726-8581-C1EC34E9066D}">
      <dgm:prSet/>
      <dgm:spPr/>
      <dgm:t>
        <a:bodyPr/>
        <a:lstStyle/>
        <a:p>
          <a:endParaRPr lang="en-US"/>
        </a:p>
      </dgm:t>
    </dgm:pt>
    <dgm:pt modelId="{EA477319-1B03-47AA-92F5-A245BED40D93}" type="sibTrans" cxnId="{90792262-F4AA-4726-8581-C1EC34E9066D}">
      <dgm:prSet/>
      <dgm:spPr/>
      <dgm:t>
        <a:bodyPr/>
        <a:lstStyle/>
        <a:p>
          <a:endParaRPr lang="en-US"/>
        </a:p>
      </dgm:t>
    </dgm:pt>
    <dgm:pt modelId="{756C9DCE-2F85-4811-AB73-3B8B5B6B08B3}">
      <dgm:prSet/>
      <dgm:spPr>
        <a:solidFill>
          <a:srgbClr val="00B0F0"/>
        </a:solidFill>
      </dgm:spPr>
      <dgm:t>
        <a:bodyPr/>
        <a:lstStyle/>
        <a:p>
          <a:endParaRPr lang="en-US"/>
        </a:p>
      </dgm:t>
    </dgm:pt>
    <dgm:pt modelId="{DEAB7291-540A-46EA-ADB5-BC599EC54860}" type="parTrans" cxnId="{E5CB5488-140A-45C9-9BD4-D03D8B4AA0BE}">
      <dgm:prSet/>
      <dgm:spPr/>
      <dgm:t>
        <a:bodyPr/>
        <a:lstStyle/>
        <a:p>
          <a:endParaRPr lang="en-US"/>
        </a:p>
      </dgm:t>
    </dgm:pt>
    <dgm:pt modelId="{AA02AC51-839D-420E-9A67-9F578E80334A}" type="sibTrans" cxnId="{E5CB5488-140A-45C9-9BD4-D03D8B4AA0BE}">
      <dgm:prSet/>
      <dgm:spPr/>
      <dgm:t>
        <a:bodyPr/>
        <a:lstStyle/>
        <a:p>
          <a:endParaRPr lang="en-US"/>
        </a:p>
      </dgm:t>
    </dgm:pt>
    <dgm:pt modelId="{BED8A39A-55E3-4F44-9FE6-F3AD29D0EFE4}">
      <dgm:prSet/>
      <dgm:spPr>
        <a:solidFill>
          <a:srgbClr val="00B0F0"/>
        </a:solidFill>
      </dgm:spPr>
      <dgm:t>
        <a:bodyPr/>
        <a:lstStyle/>
        <a:p>
          <a:endParaRPr lang="en-US"/>
        </a:p>
      </dgm:t>
    </dgm:pt>
    <dgm:pt modelId="{377E9112-C828-4514-B8EF-1DD6B55364B9}" type="parTrans" cxnId="{FB41C650-8B9F-4028-B474-39BA8B8AFD79}">
      <dgm:prSet/>
      <dgm:spPr/>
      <dgm:t>
        <a:bodyPr/>
        <a:lstStyle/>
        <a:p>
          <a:endParaRPr lang="en-US"/>
        </a:p>
      </dgm:t>
    </dgm:pt>
    <dgm:pt modelId="{DDBB362A-05CF-490F-85BE-D3A9AD6A1420}" type="sibTrans" cxnId="{FB41C650-8B9F-4028-B474-39BA8B8AFD79}">
      <dgm:prSet/>
      <dgm:spPr/>
      <dgm:t>
        <a:bodyPr/>
        <a:lstStyle/>
        <a:p>
          <a:endParaRPr lang="en-US"/>
        </a:p>
      </dgm:t>
    </dgm:pt>
    <dgm:pt modelId="{014FE5D9-C1D0-45EC-9A1E-4157D66DC42F}">
      <dgm:prSet/>
      <dgm:spPr>
        <a:solidFill>
          <a:srgbClr val="00B0F0"/>
        </a:solidFill>
      </dgm:spPr>
      <dgm:t>
        <a:bodyPr/>
        <a:lstStyle/>
        <a:p>
          <a:endParaRPr lang="en-US"/>
        </a:p>
      </dgm:t>
    </dgm:pt>
    <dgm:pt modelId="{21DA7DBC-8D6D-42E2-8FCB-EFBD61187C25}" type="parTrans" cxnId="{BEA75834-9400-4C55-BC1E-18E449FFCF0B}">
      <dgm:prSet/>
      <dgm:spPr/>
      <dgm:t>
        <a:bodyPr/>
        <a:lstStyle/>
        <a:p>
          <a:endParaRPr lang="en-US"/>
        </a:p>
      </dgm:t>
    </dgm:pt>
    <dgm:pt modelId="{E1BF9482-357A-4A03-8732-69BBE3D22E09}" type="sibTrans" cxnId="{BEA75834-9400-4C55-BC1E-18E449FFCF0B}">
      <dgm:prSet/>
      <dgm:spPr/>
      <dgm:t>
        <a:bodyPr/>
        <a:lstStyle/>
        <a:p>
          <a:endParaRPr lang="en-US"/>
        </a:p>
      </dgm:t>
    </dgm:pt>
    <dgm:pt modelId="{3A4C471B-DC9F-4ECD-99B3-FC6ECF2D1CAB}" type="pres">
      <dgm:prSet presAssocID="{E88813B2-E66D-4436-A17D-BF981B144142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E958E65-97FD-49FE-8A11-E60352D4E41A}" type="pres">
      <dgm:prSet presAssocID="{E88813B2-E66D-4436-A17D-BF981B144142}" presName="wedge1" presStyleLbl="node1" presStyleIdx="0" presStyleCnt="6" custLinFactNeighborX="-2344" custLinFactNeighborY="4706"/>
      <dgm:spPr/>
      <dgm:t>
        <a:bodyPr/>
        <a:lstStyle/>
        <a:p>
          <a:endParaRPr lang="en-US"/>
        </a:p>
      </dgm:t>
    </dgm:pt>
    <dgm:pt modelId="{89C1197C-A8EC-4BFC-8F6B-3E6E99BC6D49}" type="pres">
      <dgm:prSet presAssocID="{E88813B2-E66D-4436-A17D-BF981B144142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3015AB-C14E-4800-A841-145483B1478D}" type="pres">
      <dgm:prSet presAssocID="{E88813B2-E66D-4436-A17D-BF981B144142}" presName="wedge2" presStyleLbl="node1" presStyleIdx="1" presStyleCnt="6"/>
      <dgm:spPr/>
      <dgm:t>
        <a:bodyPr/>
        <a:lstStyle/>
        <a:p>
          <a:endParaRPr lang="en-US"/>
        </a:p>
      </dgm:t>
    </dgm:pt>
    <dgm:pt modelId="{9EBC5EA6-F84B-4821-BF5B-E7B479CF29E3}" type="pres">
      <dgm:prSet presAssocID="{E88813B2-E66D-4436-A17D-BF981B144142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75B5E7-C390-44BC-8841-ED8F8068F20A}" type="pres">
      <dgm:prSet presAssocID="{E88813B2-E66D-4436-A17D-BF981B144142}" presName="wedge3" presStyleLbl="node1" presStyleIdx="2" presStyleCnt="6"/>
      <dgm:spPr/>
      <dgm:t>
        <a:bodyPr/>
        <a:lstStyle/>
        <a:p>
          <a:endParaRPr lang="en-US"/>
        </a:p>
      </dgm:t>
    </dgm:pt>
    <dgm:pt modelId="{383D2709-6CFD-429E-9CB5-B7684B900983}" type="pres">
      <dgm:prSet presAssocID="{E88813B2-E66D-4436-A17D-BF981B144142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953A9C-F522-4195-B096-8774BF52D478}" type="pres">
      <dgm:prSet presAssocID="{E88813B2-E66D-4436-A17D-BF981B144142}" presName="wedge4" presStyleLbl="node1" presStyleIdx="3" presStyleCnt="6"/>
      <dgm:spPr/>
      <dgm:t>
        <a:bodyPr/>
        <a:lstStyle/>
        <a:p>
          <a:endParaRPr lang="en-US"/>
        </a:p>
      </dgm:t>
    </dgm:pt>
    <dgm:pt modelId="{B02993B6-A13D-401B-9C6D-AB43847C28DA}" type="pres">
      <dgm:prSet presAssocID="{E88813B2-E66D-4436-A17D-BF981B144142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A00063-5B8F-45E7-8DEF-7140D4C5CAD2}" type="pres">
      <dgm:prSet presAssocID="{E88813B2-E66D-4436-A17D-BF981B144142}" presName="wedge5" presStyleLbl="node1" presStyleIdx="4" presStyleCnt="6"/>
      <dgm:spPr/>
      <dgm:t>
        <a:bodyPr/>
        <a:lstStyle/>
        <a:p>
          <a:endParaRPr lang="en-US"/>
        </a:p>
      </dgm:t>
    </dgm:pt>
    <dgm:pt modelId="{D598F6C7-7EB3-45D1-BF7B-A8F7B71283AE}" type="pres">
      <dgm:prSet presAssocID="{E88813B2-E66D-4436-A17D-BF981B144142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7F0061-3E38-41E7-BD9B-CDC6BDAF1B5D}" type="pres">
      <dgm:prSet presAssocID="{E88813B2-E66D-4436-A17D-BF981B144142}" presName="wedge6" presStyleLbl="node1" presStyleIdx="5" presStyleCnt="6"/>
      <dgm:spPr/>
      <dgm:t>
        <a:bodyPr/>
        <a:lstStyle/>
        <a:p>
          <a:endParaRPr lang="en-US"/>
        </a:p>
      </dgm:t>
    </dgm:pt>
    <dgm:pt modelId="{40108A8B-8677-401A-85B5-7B96F7CB7F17}" type="pres">
      <dgm:prSet presAssocID="{E88813B2-E66D-4436-A17D-BF981B144142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B41C650-8B9F-4028-B474-39BA8B8AFD79}" srcId="{E88813B2-E66D-4436-A17D-BF981B144142}" destId="{BED8A39A-55E3-4F44-9FE6-F3AD29D0EFE4}" srcOrd="4" destOrd="0" parTransId="{377E9112-C828-4514-B8EF-1DD6B55364B9}" sibTransId="{DDBB362A-05CF-490F-85BE-D3A9AD6A1420}"/>
    <dgm:cxn modelId="{89D2CCC2-947D-47FD-86A1-D8C99F06AFB6}" type="presOf" srcId="{3DF280DD-D812-4110-A9A8-6213396E7840}" destId="{E23015AB-C14E-4800-A841-145483B1478D}" srcOrd="0" destOrd="0" presId="urn:microsoft.com/office/officeart/2005/8/layout/chart3"/>
    <dgm:cxn modelId="{A2F7E47B-4BB4-4B62-B2D1-A36A1EC025CA}" type="presOf" srcId="{014FE5D9-C1D0-45EC-9A1E-4157D66DC42F}" destId="{9D7F0061-3E38-41E7-BD9B-CDC6BDAF1B5D}" srcOrd="0" destOrd="0" presId="urn:microsoft.com/office/officeart/2005/8/layout/chart3"/>
    <dgm:cxn modelId="{90792262-F4AA-4726-8581-C1EC34E9066D}" srcId="{E88813B2-E66D-4436-A17D-BF981B144142}" destId="{B1362665-0A7F-4E20-AEFA-A4042EEA9FF7}" srcOrd="2" destOrd="0" parTransId="{B65E5A5F-9288-41E8-A772-6C144D386E92}" sibTransId="{EA477319-1B03-47AA-92F5-A245BED40D93}"/>
    <dgm:cxn modelId="{AAC47789-1889-48D3-BF6A-5D4E6BD02D29}" type="presOf" srcId="{014FE5D9-C1D0-45EC-9A1E-4157D66DC42F}" destId="{40108A8B-8677-401A-85B5-7B96F7CB7F17}" srcOrd="1" destOrd="0" presId="urn:microsoft.com/office/officeart/2005/8/layout/chart3"/>
    <dgm:cxn modelId="{16BF2D9E-AC3B-448A-84DF-98D45ABA2908}" type="presOf" srcId="{3DF280DD-D812-4110-A9A8-6213396E7840}" destId="{9EBC5EA6-F84B-4821-BF5B-E7B479CF29E3}" srcOrd="1" destOrd="0" presId="urn:microsoft.com/office/officeart/2005/8/layout/chart3"/>
    <dgm:cxn modelId="{94E8F6F5-C7DE-453A-9AF2-687A06C7AB13}" type="presOf" srcId="{E7C7673B-2418-46A3-85B5-60D920BF98EB}" destId="{89C1197C-A8EC-4BFC-8F6B-3E6E99BC6D49}" srcOrd="1" destOrd="0" presId="urn:microsoft.com/office/officeart/2005/8/layout/chart3"/>
    <dgm:cxn modelId="{BEA75834-9400-4C55-BC1E-18E449FFCF0B}" srcId="{E88813B2-E66D-4436-A17D-BF981B144142}" destId="{014FE5D9-C1D0-45EC-9A1E-4157D66DC42F}" srcOrd="5" destOrd="0" parTransId="{21DA7DBC-8D6D-42E2-8FCB-EFBD61187C25}" sibTransId="{E1BF9482-357A-4A03-8732-69BBE3D22E09}"/>
    <dgm:cxn modelId="{669DD69E-A1FE-472C-B9A3-14834AAB4D87}" type="presOf" srcId="{BED8A39A-55E3-4F44-9FE6-F3AD29D0EFE4}" destId="{D598F6C7-7EB3-45D1-BF7B-A8F7B71283AE}" srcOrd="1" destOrd="0" presId="urn:microsoft.com/office/officeart/2005/8/layout/chart3"/>
    <dgm:cxn modelId="{69454421-C592-4C4C-A896-FFB916103DF5}" type="presOf" srcId="{E88813B2-E66D-4436-A17D-BF981B144142}" destId="{3A4C471B-DC9F-4ECD-99B3-FC6ECF2D1CAB}" srcOrd="0" destOrd="0" presId="urn:microsoft.com/office/officeart/2005/8/layout/chart3"/>
    <dgm:cxn modelId="{E5CB5488-140A-45C9-9BD4-D03D8B4AA0BE}" srcId="{E88813B2-E66D-4436-A17D-BF981B144142}" destId="{756C9DCE-2F85-4811-AB73-3B8B5B6B08B3}" srcOrd="3" destOrd="0" parTransId="{DEAB7291-540A-46EA-ADB5-BC599EC54860}" sibTransId="{AA02AC51-839D-420E-9A67-9F578E80334A}"/>
    <dgm:cxn modelId="{E3BBE7DD-89E5-4B0B-9B3F-F0DBCF4C423F}" srcId="{E88813B2-E66D-4436-A17D-BF981B144142}" destId="{E7C7673B-2418-46A3-85B5-60D920BF98EB}" srcOrd="0" destOrd="0" parTransId="{B379A79D-5FFD-4C87-B682-74797DDBA38F}" sibTransId="{75974B5B-884D-409A-A8BE-D60907C56D39}"/>
    <dgm:cxn modelId="{0458A54D-AD95-41DD-91CA-E994986778E0}" type="presOf" srcId="{756C9DCE-2F85-4811-AB73-3B8B5B6B08B3}" destId="{09953A9C-F522-4195-B096-8774BF52D478}" srcOrd="0" destOrd="0" presId="urn:microsoft.com/office/officeart/2005/8/layout/chart3"/>
    <dgm:cxn modelId="{5A775FF3-00A7-479C-9C78-15DAF1BF4B12}" type="presOf" srcId="{BED8A39A-55E3-4F44-9FE6-F3AD29D0EFE4}" destId="{A9A00063-5B8F-45E7-8DEF-7140D4C5CAD2}" srcOrd="0" destOrd="0" presId="urn:microsoft.com/office/officeart/2005/8/layout/chart3"/>
    <dgm:cxn modelId="{467B6856-D0DA-48BE-B4DA-9226B35B68CC}" type="presOf" srcId="{756C9DCE-2F85-4811-AB73-3B8B5B6B08B3}" destId="{B02993B6-A13D-401B-9C6D-AB43847C28DA}" srcOrd="1" destOrd="0" presId="urn:microsoft.com/office/officeart/2005/8/layout/chart3"/>
    <dgm:cxn modelId="{CE779E0F-C478-41C7-8994-2303B45F898B}" type="presOf" srcId="{B1362665-0A7F-4E20-AEFA-A4042EEA9FF7}" destId="{383D2709-6CFD-429E-9CB5-B7684B900983}" srcOrd="1" destOrd="0" presId="urn:microsoft.com/office/officeart/2005/8/layout/chart3"/>
    <dgm:cxn modelId="{278F6B1E-6663-4977-9618-A2C6E5CB19FC}" srcId="{E88813B2-E66D-4436-A17D-BF981B144142}" destId="{3DF280DD-D812-4110-A9A8-6213396E7840}" srcOrd="1" destOrd="0" parTransId="{3DFDAF2A-6D06-4712-B578-8CB0A2333B5D}" sibTransId="{B3BFFC06-7A4A-4C42-B111-BAA5CA87F449}"/>
    <dgm:cxn modelId="{52294F7D-F25B-447A-ADD6-B373A5EBDD59}" type="presOf" srcId="{E7C7673B-2418-46A3-85B5-60D920BF98EB}" destId="{BE958E65-97FD-49FE-8A11-E60352D4E41A}" srcOrd="0" destOrd="0" presId="urn:microsoft.com/office/officeart/2005/8/layout/chart3"/>
    <dgm:cxn modelId="{6D7F60F7-244C-4B26-B90F-33C72757D350}" type="presOf" srcId="{B1362665-0A7F-4E20-AEFA-A4042EEA9FF7}" destId="{D475B5E7-C390-44BC-8841-ED8F8068F20A}" srcOrd="0" destOrd="0" presId="urn:microsoft.com/office/officeart/2005/8/layout/chart3"/>
    <dgm:cxn modelId="{8D5BCDFE-896A-454F-9CBD-544415E4431E}" type="presParOf" srcId="{3A4C471B-DC9F-4ECD-99B3-FC6ECF2D1CAB}" destId="{BE958E65-97FD-49FE-8A11-E60352D4E41A}" srcOrd="0" destOrd="0" presId="urn:microsoft.com/office/officeart/2005/8/layout/chart3"/>
    <dgm:cxn modelId="{2C952766-61A1-4B19-B646-C9BBF66B5AF3}" type="presParOf" srcId="{3A4C471B-DC9F-4ECD-99B3-FC6ECF2D1CAB}" destId="{89C1197C-A8EC-4BFC-8F6B-3E6E99BC6D49}" srcOrd="1" destOrd="0" presId="urn:microsoft.com/office/officeart/2005/8/layout/chart3"/>
    <dgm:cxn modelId="{215B5396-4BA1-46C4-B39E-12D1BB86B6C8}" type="presParOf" srcId="{3A4C471B-DC9F-4ECD-99B3-FC6ECF2D1CAB}" destId="{E23015AB-C14E-4800-A841-145483B1478D}" srcOrd="2" destOrd="0" presId="urn:microsoft.com/office/officeart/2005/8/layout/chart3"/>
    <dgm:cxn modelId="{F83AFC4E-0D6A-4AB0-B29E-B66CD0A9E8AB}" type="presParOf" srcId="{3A4C471B-DC9F-4ECD-99B3-FC6ECF2D1CAB}" destId="{9EBC5EA6-F84B-4821-BF5B-E7B479CF29E3}" srcOrd="3" destOrd="0" presId="urn:microsoft.com/office/officeart/2005/8/layout/chart3"/>
    <dgm:cxn modelId="{EA804C15-76B0-4B11-AA6D-B74ED1F47955}" type="presParOf" srcId="{3A4C471B-DC9F-4ECD-99B3-FC6ECF2D1CAB}" destId="{D475B5E7-C390-44BC-8841-ED8F8068F20A}" srcOrd="4" destOrd="0" presId="urn:microsoft.com/office/officeart/2005/8/layout/chart3"/>
    <dgm:cxn modelId="{62AA7DE7-0D58-4328-B4D7-84CAC426ECF0}" type="presParOf" srcId="{3A4C471B-DC9F-4ECD-99B3-FC6ECF2D1CAB}" destId="{383D2709-6CFD-429E-9CB5-B7684B900983}" srcOrd="5" destOrd="0" presId="urn:microsoft.com/office/officeart/2005/8/layout/chart3"/>
    <dgm:cxn modelId="{55E80C50-42D5-49BE-8B0E-2562B700D5DE}" type="presParOf" srcId="{3A4C471B-DC9F-4ECD-99B3-FC6ECF2D1CAB}" destId="{09953A9C-F522-4195-B096-8774BF52D478}" srcOrd="6" destOrd="0" presId="urn:microsoft.com/office/officeart/2005/8/layout/chart3"/>
    <dgm:cxn modelId="{6EF4F576-9118-4ECA-BE19-4F90414BD125}" type="presParOf" srcId="{3A4C471B-DC9F-4ECD-99B3-FC6ECF2D1CAB}" destId="{B02993B6-A13D-401B-9C6D-AB43847C28DA}" srcOrd="7" destOrd="0" presId="urn:microsoft.com/office/officeart/2005/8/layout/chart3"/>
    <dgm:cxn modelId="{705DACB8-70A4-43EF-9568-01FFC7AF05D2}" type="presParOf" srcId="{3A4C471B-DC9F-4ECD-99B3-FC6ECF2D1CAB}" destId="{A9A00063-5B8F-45E7-8DEF-7140D4C5CAD2}" srcOrd="8" destOrd="0" presId="urn:microsoft.com/office/officeart/2005/8/layout/chart3"/>
    <dgm:cxn modelId="{72B0D7DF-3946-4F2E-B8E8-E06A2D443762}" type="presParOf" srcId="{3A4C471B-DC9F-4ECD-99B3-FC6ECF2D1CAB}" destId="{D598F6C7-7EB3-45D1-BF7B-A8F7B71283AE}" srcOrd="9" destOrd="0" presId="urn:microsoft.com/office/officeart/2005/8/layout/chart3"/>
    <dgm:cxn modelId="{B0FEE7CF-CF54-4491-B8BE-779FDCDDA7FC}" type="presParOf" srcId="{3A4C471B-DC9F-4ECD-99B3-FC6ECF2D1CAB}" destId="{9D7F0061-3E38-41E7-BD9B-CDC6BDAF1B5D}" srcOrd="10" destOrd="0" presId="urn:microsoft.com/office/officeart/2005/8/layout/chart3"/>
    <dgm:cxn modelId="{8E8E85E8-F2FF-4E98-ACD2-93B59064D2F0}" type="presParOf" srcId="{3A4C471B-DC9F-4ECD-99B3-FC6ECF2D1CAB}" destId="{40108A8B-8677-401A-85B5-7B96F7CB7F17}" srcOrd="11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47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E88813B2-E66D-4436-A17D-BF981B144142}" type="doc">
      <dgm:prSet loTypeId="urn:microsoft.com/office/officeart/2005/8/layout/chart3" loCatId="cycle" qsTypeId="urn:microsoft.com/office/officeart/2005/8/quickstyle/3d9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7C7673B-2418-46A3-85B5-60D920BF98EB}">
      <dgm:prSet phldrT="[Text]"/>
      <dgm:spPr/>
      <dgm:t>
        <a:bodyPr/>
        <a:lstStyle/>
        <a:p>
          <a:endParaRPr lang="en-US" dirty="0"/>
        </a:p>
      </dgm:t>
    </dgm:pt>
    <dgm:pt modelId="{B379A79D-5FFD-4C87-B682-74797DDBA38F}" type="parTrans" cxnId="{E3BBE7DD-89E5-4B0B-9B3F-F0DBCF4C423F}">
      <dgm:prSet/>
      <dgm:spPr/>
      <dgm:t>
        <a:bodyPr/>
        <a:lstStyle/>
        <a:p>
          <a:endParaRPr lang="en-US"/>
        </a:p>
      </dgm:t>
    </dgm:pt>
    <dgm:pt modelId="{75974B5B-884D-409A-A8BE-D60907C56D39}" type="sibTrans" cxnId="{E3BBE7DD-89E5-4B0B-9B3F-F0DBCF4C423F}">
      <dgm:prSet/>
      <dgm:spPr/>
      <dgm:t>
        <a:bodyPr/>
        <a:lstStyle/>
        <a:p>
          <a:endParaRPr lang="en-US"/>
        </a:p>
      </dgm:t>
    </dgm:pt>
    <dgm:pt modelId="{3DF280DD-D812-4110-A9A8-6213396E7840}">
      <dgm:prSet phldrT="[Text]"/>
      <dgm:spPr>
        <a:solidFill>
          <a:srgbClr val="00B0F0"/>
        </a:solidFill>
      </dgm:spPr>
      <dgm:t>
        <a:bodyPr/>
        <a:lstStyle/>
        <a:p>
          <a:endParaRPr lang="en-US" dirty="0"/>
        </a:p>
      </dgm:t>
    </dgm:pt>
    <dgm:pt modelId="{3DFDAF2A-6D06-4712-B578-8CB0A2333B5D}" type="parTrans" cxnId="{278F6B1E-6663-4977-9618-A2C6E5CB19FC}">
      <dgm:prSet/>
      <dgm:spPr/>
      <dgm:t>
        <a:bodyPr/>
        <a:lstStyle/>
        <a:p>
          <a:endParaRPr lang="en-US"/>
        </a:p>
      </dgm:t>
    </dgm:pt>
    <dgm:pt modelId="{B3BFFC06-7A4A-4C42-B111-BAA5CA87F449}" type="sibTrans" cxnId="{278F6B1E-6663-4977-9618-A2C6E5CB19FC}">
      <dgm:prSet/>
      <dgm:spPr/>
      <dgm:t>
        <a:bodyPr/>
        <a:lstStyle/>
        <a:p>
          <a:endParaRPr lang="en-US"/>
        </a:p>
      </dgm:t>
    </dgm:pt>
    <dgm:pt modelId="{B1362665-0A7F-4E20-AEFA-A4042EEA9FF7}">
      <dgm:prSet phldrT="[Text]"/>
      <dgm:spPr>
        <a:solidFill>
          <a:srgbClr val="00B0F0"/>
        </a:solidFill>
      </dgm:spPr>
      <dgm:t>
        <a:bodyPr/>
        <a:lstStyle/>
        <a:p>
          <a:endParaRPr lang="en-US" dirty="0"/>
        </a:p>
      </dgm:t>
    </dgm:pt>
    <dgm:pt modelId="{B65E5A5F-9288-41E8-A772-6C144D386E92}" type="parTrans" cxnId="{90792262-F4AA-4726-8581-C1EC34E9066D}">
      <dgm:prSet/>
      <dgm:spPr/>
      <dgm:t>
        <a:bodyPr/>
        <a:lstStyle/>
        <a:p>
          <a:endParaRPr lang="en-US"/>
        </a:p>
      </dgm:t>
    </dgm:pt>
    <dgm:pt modelId="{EA477319-1B03-47AA-92F5-A245BED40D93}" type="sibTrans" cxnId="{90792262-F4AA-4726-8581-C1EC34E9066D}">
      <dgm:prSet/>
      <dgm:spPr/>
      <dgm:t>
        <a:bodyPr/>
        <a:lstStyle/>
        <a:p>
          <a:endParaRPr lang="en-US"/>
        </a:p>
      </dgm:t>
    </dgm:pt>
    <dgm:pt modelId="{756C9DCE-2F85-4811-AB73-3B8B5B6B08B3}">
      <dgm:prSet/>
      <dgm:spPr>
        <a:solidFill>
          <a:srgbClr val="00B0F0"/>
        </a:solidFill>
      </dgm:spPr>
      <dgm:t>
        <a:bodyPr/>
        <a:lstStyle/>
        <a:p>
          <a:endParaRPr lang="en-US"/>
        </a:p>
      </dgm:t>
    </dgm:pt>
    <dgm:pt modelId="{DEAB7291-540A-46EA-ADB5-BC599EC54860}" type="parTrans" cxnId="{E5CB5488-140A-45C9-9BD4-D03D8B4AA0BE}">
      <dgm:prSet/>
      <dgm:spPr/>
      <dgm:t>
        <a:bodyPr/>
        <a:lstStyle/>
        <a:p>
          <a:endParaRPr lang="en-US"/>
        </a:p>
      </dgm:t>
    </dgm:pt>
    <dgm:pt modelId="{AA02AC51-839D-420E-9A67-9F578E80334A}" type="sibTrans" cxnId="{E5CB5488-140A-45C9-9BD4-D03D8B4AA0BE}">
      <dgm:prSet/>
      <dgm:spPr/>
      <dgm:t>
        <a:bodyPr/>
        <a:lstStyle/>
        <a:p>
          <a:endParaRPr lang="en-US"/>
        </a:p>
      </dgm:t>
    </dgm:pt>
    <dgm:pt modelId="{BED8A39A-55E3-4F44-9FE6-F3AD29D0EFE4}">
      <dgm:prSet/>
      <dgm:spPr>
        <a:solidFill>
          <a:srgbClr val="00B0F0"/>
        </a:solidFill>
      </dgm:spPr>
      <dgm:t>
        <a:bodyPr/>
        <a:lstStyle/>
        <a:p>
          <a:endParaRPr lang="en-US"/>
        </a:p>
      </dgm:t>
    </dgm:pt>
    <dgm:pt modelId="{377E9112-C828-4514-B8EF-1DD6B55364B9}" type="parTrans" cxnId="{FB41C650-8B9F-4028-B474-39BA8B8AFD79}">
      <dgm:prSet/>
      <dgm:spPr/>
      <dgm:t>
        <a:bodyPr/>
        <a:lstStyle/>
        <a:p>
          <a:endParaRPr lang="en-US"/>
        </a:p>
      </dgm:t>
    </dgm:pt>
    <dgm:pt modelId="{DDBB362A-05CF-490F-85BE-D3A9AD6A1420}" type="sibTrans" cxnId="{FB41C650-8B9F-4028-B474-39BA8B8AFD79}">
      <dgm:prSet/>
      <dgm:spPr/>
      <dgm:t>
        <a:bodyPr/>
        <a:lstStyle/>
        <a:p>
          <a:endParaRPr lang="en-US"/>
        </a:p>
      </dgm:t>
    </dgm:pt>
    <dgm:pt modelId="{014FE5D9-C1D0-45EC-9A1E-4157D66DC42F}">
      <dgm:prSet/>
      <dgm:spPr>
        <a:solidFill>
          <a:srgbClr val="00B0F0"/>
        </a:solidFill>
      </dgm:spPr>
      <dgm:t>
        <a:bodyPr/>
        <a:lstStyle/>
        <a:p>
          <a:endParaRPr lang="en-US"/>
        </a:p>
      </dgm:t>
    </dgm:pt>
    <dgm:pt modelId="{21DA7DBC-8D6D-42E2-8FCB-EFBD61187C25}" type="parTrans" cxnId="{BEA75834-9400-4C55-BC1E-18E449FFCF0B}">
      <dgm:prSet/>
      <dgm:spPr/>
      <dgm:t>
        <a:bodyPr/>
        <a:lstStyle/>
        <a:p>
          <a:endParaRPr lang="en-US"/>
        </a:p>
      </dgm:t>
    </dgm:pt>
    <dgm:pt modelId="{E1BF9482-357A-4A03-8732-69BBE3D22E09}" type="sibTrans" cxnId="{BEA75834-9400-4C55-BC1E-18E449FFCF0B}">
      <dgm:prSet/>
      <dgm:spPr/>
      <dgm:t>
        <a:bodyPr/>
        <a:lstStyle/>
        <a:p>
          <a:endParaRPr lang="en-US"/>
        </a:p>
      </dgm:t>
    </dgm:pt>
    <dgm:pt modelId="{3A4C471B-DC9F-4ECD-99B3-FC6ECF2D1CAB}" type="pres">
      <dgm:prSet presAssocID="{E88813B2-E66D-4436-A17D-BF981B144142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E958E65-97FD-49FE-8A11-E60352D4E41A}" type="pres">
      <dgm:prSet presAssocID="{E88813B2-E66D-4436-A17D-BF981B144142}" presName="wedge1" presStyleLbl="node1" presStyleIdx="0" presStyleCnt="6" custLinFactNeighborX="-2344" custLinFactNeighborY="4706"/>
      <dgm:spPr/>
      <dgm:t>
        <a:bodyPr/>
        <a:lstStyle/>
        <a:p>
          <a:endParaRPr lang="en-US"/>
        </a:p>
      </dgm:t>
    </dgm:pt>
    <dgm:pt modelId="{89C1197C-A8EC-4BFC-8F6B-3E6E99BC6D49}" type="pres">
      <dgm:prSet presAssocID="{E88813B2-E66D-4436-A17D-BF981B144142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3015AB-C14E-4800-A841-145483B1478D}" type="pres">
      <dgm:prSet presAssocID="{E88813B2-E66D-4436-A17D-BF981B144142}" presName="wedge2" presStyleLbl="node1" presStyleIdx="1" presStyleCnt="6"/>
      <dgm:spPr/>
      <dgm:t>
        <a:bodyPr/>
        <a:lstStyle/>
        <a:p>
          <a:endParaRPr lang="en-US"/>
        </a:p>
      </dgm:t>
    </dgm:pt>
    <dgm:pt modelId="{9EBC5EA6-F84B-4821-BF5B-E7B479CF29E3}" type="pres">
      <dgm:prSet presAssocID="{E88813B2-E66D-4436-A17D-BF981B144142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75B5E7-C390-44BC-8841-ED8F8068F20A}" type="pres">
      <dgm:prSet presAssocID="{E88813B2-E66D-4436-A17D-BF981B144142}" presName="wedge3" presStyleLbl="node1" presStyleIdx="2" presStyleCnt="6"/>
      <dgm:spPr/>
      <dgm:t>
        <a:bodyPr/>
        <a:lstStyle/>
        <a:p>
          <a:endParaRPr lang="en-US"/>
        </a:p>
      </dgm:t>
    </dgm:pt>
    <dgm:pt modelId="{383D2709-6CFD-429E-9CB5-B7684B900983}" type="pres">
      <dgm:prSet presAssocID="{E88813B2-E66D-4436-A17D-BF981B144142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953A9C-F522-4195-B096-8774BF52D478}" type="pres">
      <dgm:prSet presAssocID="{E88813B2-E66D-4436-A17D-BF981B144142}" presName="wedge4" presStyleLbl="node1" presStyleIdx="3" presStyleCnt="6"/>
      <dgm:spPr/>
      <dgm:t>
        <a:bodyPr/>
        <a:lstStyle/>
        <a:p>
          <a:endParaRPr lang="en-US"/>
        </a:p>
      </dgm:t>
    </dgm:pt>
    <dgm:pt modelId="{B02993B6-A13D-401B-9C6D-AB43847C28DA}" type="pres">
      <dgm:prSet presAssocID="{E88813B2-E66D-4436-A17D-BF981B144142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A00063-5B8F-45E7-8DEF-7140D4C5CAD2}" type="pres">
      <dgm:prSet presAssocID="{E88813B2-E66D-4436-A17D-BF981B144142}" presName="wedge5" presStyleLbl="node1" presStyleIdx="4" presStyleCnt="6"/>
      <dgm:spPr/>
      <dgm:t>
        <a:bodyPr/>
        <a:lstStyle/>
        <a:p>
          <a:endParaRPr lang="en-US"/>
        </a:p>
      </dgm:t>
    </dgm:pt>
    <dgm:pt modelId="{D598F6C7-7EB3-45D1-BF7B-A8F7B71283AE}" type="pres">
      <dgm:prSet presAssocID="{E88813B2-E66D-4436-A17D-BF981B144142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7F0061-3E38-41E7-BD9B-CDC6BDAF1B5D}" type="pres">
      <dgm:prSet presAssocID="{E88813B2-E66D-4436-A17D-BF981B144142}" presName="wedge6" presStyleLbl="node1" presStyleIdx="5" presStyleCnt="6"/>
      <dgm:spPr/>
      <dgm:t>
        <a:bodyPr/>
        <a:lstStyle/>
        <a:p>
          <a:endParaRPr lang="en-US"/>
        </a:p>
      </dgm:t>
    </dgm:pt>
    <dgm:pt modelId="{40108A8B-8677-401A-85B5-7B96F7CB7F17}" type="pres">
      <dgm:prSet presAssocID="{E88813B2-E66D-4436-A17D-BF981B144142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B41C650-8B9F-4028-B474-39BA8B8AFD79}" srcId="{E88813B2-E66D-4436-A17D-BF981B144142}" destId="{BED8A39A-55E3-4F44-9FE6-F3AD29D0EFE4}" srcOrd="4" destOrd="0" parTransId="{377E9112-C828-4514-B8EF-1DD6B55364B9}" sibTransId="{DDBB362A-05CF-490F-85BE-D3A9AD6A1420}"/>
    <dgm:cxn modelId="{89D2CCC2-947D-47FD-86A1-D8C99F06AFB6}" type="presOf" srcId="{3DF280DD-D812-4110-A9A8-6213396E7840}" destId="{E23015AB-C14E-4800-A841-145483B1478D}" srcOrd="0" destOrd="0" presId="urn:microsoft.com/office/officeart/2005/8/layout/chart3"/>
    <dgm:cxn modelId="{A2F7E47B-4BB4-4B62-B2D1-A36A1EC025CA}" type="presOf" srcId="{014FE5D9-C1D0-45EC-9A1E-4157D66DC42F}" destId="{9D7F0061-3E38-41E7-BD9B-CDC6BDAF1B5D}" srcOrd="0" destOrd="0" presId="urn:microsoft.com/office/officeart/2005/8/layout/chart3"/>
    <dgm:cxn modelId="{90792262-F4AA-4726-8581-C1EC34E9066D}" srcId="{E88813B2-E66D-4436-A17D-BF981B144142}" destId="{B1362665-0A7F-4E20-AEFA-A4042EEA9FF7}" srcOrd="2" destOrd="0" parTransId="{B65E5A5F-9288-41E8-A772-6C144D386E92}" sibTransId="{EA477319-1B03-47AA-92F5-A245BED40D93}"/>
    <dgm:cxn modelId="{AAC47789-1889-48D3-BF6A-5D4E6BD02D29}" type="presOf" srcId="{014FE5D9-C1D0-45EC-9A1E-4157D66DC42F}" destId="{40108A8B-8677-401A-85B5-7B96F7CB7F17}" srcOrd="1" destOrd="0" presId="urn:microsoft.com/office/officeart/2005/8/layout/chart3"/>
    <dgm:cxn modelId="{16BF2D9E-AC3B-448A-84DF-98D45ABA2908}" type="presOf" srcId="{3DF280DD-D812-4110-A9A8-6213396E7840}" destId="{9EBC5EA6-F84B-4821-BF5B-E7B479CF29E3}" srcOrd="1" destOrd="0" presId="urn:microsoft.com/office/officeart/2005/8/layout/chart3"/>
    <dgm:cxn modelId="{94E8F6F5-C7DE-453A-9AF2-687A06C7AB13}" type="presOf" srcId="{E7C7673B-2418-46A3-85B5-60D920BF98EB}" destId="{89C1197C-A8EC-4BFC-8F6B-3E6E99BC6D49}" srcOrd="1" destOrd="0" presId="urn:microsoft.com/office/officeart/2005/8/layout/chart3"/>
    <dgm:cxn modelId="{BEA75834-9400-4C55-BC1E-18E449FFCF0B}" srcId="{E88813B2-E66D-4436-A17D-BF981B144142}" destId="{014FE5D9-C1D0-45EC-9A1E-4157D66DC42F}" srcOrd="5" destOrd="0" parTransId="{21DA7DBC-8D6D-42E2-8FCB-EFBD61187C25}" sibTransId="{E1BF9482-357A-4A03-8732-69BBE3D22E09}"/>
    <dgm:cxn modelId="{669DD69E-A1FE-472C-B9A3-14834AAB4D87}" type="presOf" srcId="{BED8A39A-55E3-4F44-9FE6-F3AD29D0EFE4}" destId="{D598F6C7-7EB3-45D1-BF7B-A8F7B71283AE}" srcOrd="1" destOrd="0" presId="urn:microsoft.com/office/officeart/2005/8/layout/chart3"/>
    <dgm:cxn modelId="{69454421-C592-4C4C-A896-FFB916103DF5}" type="presOf" srcId="{E88813B2-E66D-4436-A17D-BF981B144142}" destId="{3A4C471B-DC9F-4ECD-99B3-FC6ECF2D1CAB}" srcOrd="0" destOrd="0" presId="urn:microsoft.com/office/officeart/2005/8/layout/chart3"/>
    <dgm:cxn modelId="{E5CB5488-140A-45C9-9BD4-D03D8B4AA0BE}" srcId="{E88813B2-E66D-4436-A17D-BF981B144142}" destId="{756C9DCE-2F85-4811-AB73-3B8B5B6B08B3}" srcOrd="3" destOrd="0" parTransId="{DEAB7291-540A-46EA-ADB5-BC599EC54860}" sibTransId="{AA02AC51-839D-420E-9A67-9F578E80334A}"/>
    <dgm:cxn modelId="{E3BBE7DD-89E5-4B0B-9B3F-F0DBCF4C423F}" srcId="{E88813B2-E66D-4436-A17D-BF981B144142}" destId="{E7C7673B-2418-46A3-85B5-60D920BF98EB}" srcOrd="0" destOrd="0" parTransId="{B379A79D-5FFD-4C87-B682-74797DDBA38F}" sibTransId="{75974B5B-884D-409A-A8BE-D60907C56D39}"/>
    <dgm:cxn modelId="{0458A54D-AD95-41DD-91CA-E994986778E0}" type="presOf" srcId="{756C9DCE-2F85-4811-AB73-3B8B5B6B08B3}" destId="{09953A9C-F522-4195-B096-8774BF52D478}" srcOrd="0" destOrd="0" presId="urn:microsoft.com/office/officeart/2005/8/layout/chart3"/>
    <dgm:cxn modelId="{5A775FF3-00A7-479C-9C78-15DAF1BF4B12}" type="presOf" srcId="{BED8A39A-55E3-4F44-9FE6-F3AD29D0EFE4}" destId="{A9A00063-5B8F-45E7-8DEF-7140D4C5CAD2}" srcOrd="0" destOrd="0" presId="urn:microsoft.com/office/officeart/2005/8/layout/chart3"/>
    <dgm:cxn modelId="{467B6856-D0DA-48BE-B4DA-9226B35B68CC}" type="presOf" srcId="{756C9DCE-2F85-4811-AB73-3B8B5B6B08B3}" destId="{B02993B6-A13D-401B-9C6D-AB43847C28DA}" srcOrd="1" destOrd="0" presId="urn:microsoft.com/office/officeart/2005/8/layout/chart3"/>
    <dgm:cxn modelId="{CE779E0F-C478-41C7-8994-2303B45F898B}" type="presOf" srcId="{B1362665-0A7F-4E20-AEFA-A4042EEA9FF7}" destId="{383D2709-6CFD-429E-9CB5-B7684B900983}" srcOrd="1" destOrd="0" presId="urn:microsoft.com/office/officeart/2005/8/layout/chart3"/>
    <dgm:cxn modelId="{278F6B1E-6663-4977-9618-A2C6E5CB19FC}" srcId="{E88813B2-E66D-4436-A17D-BF981B144142}" destId="{3DF280DD-D812-4110-A9A8-6213396E7840}" srcOrd="1" destOrd="0" parTransId="{3DFDAF2A-6D06-4712-B578-8CB0A2333B5D}" sibTransId="{B3BFFC06-7A4A-4C42-B111-BAA5CA87F449}"/>
    <dgm:cxn modelId="{52294F7D-F25B-447A-ADD6-B373A5EBDD59}" type="presOf" srcId="{E7C7673B-2418-46A3-85B5-60D920BF98EB}" destId="{BE958E65-97FD-49FE-8A11-E60352D4E41A}" srcOrd="0" destOrd="0" presId="urn:microsoft.com/office/officeart/2005/8/layout/chart3"/>
    <dgm:cxn modelId="{6D7F60F7-244C-4B26-B90F-33C72757D350}" type="presOf" srcId="{B1362665-0A7F-4E20-AEFA-A4042EEA9FF7}" destId="{D475B5E7-C390-44BC-8841-ED8F8068F20A}" srcOrd="0" destOrd="0" presId="urn:microsoft.com/office/officeart/2005/8/layout/chart3"/>
    <dgm:cxn modelId="{8D5BCDFE-896A-454F-9CBD-544415E4431E}" type="presParOf" srcId="{3A4C471B-DC9F-4ECD-99B3-FC6ECF2D1CAB}" destId="{BE958E65-97FD-49FE-8A11-E60352D4E41A}" srcOrd="0" destOrd="0" presId="urn:microsoft.com/office/officeart/2005/8/layout/chart3"/>
    <dgm:cxn modelId="{2C952766-61A1-4B19-B646-C9BBF66B5AF3}" type="presParOf" srcId="{3A4C471B-DC9F-4ECD-99B3-FC6ECF2D1CAB}" destId="{89C1197C-A8EC-4BFC-8F6B-3E6E99BC6D49}" srcOrd="1" destOrd="0" presId="urn:microsoft.com/office/officeart/2005/8/layout/chart3"/>
    <dgm:cxn modelId="{215B5396-4BA1-46C4-B39E-12D1BB86B6C8}" type="presParOf" srcId="{3A4C471B-DC9F-4ECD-99B3-FC6ECF2D1CAB}" destId="{E23015AB-C14E-4800-A841-145483B1478D}" srcOrd="2" destOrd="0" presId="urn:microsoft.com/office/officeart/2005/8/layout/chart3"/>
    <dgm:cxn modelId="{F83AFC4E-0D6A-4AB0-B29E-B66CD0A9E8AB}" type="presParOf" srcId="{3A4C471B-DC9F-4ECD-99B3-FC6ECF2D1CAB}" destId="{9EBC5EA6-F84B-4821-BF5B-E7B479CF29E3}" srcOrd="3" destOrd="0" presId="urn:microsoft.com/office/officeart/2005/8/layout/chart3"/>
    <dgm:cxn modelId="{EA804C15-76B0-4B11-AA6D-B74ED1F47955}" type="presParOf" srcId="{3A4C471B-DC9F-4ECD-99B3-FC6ECF2D1CAB}" destId="{D475B5E7-C390-44BC-8841-ED8F8068F20A}" srcOrd="4" destOrd="0" presId="urn:microsoft.com/office/officeart/2005/8/layout/chart3"/>
    <dgm:cxn modelId="{62AA7DE7-0D58-4328-B4D7-84CAC426ECF0}" type="presParOf" srcId="{3A4C471B-DC9F-4ECD-99B3-FC6ECF2D1CAB}" destId="{383D2709-6CFD-429E-9CB5-B7684B900983}" srcOrd="5" destOrd="0" presId="urn:microsoft.com/office/officeart/2005/8/layout/chart3"/>
    <dgm:cxn modelId="{55E80C50-42D5-49BE-8B0E-2562B700D5DE}" type="presParOf" srcId="{3A4C471B-DC9F-4ECD-99B3-FC6ECF2D1CAB}" destId="{09953A9C-F522-4195-B096-8774BF52D478}" srcOrd="6" destOrd="0" presId="urn:microsoft.com/office/officeart/2005/8/layout/chart3"/>
    <dgm:cxn modelId="{6EF4F576-9118-4ECA-BE19-4F90414BD125}" type="presParOf" srcId="{3A4C471B-DC9F-4ECD-99B3-FC6ECF2D1CAB}" destId="{B02993B6-A13D-401B-9C6D-AB43847C28DA}" srcOrd="7" destOrd="0" presId="urn:microsoft.com/office/officeart/2005/8/layout/chart3"/>
    <dgm:cxn modelId="{705DACB8-70A4-43EF-9568-01FFC7AF05D2}" type="presParOf" srcId="{3A4C471B-DC9F-4ECD-99B3-FC6ECF2D1CAB}" destId="{A9A00063-5B8F-45E7-8DEF-7140D4C5CAD2}" srcOrd="8" destOrd="0" presId="urn:microsoft.com/office/officeart/2005/8/layout/chart3"/>
    <dgm:cxn modelId="{72B0D7DF-3946-4F2E-B8E8-E06A2D443762}" type="presParOf" srcId="{3A4C471B-DC9F-4ECD-99B3-FC6ECF2D1CAB}" destId="{D598F6C7-7EB3-45D1-BF7B-A8F7B71283AE}" srcOrd="9" destOrd="0" presId="urn:microsoft.com/office/officeart/2005/8/layout/chart3"/>
    <dgm:cxn modelId="{B0FEE7CF-CF54-4491-B8BE-779FDCDDA7FC}" type="presParOf" srcId="{3A4C471B-DC9F-4ECD-99B3-FC6ECF2D1CAB}" destId="{9D7F0061-3E38-41E7-BD9B-CDC6BDAF1B5D}" srcOrd="10" destOrd="0" presId="urn:microsoft.com/office/officeart/2005/8/layout/chart3"/>
    <dgm:cxn modelId="{8E8E85E8-F2FF-4E98-ACD2-93B59064D2F0}" type="presParOf" srcId="{3A4C471B-DC9F-4ECD-99B3-FC6ECF2D1CAB}" destId="{40108A8B-8677-401A-85B5-7B96F7CB7F17}" srcOrd="11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41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E88813B2-E66D-4436-A17D-BF981B144142}" type="doc">
      <dgm:prSet loTypeId="urn:microsoft.com/office/officeart/2005/8/layout/chart3" loCatId="cycle" qsTypeId="urn:microsoft.com/office/officeart/2005/8/quickstyle/3d9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7C7673B-2418-46A3-85B5-60D920BF98EB}">
      <dgm:prSet phldrT="[Text]"/>
      <dgm:spPr/>
      <dgm:t>
        <a:bodyPr/>
        <a:lstStyle/>
        <a:p>
          <a:endParaRPr lang="en-US" dirty="0"/>
        </a:p>
      </dgm:t>
    </dgm:pt>
    <dgm:pt modelId="{B379A79D-5FFD-4C87-B682-74797DDBA38F}" type="parTrans" cxnId="{E3BBE7DD-89E5-4B0B-9B3F-F0DBCF4C423F}">
      <dgm:prSet/>
      <dgm:spPr/>
      <dgm:t>
        <a:bodyPr/>
        <a:lstStyle/>
        <a:p>
          <a:endParaRPr lang="en-US"/>
        </a:p>
      </dgm:t>
    </dgm:pt>
    <dgm:pt modelId="{75974B5B-884D-409A-A8BE-D60907C56D39}" type="sibTrans" cxnId="{E3BBE7DD-89E5-4B0B-9B3F-F0DBCF4C423F}">
      <dgm:prSet/>
      <dgm:spPr/>
      <dgm:t>
        <a:bodyPr/>
        <a:lstStyle/>
        <a:p>
          <a:endParaRPr lang="en-US"/>
        </a:p>
      </dgm:t>
    </dgm:pt>
    <dgm:pt modelId="{3DF280DD-D812-4110-A9A8-6213396E7840}">
      <dgm:prSet phldrT="[Text]"/>
      <dgm:spPr>
        <a:solidFill>
          <a:srgbClr val="00B050"/>
        </a:solidFill>
      </dgm:spPr>
      <dgm:t>
        <a:bodyPr/>
        <a:lstStyle/>
        <a:p>
          <a:endParaRPr lang="en-US" dirty="0"/>
        </a:p>
      </dgm:t>
    </dgm:pt>
    <dgm:pt modelId="{3DFDAF2A-6D06-4712-B578-8CB0A2333B5D}" type="parTrans" cxnId="{278F6B1E-6663-4977-9618-A2C6E5CB19FC}">
      <dgm:prSet/>
      <dgm:spPr/>
      <dgm:t>
        <a:bodyPr/>
        <a:lstStyle/>
        <a:p>
          <a:endParaRPr lang="en-US"/>
        </a:p>
      </dgm:t>
    </dgm:pt>
    <dgm:pt modelId="{B3BFFC06-7A4A-4C42-B111-BAA5CA87F449}" type="sibTrans" cxnId="{278F6B1E-6663-4977-9618-A2C6E5CB19FC}">
      <dgm:prSet/>
      <dgm:spPr/>
      <dgm:t>
        <a:bodyPr/>
        <a:lstStyle/>
        <a:p>
          <a:endParaRPr lang="en-US"/>
        </a:p>
      </dgm:t>
    </dgm:pt>
    <dgm:pt modelId="{B1362665-0A7F-4E20-AEFA-A4042EEA9FF7}">
      <dgm:prSet phldrT="[Text]"/>
      <dgm:spPr>
        <a:solidFill>
          <a:srgbClr val="00B050"/>
        </a:solidFill>
      </dgm:spPr>
      <dgm:t>
        <a:bodyPr/>
        <a:lstStyle/>
        <a:p>
          <a:endParaRPr lang="en-US" dirty="0"/>
        </a:p>
      </dgm:t>
    </dgm:pt>
    <dgm:pt modelId="{B65E5A5F-9288-41E8-A772-6C144D386E92}" type="parTrans" cxnId="{90792262-F4AA-4726-8581-C1EC34E9066D}">
      <dgm:prSet/>
      <dgm:spPr/>
      <dgm:t>
        <a:bodyPr/>
        <a:lstStyle/>
        <a:p>
          <a:endParaRPr lang="en-US"/>
        </a:p>
      </dgm:t>
    </dgm:pt>
    <dgm:pt modelId="{EA477319-1B03-47AA-92F5-A245BED40D93}" type="sibTrans" cxnId="{90792262-F4AA-4726-8581-C1EC34E9066D}">
      <dgm:prSet/>
      <dgm:spPr/>
      <dgm:t>
        <a:bodyPr/>
        <a:lstStyle/>
        <a:p>
          <a:endParaRPr lang="en-US"/>
        </a:p>
      </dgm:t>
    </dgm:pt>
    <dgm:pt modelId="{26C09851-7107-4D5E-9867-27696EA12BFE}">
      <dgm:prSet/>
      <dgm:spPr>
        <a:solidFill>
          <a:srgbClr val="00B050"/>
        </a:solidFill>
      </dgm:spPr>
      <dgm:t>
        <a:bodyPr/>
        <a:lstStyle/>
        <a:p>
          <a:endParaRPr lang="en-US"/>
        </a:p>
      </dgm:t>
    </dgm:pt>
    <dgm:pt modelId="{AE4E742C-CB18-47AB-A557-BAF92407C990}" type="parTrans" cxnId="{78D0E0B8-11EF-4F4C-8567-D39984C7EF7F}">
      <dgm:prSet/>
      <dgm:spPr/>
      <dgm:t>
        <a:bodyPr/>
        <a:lstStyle/>
        <a:p>
          <a:endParaRPr lang="en-US"/>
        </a:p>
      </dgm:t>
    </dgm:pt>
    <dgm:pt modelId="{4C408F14-40DF-4068-809C-F190F2758151}" type="sibTrans" cxnId="{78D0E0B8-11EF-4F4C-8567-D39984C7EF7F}">
      <dgm:prSet/>
      <dgm:spPr/>
      <dgm:t>
        <a:bodyPr/>
        <a:lstStyle/>
        <a:p>
          <a:endParaRPr lang="en-US"/>
        </a:p>
      </dgm:t>
    </dgm:pt>
    <dgm:pt modelId="{3A4C471B-DC9F-4ECD-99B3-FC6ECF2D1CAB}" type="pres">
      <dgm:prSet presAssocID="{E88813B2-E66D-4436-A17D-BF981B144142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E958E65-97FD-49FE-8A11-E60352D4E41A}" type="pres">
      <dgm:prSet presAssocID="{E88813B2-E66D-4436-A17D-BF981B144142}" presName="wedge1" presStyleLbl="node1" presStyleIdx="0" presStyleCnt="4" custLinFactNeighborX="-660"/>
      <dgm:spPr/>
      <dgm:t>
        <a:bodyPr/>
        <a:lstStyle/>
        <a:p>
          <a:endParaRPr lang="en-US"/>
        </a:p>
      </dgm:t>
    </dgm:pt>
    <dgm:pt modelId="{89C1197C-A8EC-4BFC-8F6B-3E6E99BC6D49}" type="pres">
      <dgm:prSet presAssocID="{E88813B2-E66D-4436-A17D-BF981B144142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3015AB-C14E-4800-A841-145483B1478D}" type="pres">
      <dgm:prSet presAssocID="{E88813B2-E66D-4436-A17D-BF981B144142}" presName="wedge2" presStyleLbl="node1" presStyleIdx="1" presStyleCnt="4"/>
      <dgm:spPr/>
      <dgm:t>
        <a:bodyPr/>
        <a:lstStyle/>
        <a:p>
          <a:endParaRPr lang="en-US"/>
        </a:p>
      </dgm:t>
    </dgm:pt>
    <dgm:pt modelId="{9EBC5EA6-F84B-4821-BF5B-E7B479CF29E3}" type="pres">
      <dgm:prSet presAssocID="{E88813B2-E66D-4436-A17D-BF981B144142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75B5E7-C390-44BC-8841-ED8F8068F20A}" type="pres">
      <dgm:prSet presAssocID="{E88813B2-E66D-4436-A17D-BF981B144142}" presName="wedge3" presStyleLbl="node1" presStyleIdx="2" presStyleCnt="4"/>
      <dgm:spPr/>
      <dgm:t>
        <a:bodyPr/>
        <a:lstStyle/>
        <a:p>
          <a:endParaRPr lang="en-US"/>
        </a:p>
      </dgm:t>
    </dgm:pt>
    <dgm:pt modelId="{383D2709-6CFD-429E-9CB5-B7684B900983}" type="pres">
      <dgm:prSet presAssocID="{E88813B2-E66D-4436-A17D-BF981B144142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313CB3-D45B-4A01-9A9C-D6EBF0ACA5B0}" type="pres">
      <dgm:prSet presAssocID="{E88813B2-E66D-4436-A17D-BF981B144142}" presName="wedge4" presStyleLbl="node1" presStyleIdx="3" presStyleCnt="4" custLinFactNeighborY="-3672"/>
      <dgm:spPr/>
      <dgm:t>
        <a:bodyPr/>
        <a:lstStyle/>
        <a:p>
          <a:endParaRPr lang="en-US"/>
        </a:p>
      </dgm:t>
    </dgm:pt>
    <dgm:pt modelId="{02CF479A-27EF-44A4-8C51-71933F7312E1}" type="pres">
      <dgm:prSet presAssocID="{E88813B2-E66D-4436-A17D-BF981B144142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1B62E67-9531-40C9-8BCE-0A2408912953}" type="presOf" srcId="{E88813B2-E66D-4436-A17D-BF981B144142}" destId="{3A4C471B-DC9F-4ECD-99B3-FC6ECF2D1CAB}" srcOrd="0" destOrd="0" presId="urn:microsoft.com/office/officeart/2005/8/layout/chart3"/>
    <dgm:cxn modelId="{246F940F-F566-49A2-B6F3-AA7BD4072165}" type="presOf" srcId="{E7C7673B-2418-46A3-85B5-60D920BF98EB}" destId="{BE958E65-97FD-49FE-8A11-E60352D4E41A}" srcOrd="0" destOrd="0" presId="urn:microsoft.com/office/officeart/2005/8/layout/chart3"/>
    <dgm:cxn modelId="{90792262-F4AA-4726-8581-C1EC34E9066D}" srcId="{E88813B2-E66D-4436-A17D-BF981B144142}" destId="{B1362665-0A7F-4E20-AEFA-A4042EEA9FF7}" srcOrd="2" destOrd="0" parTransId="{B65E5A5F-9288-41E8-A772-6C144D386E92}" sibTransId="{EA477319-1B03-47AA-92F5-A245BED40D93}"/>
    <dgm:cxn modelId="{DDC0533D-87B9-4A7F-86B1-E3CE4C34E49E}" type="presOf" srcId="{26C09851-7107-4D5E-9867-27696EA12BFE}" destId="{D7313CB3-D45B-4A01-9A9C-D6EBF0ACA5B0}" srcOrd="0" destOrd="0" presId="urn:microsoft.com/office/officeart/2005/8/layout/chart3"/>
    <dgm:cxn modelId="{8C960EB2-5968-4FCE-A3F5-F70B787DD286}" type="presOf" srcId="{3DF280DD-D812-4110-A9A8-6213396E7840}" destId="{E23015AB-C14E-4800-A841-145483B1478D}" srcOrd="0" destOrd="0" presId="urn:microsoft.com/office/officeart/2005/8/layout/chart3"/>
    <dgm:cxn modelId="{E3BBE7DD-89E5-4B0B-9B3F-F0DBCF4C423F}" srcId="{E88813B2-E66D-4436-A17D-BF981B144142}" destId="{E7C7673B-2418-46A3-85B5-60D920BF98EB}" srcOrd="0" destOrd="0" parTransId="{B379A79D-5FFD-4C87-B682-74797DDBA38F}" sibTransId="{75974B5B-884D-409A-A8BE-D60907C56D39}"/>
    <dgm:cxn modelId="{BA597D23-01E8-4A08-976D-D1214B158001}" type="presOf" srcId="{26C09851-7107-4D5E-9867-27696EA12BFE}" destId="{02CF479A-27EF-44A4-8C51-71933F7312E1}" srcOrd="1" destOrd="0" presId="urn:microsoft.com/office/officeart/2005/8/layout/chart3"/>
    <dgm:cxn modelId="{11F42906-340E-44CE-A3E6-F023D080EE39}" type="presOf" srcId="{B1362665-0A7F-4E20-AEFA-A4042EEA9FF7}" destId="{383D2709-6CFD-429E-9CB5-B7684B900983}" srcOrd="1" destOrd="0" presId="urn:microsoft.com/office/officeart/2005/8/layout/chart3"/>
    <dgm:cxn modelId="{278F6B1E-6663-4977-9618-A2C6E5CB19FC}" srcId="{E88813B2-E66D-4436-A17D-BF981B144142}" destId="{3DF280DD-D812-4110-A9A8-6213396E7840}" srcOrd="1" destOrd="0" parTransId="{3DFDAF2A-6D06-4712-B578-8CB0A2333B5D}" sibTransId="{B3BFFC06-7A4A-4C42-B111-BAA5CA87F449}"/>
    <dgm:cxn modelId="{5D37096A-D927-4294-817C-B7122BADE946}" type="presOf" srcId="{B1362665-0A7F-4E20-AEFA-A4042EEA9FF7}" destId="{D475B5E7-C390-44BC-8841-ED8F8068F20A}" srcOrd="0" destOrd="0" presId="urn:microsoft.com/office/officeart/2005/8/layout/chart3"/>
    <dgm:cxn modelId="{EAC44CCB-6E26-4D69-8873-886E5DC40251}" type="presOf" srcId="{3DF280DD-D812-4110-A9A8-6213396E7840}" destId="{9EBC5EA6-F84B-4821-BF5B-E7B479CF29E3}" srcOrd="1" destOrd="0" presId="urn:microsoft.com/office/officeart/2005/8/layout/chart3"/>
    <dgm:cxn modelId="{78D0E0B8-11EF-4F4C-8567-D39984C7EF7F}" srcId="{E88813B2-E66D-4436-A17D-BF981B144142}" destId="{26C09851-7107-4D5E-9867-27696EA12BFE}" srcOrd="3" destOrd="0" parTransId="{AE4E742C-CB18-47AB-A557-BAF92407C990}" sibTransId="{4C408F14-40DF-4068-809C-F190F2758151}"/>
    <dgm:cxn modelId="{FA7905BE-9B81-4540-8D00-E6FF595AD0BD}" type="presOf" srcId="{E7C7673B-2418-46A3-85B5-60D920BF98EB}" destId="{89C1197C-A8EC-4BFC-8F6B-3E6E99BC6D49}" srcOrd="1" destOrd="0" presId="urn:microsoft.com/office/officeart/2005/8/layout/chart3"/>
    <dgm:cxn modelId="{897A7907-1E36-4A85-B365-F50A67C1B315}" type="presParOf" srcId="{3A4C471B-DC9F-4ECD-99B3-FC6ECF2D1CAB}" destId="{BE958E65-97FD-49FE-8A11-E60352D4E41A}" srcOrd="0" destOrd="0" presId="urn:microsoft.com/office/officeart/2005/8/layout/chart3"/>
    <dgm:cxn modelId="{BFA59F11-5F17-465C-92AF-6EB5B5D9CDAA}" type="presParOf" srcId="{3A4C471B-DC9F-4ECD-99B3-FC6ECF2D1CAB}" destId="{89C1197C-A8EC-4BFC-8F6B-3E6E99BC6D49}" srcOrd="1" destOrd="0" presId="urn:microsoft.com/office/officeart/2005/8/layout/chart3"/>
    <dgm:cxn modelId="{0ED6B139-14F7-4CD4-9D81-27323BCBB5DB}" type="presParOf" srcId="{3A4C471B-DC9F-4ECD-99B3-FC6ECF2D1CAB}" destId="{E23015AB-C14E-4800-A841-145483B1478D}" srcOrd="2" destOrd="0" presId="urn:microsoft.com/office/officeart/2005/8/layout/chart3"/>
    <dgm:cxn modelId="{7C2A2BBE-8986-4DB3-9D1E-164599FE7C6A}" type="presParOf" srcId="{3A4C471B-DC9F-4ECD-99B3-FC6ECF2D1CAB}" destId="{9EBC5EA6-F84B-4821-BF5B-E7B479CF29E3}" srcOrd="3" destOrd="0" presId="urn:microsoft.com/office/officeart/2005/8/layout/chart3"/>
    <dgm:cxn modelId="{AFE5531B-4EE8-4233-BAB2-655F31AC3C96}" type="presParOf" srcId="{3A4C471B-DC9F-4ECD-99B3-FC6ECF2D1CAB}" destId="{D475B5E7-C390-44BC-8841-ED8F8068F20A}" srcOrd="4" destOrd="0" presId="urn:microsoft.com/office/officeart/2005/8/layout/chart3"/>
    <dgm:cxn modelId="{8D8FCF4A-D909-4C05-B87B-613358996621}" type="presParOf" srcId="{3A4C471B-DC9F-4ECD-99B3-FC6ECF2D1CAB}" destId="{383D2709-6CFD-429E-9CB5-B7684B900983}" srcOrd="5" destOrd="0" presId="urn:microsoft.com/office/officeart/2005/8/layout/chart3"/>
    <dgm:cxn modelId="{EBD73D08-F3FF-424B-9716-6C61F5EE7842}" type="presParOf" srcId="{3A4C471B-DC9F-4ECD-99B3-FC6ECF2D1CAB}" destId="{D7313CB3-D45B-4A01-9A9C-D6EBF0ACA5B0}" srcOrd="6" destOrd="0" presId="urn:microsoft.com/office/officeart/2005/8/layout/chart3"/>
    <dgm:cxn modelId="{6762BED2-508F-4C56-8680-C2058AE1F102}" type="presParOf" srcId="{3A4C471B-DC9F-4ECD-99B3-FC6ECF2D1CAB}" destId="{02CF479A-27EF-44A4-8C51-71933F7312E1}" srcOrd="7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5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A6598C0-0152-4482-8FF2-ADC63CA916A1}" type="doc">
      <dgm:prSet loTypeId="urn:microsoft.com/office/officeart/2005/8/layout/chart3" loCatId="cycle" qsTypeId="urn:microsoft.com/office/officeart/2005/8/quickstyle/3d9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44A0068-D1BC-4D20-AA5A-22E85EBAF2DD}">
      <dgm:prSet phldrT="[Text]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IN" dirty="0" smtClean="0"/>
            <a:t>1</a:t>
          </a:r>
          <a:endParaRPr lang="en-US" dirty="0"/>
        </a:p>
      </dgm:t>
    </dgm:pt>
    <dgm:pt modelId="{8DA886FC-A7FD-4DA8-8AD0-B389501E701E}" type="parTrans" cxnId="{18688096-38F4-4E3F-98A5-F19052A59769}">
      <dgm:prSet/>
      <dgm:spPr/>
      <dgm:t>
        <a:bodyPr/>
        <a:lstStyle/>
        <a:p>
          <a:endParaRPr lang="en-US"/>
        </a:p>
      </dgm:t>
    </dgm:pt>
    <dgm:pt modelId="{7C27BDC5-BE48-43E5-94E5-2B3711FAEE57}" type="sibTrans" cxnId="{18688096-38F4-4E3F-98A5-F19052A59769}">
      <dgm:prSet/>
      <dgm:spPr/>
      <dgm:t>
        <a:bodyPr/>
        <a:lstStyle/>
        <a:p>
          <a:endParaRPr lang="en-US"/>
        </a:p>
      </dgm:t>
    </dgm:pt>
    <dgm:pt modelId="{D137EF57-CEBF-4196-AD21-A746773D7C00}">
      <dgm:prSet phldrT="[Text]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IN" dirty="0" smtClean="0"/>
            <a:t>2</a:t>
          </a:r>
          <a:endParaRPr lang="en-US" dirty="0"/>
        </a:p>
      </dgm:t>
    </dgm:pt>
    <dgm:pt modelId="{5AD0C580-2F2A-41B2-BE1E-FAAAB0872D1F}" type="parTrans" cxnId="{B88E867B-3F6E-46D2-8B3E-54E5E80A9A3D}">
      <dgm:prSet/>
      <dgm:spPr/>
      <dgm:t>
        <a:bodyPr/>
        <a:lstStyle/>
        <a:p>
          <a:endParaRPr lang="en-US"/>
        </a:p>
      </dgm:t>
    </dgm:pt>
    <dgm:pt modelId="{01CC08A4-1A2E-48D3-910F-B50241F021CF}" type="sibTrans" cxnId="{B88E867B-3F6E-46D2-8B3E-54E5E80A9A3D}">
      <dgm:prSet/>
      <dgm:spPr/>
      <dgm:t>
        <a:bodyPr/>
        <a:lstStyle/>
        <a:p>
          <a:endParaRPr lang="en-US"/>
        </a:p>
      </dgm:t>
    </dgm:pt>
    <dgm:pt modelId="{FB60F7A5-D3EC-46CB-9387-9E46BA4BDF39}">
      <dgm:prSet phldrT="[Text]"/>
      <dgm:spPr/>
      <dgm:t>
        <a:bodyPr/>
        <a:lstStyle/>
        <a:p>
          <a:r>
            <a:rPr lang="bn-IN" dirty="0" smtClean="0"/>
            <a:t>3</a:t>
          </a:r>
          <a:endParaRPr lang="en-US" dirty="0"/>
        </a:p>
      </dgm:t>
    </dgm:pt>
    <dgm:pt modelId="{23AE6C59-95BC-4BA3-95B7-3AF85E7C3CE1}" type="parTrans" cxnId="{CF5BCC75-1489-4453-BCEC-D57563B17625}">
      <dgm:prSet/>
      <dgm:spPr/>
      <dgm:t>
        <a:bodyPr/>
        <a:lstStyle/>
        <a:p>
          <a:endParaRPr lang="en-US"/>
        </a:p>
      </dgm:t>
    </dgm:pt>
    <dgm:pt modelId="{C2F895D3-2D84-4D0D-A94A-234A749C9298}" type="sibTrans" cxnId="{CF5BCC75-1489-4453-BCEC-D57563B17625}">
      <dgm:prSet/>
      <dgm:spPr/>
      <dgm:t>
        <a:bodyPr/>
        <a:lstStyle/>
        <a:p>
          <a:endParaRPr lang="en-US"/>
        </a:p>
      </dgm:t>
    </dgm:pt>
    <dgm:pt modelId="{5BCCDCEC-44D7-4308-9646-6625D3180394}">
      <dgm:prSet/>
      <dgm:spPr/>
      <dgm:t>
        <a:bodyPr/>
        <a:lstStyle/>
        <a:p>
          <a:r>
            <a:rPr lang="en-US" dirty="0" smtClean="0"/>
            <a:t>4</a:t>
          </a:r>
          <a:endParaRPr lang="en-US" dirty="0"/>
        </a:p>
      </dgm:t>
    </dgm:pt>
    <dgm:pt modelId="{7E4DF11C-489B-4EC7-AC42-24E1CCFE62CD}" type="parTrans" cxnId="{61865595-062D-44B2-B9D7-01D0D4F1B696}">
      <dgm:prSet/>
      <dgm:spPr/>
      <dgm:t>
        <a:bodyPr/>
        <a:lstStyle/>
        <a:p>
          <a:endParaRPr lang="en-US"/>
        </a:p>
      </dgm:t>
    </dgm:pt>
    <dgm:pt modelId="{166607DC-59FE-4A57-A635-A3C443CF18DE}" type="sibTrans" cxnId="{61865595-062D-44B2-B9D7-01D0D4F1B696}">
      <dgm:prSet/>
      <dgm:spPr/>
      <dgm:t>
        <a:bodyPr/>
        <a:lstStyle/>
        <a:p>
          <a:endParaRPr lang="en-US"/>
        </a:p>
      </dgm:t>
    </dgm:pt>
    <dgm:pt modelId="{2F6FD49B-0305-4B67-922C-F5F02AC52580}">
      <dgm:prSet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5</a:t>
          </a:r>
          <a:endParaRPr lang="en-US" dirty="0"/>
        </a:p>
      </dgm:t>
    </dgm:pt>
    <dgm:pt modelId="{EB705E62-2D55-410C-A879-336F807942E6}" type="parTrans" cxnId="{08346867-F1FB-4A88-B293-44A9BC014A4F}">
      <dgm:prSet/>
      <dgm:spPr/>
      <dgm:t>
        <a:bodyPr/>
        <a:lstStyle/>
        <a:p>
          <a:endParaRPr lang="en-US"/>
        </a:p>
      </dgm:t>
    </dgm:pt>
    <dgm:pt modelId="{8C35B2BA-8AC8-4115-9B72-EE7BE82E2FC5}" type="sibTrans" cxnId="{08346867-F1FB-4A88-B293-44A9BC014A4F}">
      <dgm:prSet/>
      <dgm:spPr/>
      <dgm:t>
        <a:bodyPr/>
        <a:lstStyle/>
        <a:p>
          <a:endParaRPr lang="en-US"/>
        </a:p>
      </dgm:t>
    </dgm:pt>
    <dgm:pt modelId="{D4ABFFE7-9836-40D8-B3AB-EB14A886959D}" type="pres">
      <dgm:prSet presAssocID="{6A6598C0-0152-4482-8FF2-ADC63CA916A1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E4329F2-16B3-4860-889E-B0BED3D97DAE}" type="pres">
      <dgm:prSet presAssocID="{6A6598C0-0152-4482-8FF2-ADC63CA916A1}" presName="wedge1" presStyleLbl="node1" presStyleIdx="0" presStyleCnt="5"/>
      <dgm:spPr/>
      <dgm:t>
        <a:bodyPr/>
        <a:lstStyle/>
        <a:p>
          <a:endParaRPr lang="en-US"/>
        </a:p>
      </dgm:t>
    </dgm:pt>
    <dgm:pt modelId="{5276FB6E-BD49-4201-9821-D4A9780F6AAA}" type="pres">
      <dgm:prSet presAssocID="{6A6598C0-0152-4482-8FF2-ADC63CA916A1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9A3E00-9691-4D42-9D72-DCFA2C491BEC}" type="pres">
      <dgm:prSet presAssocID="{6A6598C0-0152-4482-8FF2-ADC63CA916A1}" presName="wedge2" presStyleLbl="node1" presStyleIdx="1" presStyleCnt="5"/>
      <dgm:spPr/>
      <dgm:t>
        <a:bodyPr/>
        <a:lstStyle/>
        <a:p>
          <a:endParaRPr lang="en-US"/>
        </a:p>
      </dgm:t>
    </dgm:pt>
    <dgm:pt modelId="{5833E9C7-D02F-4242-8C7D-D4C1E81D09FA}" type="pres">
      <dgm:prSet presAssocID="{6A6598C0-0152-4482-8FF2-ADC63CA916A1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B87491-01F4-4CA8-825E-77B5EAC203F9}" type="pres">
      <dgm:prSet presAssocID="{6A6598C0-0152-4482-8FF2-ADC63CA916A1}" presName="wedge3" presStyleLbl="node1" presStyleIdx="2" presStyleCnt="5"/>
      <dgm:spPr/>
      <dgm:t>
        <a:bodyPr/>
        <a:lstStyle/>
        <a:p>
          <a:endParaRPr lang="en-US"/>
        </a:p>
      </dgm:t>
    </dgm:pt>
    <dgm:pt modelId="{049FC227-9DC7-4CB5-AD6C-1B6590D94545}" type="pres">
      <dgm:prSet presAssocID="{6A6598C0-0152-4482-8FF2-ADC63CA916A1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73A3FE-2224-4173-819B-D131FDE8474C}" type="pres">
      <dgm:prSet presAssocID="{6A6598C0-0152-4482-8FF2-ADC63CA916A1}" presName="wedge4" presStyleLbl="node1" presStyleIdx="3" presStyleCnt="5"/>
      <dgm:spPr/>
      <dgm:t>
        <a:bodyPr/>
        <a:lstStyle/>
        <a:p>
          <a:endParaRPr lang="en-US"/>
        </a:p>
      </dgm:t>
    </dgm:pt>
    <dgm:pt modelId="{DB211C2B-EA55-40F0-9C8C-C11DF49C44D4}" type="pres">
      <dgm:prSet presAssocID="{6A6598C0-0152-4482-8FF2-ADC63CA916A1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9150F6-3F90-4761-BA53-FB75559E083F}" type="pres">
      <dgm:prSet presAssocID="{6A6598C0-0152-4482-8FF2-ADC63CA916A1}" presName="wedge5" presStyleLbl="node1" presStyleIdx="4" presStyleCnt="5"/>
      <dgm:spPr/>
      <dgm:t>
        <a:bodyPr/>
        <a:lstStyle/>
        <a:p>
          <a:endParaRPr lang="en-US"/>
        </a:p>
      </dgm:t>
    </dgm:pt>
    <dgm:pt modelId="{5EE4BB7C-BFA4-4C7D-B45C-174292EC5C09}" type="pres">
      <dgm:prSet presAssocID="{6A6598C0-0152-4482-8FF2-ADC63CA916A1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CDF1249-C3B6-48AD-94FF-875A8D274911}" type="presOf" srcId="{FB60F7A5-D3EC-46CB-9387-9E46BA4BDF39}" destId="{E9B87491-01F4-4CA8-825E-77B5EAC203F9}" srcOrd="0" destOrd="0" presId="urn:microsoft.com/office/officeart/2005/8/layout/chart3"/>
    <dgm:cxn modelId="{CF5BCC75-1489-4453-BCEC-D57563B17625}" srcId="{6A6598C0-0152-4482-8FF2-ADC63CA916A1}" destId="{FB60F7A5-D3EC-46CB-9387-9E46BA4BDF39}" srcOrd="2" destOrd="0" parTransId="{23AE6C59-95BC-4BA3-95B7-3AF85E7C3CE1}" sibTransId="{C2F895D3-2D84-4D0D-A94A-234A749C9298}"/>
    <dgm:cxn modelId="{F220A915-0371-4F16-A036-7245ECFEF416}" type="presOf" srcId="{5BCCDCEC-44D7-4308-9646-6625D3180394}" destId="{B773A3FE-2224-4173-819B-D131FDE8474C}" srcOrd="0" destOrd="0" presId="urn:microsoft.com/office/officeart/2005/8/layout/chart3"/>
    <dgm:cxn modelId="{4DB0C188-0179-4859-9702-3A3B0D1C591D}" type="presOf" srcId="{2F6FD49B-0305-4B67-922C-F5F02AC52580}" destId="{769150F6-3F90-4761-BA53-FB75559E083F}" srcOrd="0" destOrd="0" presId="urn:microsoft.com/office/officeart/2005/8/layout/chart3"/>
    <dgm:cxn modelId="{18688096-38F4-4E3F-98A5-F19052A59769}" srcId="{6A6598C0-0152-4482-8FF2-ADC63CA916A1}" destId="{A44A0068-D1BC-4D20-AA5A-22E85EBAF2DD}" srcOrd="0" destOrd="0" parTransId="{8DA886FC-A7FD-4DA8-8AD0-B389501E701E}" sibTransId="{7C27BDC5-BE48-43E5-94E5-2B3711FAEE57}"/>
    <dgm:cxn modelId="{DF6098CB-D740-4D1F-BD7C-E86BAD52335C}" type="presOf" srcId="{2F6FD49B-0305-4B67-922C-F5F02AC52580}" destId="{5EE4BB7C-BFA4-4C7D-B45C-174292EC5C09}" srcOrd="1" destOrd="0" presId="urn:microsoft.com/office/officeart/2005/8/layout/chart3"/>
    <dgm:cxn modelId="{D6499997-11A8-42B7-8AC1-C0751D940A46}" type="presOf" srcId="{A44A0068-D1BC-4D20-AA5A-22E85EBAF2DD}" destId="{EE4329F2-16B3-4860-889E-B0BED3D97DAE}" srcOrd="0" destOrd="0" presId="urn:microsoft.com/office/officeart/2005/8/layout/chart3"/>
    <dgm:cxn modelId="{C9759323-5F14-4E41-93FD-4836414B772F}" type="presOf" srcId="{FB60F7A5-D3EC-46CB-9387-9E46BA4BDF39}" destId="{049FC227-9DC7-4CB5-AD6C-1B6590D94545}" srcOrd="1" destOrd="0" presId="urn:microsoft.com/office/officeart/2005/8/layout/chart3"/>
    <dgm:cxn modelId="{81DAB73B-140D-4C04-8402-F374A06E24AE}" type="presOf" srcId="{A44A0068-D1BC-4D20-AA5A-22E85EBAF2DD}" destId="{5276FB6E-BD49-4201-9821-D4A9780F6AAA}" srcOrd="1" destOrd="0" presId="urn:microsoft.com/office/officeart/2005/8/layout/chart3"/>
    <dgm:cxn modelId="{B88E867B-3F6E-46D2-8B3E-54E5E80A9A3D}" srcId="{6A6598C0-0152-4482-8FF2-ADC63CA916A1}" destId="{D137EF57-CEBF-4196-AD21-A746773D7C00}" srcOrd="1" destOrd="0" parTransId="{5AD0C580-2F2A-41B2-BE1E-FAAAB0872D1F}" sibTransId="{01CC08A4-1A2E-48D3-910F-B50241F021CF}"/>
    <dgm:cxn modelId="{9E767CEE-1A1C-44B6-A6BF-649EEE7E6920}" type="presOf" srcId="{6A6598C0-0152-4482-8FF2-ADC63CA916A1}" destId="{D4ABFFE7-9836-40D8-B3AB-EB14A886959D}" srcOrd="0" destOrd="0" presId="urn:microsoft.com/office/officeart/2005/8/layout/chart3"/>
    <dgm:cxn modelId="{FC7E005E-EC12-401F-8811-A1622AF7F7BE}" type="presOf" srcId="{D137EF57-CEBF-4196-AD21-A746773D7C00}" destId="{5833E9C7-D02F-4242-8C7D-D4C1E81D09FA}" srcOrd="1" destOrd="0" presId="urn:microsoft.com/office/officeart/2005/8/layout/chart3"/>
    <dgm:cxn modelId="{3B86D185-DBD3-488E-ABB8-24489BAAB651}" type="presOf" srcId="{D137EF57-CEBF-4196-AD21-A746773D7C00}" destId="{479A3E00-9691-4D42-9D72-DCFA2C491BEC}" srcOrd="0" destOrd="0" presId="urn:microsoft.com/office/officeart/2005/8/layout/chart3"/>
    <dgm:cxn modelId="{333ADFB2-9DF6-4635-A487-291BEC235169}" type="presOf" srcId="{5BCCDCEC-44D7-4308-9646-6625D3180394}" destId="{DB211C2B-EA55-40F0-9C8C-C11DF49C44D4}" srcOrd="1" destOrd="0" presId="urn:microsoft.com/office/officeart/2005/8/layout/chart3"/>
    <dgm:cxn modelId="{61865595-062D-44B2-B9D7-01D0D4F1B696}" srcId="{6A6598C0-0152-4482-8FF2-ADC63CA916A1}" destId="{5BCCDCEC-44D7-4308-9646-6625D3180394}" srcOrd="3" destOrd="0" parTransId="{7E4DF11C-489B-4EC7-AC42-24E1CCFE62CD}" sibTransId="{166607DC-59FE-4A57-A635-A3C443CF18DE}"/>
    <dgm:cxn modelId="{08346867-F1FB-4A88-B293-44A9BC014A4F}" srcId="{6A6598C0-0152-4482-8FF2-ADC63CA916A1}" destId="{2F6FD49B-0305-4B67-922C-F5F02AC52580}" srcOrd="4" destOrd="0" parTransId="{EB705E62-2D55-410C-A879-336F807942E6}" sibTransId="{8C35B2BA-8AC8-4115-9B72-EE7BE82E2FC5}"/>
    <dgm:cxn modelId="{7482B8A9-E60D-461D-84E7-306531BEF1FC}" type="presParOf" srcId="{D4ABFFE7-9836-40D8-B3AB-EB14A886959D}" destId="{EE4329F2-16B3-4860-889E-B0BED3D97DAE}" srcOrd="0" destOrd="0" presId="urn:microsoft.com/office/officeart/2005/8/layout/chart3"/>
    <dgm:cxn modelId="{B42BE4A6-AC07-41C3-AFA7-66D6E12DA737}" type="presParOf" srcId="{D4ABFFE7-9836-40D8-B3AB-EB14A886959D}" destId="{5276FB6E-BD49-4201-9821-D4A9780F6AAA}" srcOrd="1" destOrd="0" presId="urn:microsoft.com/office/officeart/2005/8/layout/chart3"/>
    <dgm:cxn modelId="{ADEDCC7F-4202-4AD2-9FEA-A9AE3A72ECDC}" type="presParOf" srcId="{D4ABFFE7-9836-40D8-B3AB-EB14A886959D}" destId="{479A3E00-9691-4D42-9D72-DCFA2C491BEC}" srcOrd="2" destOrd="0" presId="urn:microsoft.com/office/officeart/2005/8/layout/chart3"/>
    <dgm:cxn modelId="{EC4B350A-9A13-4089-948A-3E012394E9BB}" type="presParOf" srcId="{D4ABFFE7-9836-40D8-B3AB-EB14A886959D}" destId="{5833E9C7-D02F-4242-8C7D-D4C1E81D09FA}" srcOrd="3" destOrd="0" presId="urn:microsoft.com/office/officeart/2005/8/layout/chart3"/>
    <dgm:cxn modelId="{7313CC31-9248-4B9D-B58E-60DDF3660052}" type="presParOf" srcId="{D4ABFFE7-9836-40D8-B3AB-EB14A886959D}" destId="{E9B87491-01F4-4CA8-825E-77B5EAC203F9}" srcOrd="4" destOrd="0" presId="urn:microsoft.com/office/officeart/2005/8/layout/chart3"/>
    <dgm:cxn modelId="{989744D2-3DD6-4F03-859F-D70CDEA92F24}" type="presParOf" srcId="{D4ABFFE7-9836-40D8-B3AB-EB14A886959D}" destId="{049FC227-9DC7-4CB5-AD6C-1B6590D94545}" srcOrd="5" destOrd="0" presId="urn:microsoft.com/office/officeart/2005/8/layout/chart3"/>
    <dgm:cxn modelId="{0D09F364-7A81-4F2C-AF14-5384DD15C88A}" type="presParOf" srcId="{D4ABFFE7-9836-40D8-B3AB-EB14A886959D}" destId="{B773A3FE-2224-4173-819B-D131FDE8474C}" srcOrd="6" destOrd="0" presId="urn:microsoft.com/office/officeart/2005/8/layout/chart3"/>
    <dgm:cxn modelId="{B66145F8-82AB-403C-85C0-5B66F97C4F02}" type="presParOf" srcId="{D4ABFFE7-9836-40D8-B3AB-EB14A886959D}" destId="{DB211C2B-EA55-40F0-9C8C-C11DF49C44D4}" srcOrd="7" destOrd="0" presId="urn:microsoft.com/office/officeart/2005/8/layout/chart3"/>
    <dgm:cxn modelId="{A4B8A7E3-D5E8-48F2-933D-10E02BE5529F}" type="presParOf" srcId="{D4ABFFE7-9836-40D8-B3AB-EB14A886959D}" destId="{769150F6-3F90-4761-BA53-FB75559E083F}" srcOrd="8" destOrd="0" presId="urn:microsoft.com/office/officeart/2005/8/layout/chart3"/>
    <dgm:cxn modelId="{2E95DB21-AEDB-4AA7-A3D6-5E7E76478BF0}" type="presParOf" srcId="{D4ABFFE7-9836-40D8-B3AB-EB14A886959D}" destId="{5EE4BB7C-BFA4-4C7D-B45C-174292EC5C09}" srcOrd="9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E88813B2-E66D-4436-A17D-BF981B144142}" type="doc">
      <dgm:prSet loTypeId="urn:microsoft.com/office/officeart/2005/8/layout/chart3" loCatId="cycle" qsTypeId="urn:microsoft.com/office/officeart/2005/8/quickstyle/3d9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7C7673B-2418-46A3-85B5-60D920BF98EB}">
      <dgm:prSet phldrT="[Text]"/>
      <dgm:spPr/>
      <dgm:t>
        <a:bodyPr/>
        <a:lstStyle/>
        <a:p>
          <a:endParaRPr lang="en-US" dirty="0"/>
        </a:p>
      </dgm:t>
    </dgm:pt>
    <dgm:pt modelId="{B379A79D-5FFD-4C87-B682-74797DDBA38F}" type="parTrans" cxnId="{E3BBE7DD-89E5-4B0B-9B3F-F0DBCF4C423F}">
      <dgm:prSet/>
      <dgm:spPr/>
      <dgm:t>
        <a:bodyPr/>
        <a:lstStyle/>
        <a:p>
          <a:endParaRPr lang="en-US"/>
        </a:p>
      </dgm:t>
    </dgm:pt>
    <dgm:pt modelId="{75974B5B-884D-409A-A8BE-D60907C56D39}" type="sibTrans" cxnId="{E3BBE7DD-89E5-4B0B-9B3F-F0DBCF4C423F}">
      <dgm:prSet/>
      <dgm:spPr/>
      <dgm:t>
        <a:bodyPr/>
        <a:lstStyle/>
        <a:p>
          <a:endParaRPr lang="en-US"/>
        </a:p>
      </dgm:t>
    </dgm:pt>
    <dgm:pt modelId="{3DF280DD-D812-4110-A9A8-6213396E7840}">
      <dgm:prSet phldrT="[Text]"/>
      <dgm:spPr>
        <a:solidFill>
          <a:srgbClr val="00B050"/>
        </a:solidFill>
      </dgm:spPr>
      <dgm:t>
        <a:bodyPr/>
        <a:lstStyle/>
        <a:p>
          <a:endParaRPr lang="en-US" dirty="0"/>
        </a:p>
      </dgm:t>
    </dgm:pt>
    <dgm:pt modelId="{3DFDAF2A-6D06-4712-B578-8CB0A2333B5D}" type="parTrans" cxnId="{278F6B1E-6663-4977-9618-A2C6E5CB19FC}">
      <dgm:prSet/>
      <dgm:spPr/>
      <dgm:t>
        <a:bodyPr/>
        <a:lstStyle/>
        <a:p>
          <a:endParaRPr lang="en-US"/>
        </a:p>
      </dgm:t>
    </dgm:pt>
    <dgm:pt modelId="{B3BFFC06-7A4A-4C42-B111-BAA5CA87F449}" type="sibTrans" cxnId="{278F6B1E-6663-4977-9618-A2C6E5CB19FC}">
      <dgm:prSet/>
      <dgm:spPr/>
      <dgm:t>
        <a:bodyPr/>
        <a:lstStyle/>
        <a:p>
          <a:endParaRPr lang="en-US"/>
        </a:p>
      </dgm:t>
    </dgm:pt>
    <dgm:pt modelId="{B1362665-0A7F-4E20-AEFA-A4042EEA9FF7}">
      <dgm:prSet phldrT="[Text]"/>
      <dgm:spPr>
        <a:solidFill>
          <a:srgbClr val="00B050"/>
        </a:solidFill>
      </dgm:spPr>
      <dgm:t>
        <a:bodyPr/>
        <a:lstStyle/>
        <a:p>
          <a:endParaRPr lang="en-US" dirty="0"/>
        </a:p>
      </dgm:t>
    </dgm:pt>
    <dgm:pt modelId="{B65E5A5F-9288-41E8-A772-6C144D386E92}" type="parTrans" cxnId="{90792262-F4AA-4726-8581-C1EC34E9066D}">
      <dgm:prSet/>
      <dgm:spPr/>
      <dgm:t>
        <a:bodyPr/>
        <a:lstStyle/>
        <a:p>
          <a:endParaRPr lang="en-US"/>
        </a:p>
      </dgm:t>
    </dgm:pt>
    <dgm:pt modelId="{EA477319-1B03-47AA-92F5-A245BED40D93}" type="sibTrans" cxnId="{90792262-F4AA-4726-8581-C1EC34E9066D}">
      <dgm:prSet/>
      <dgm:spPr/>
      <dgm:t>
        <a:bodyPr/>
        <a:lstStyle/>
        <a:p>
          <a:endParaRPr lang="en-US"/>
        </a:p>
      </dgm:t>
    </dgm:pt>
    <dgm:pt modelId="{26C09851-7107-4D5E-9867-27696EA12BFE}">
      <dgm:prSet/>
      <dgm:spPr>
        <a:solidFill>
          <a:srgbClr val="00B050"/>
        </a:solidFill>
      </dgm:spPr>
      <dgm:t>
        <a:bodyPr/>
        <a:lstStyle/>
        <a:p>
          <a:endParaRPr lang="en-US"/>
        </a:p>
      </dgm:t>
    </dgm:pt>
    <dgm:pt modelId="{AE4E742C-CB18-47AB-A557-BAF92407C990}" type="parTrans" cxnId="{78D0E0B8-11EF-4F4C-8567-D39984C7EF7F}">
      <dgm:prSet/>
      <dgm:spPr/>
      <dgm:t>
        <a:bodyPr/>
        <a:lstStyle/>
        <a:p>
          <a:endParaRPr lang="en-US"/>
        </a:p>
      </dgm:t>
    </dgm:pt>
    <dgm:pt modelId="{4C408F14-40DF-4068-809C-F190F2758151}" type="sibTrans" cxnId="{78D0E0B8-11EF-4F4C-8567-D39984C7EF7F}">
      <dgm:prSet/>
      <dgm:spPr/>
      <dgm:t>
        <a:bodyPr/>
        <a:lstStyle/>
        <a:p>
          <a:endParaRPr lang="en-US"/>
        </a:p>
      </dgm:t>
    </dgm:pt>
    <dgm:pt modelId="{3A4C471B-DC9F-4ECD-99B3-FC6ECF2D1CAB}" type="pres">
      <dgm:prSet presAssocID="{E88813B2-E66D-4436-A17D-BF981B144142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E958E65-97FD-49FE-8A11-E60352D4E41A}" type="pres">
      <dgm:prSet presAssocID="{E88813B2-E66D-4436-A17D-BF981B144142}" presName="wedge1" presStyleLbl="node1" presStyleIdx="0" presStyleCnt="4" custLinFactNeighborX="-660"/>
      <dgm:spPr/>
      <dgm:t>
        <a:bodyPr/>
        <a:lstStyle/>
        <a:p>
          <a:endParaRPr lang="en-US"/>
        </a:p>
      </dgm:t>
    </dgm:pt>
    <dgm:pt modelId="{89C1197C-A8EC-4BFC-8F6B-3E6E99BC6D49}" type="pres">
      <dgm:prSet presAssocID="{E88813B2-E66D-4436-A17D-BF981B144142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3015AB-C14E-4800-A841-145483B1478D}" type="pres">
      <dgm:prSet presAssocID="{E88813B2-E66D-4436-A17D-BF981B144142}" presName="wedge2" presStyleLbl="node1" presStyleIdx="1" presStyleCnt="4"/>
      <dgm:spPr/>
      <dgm:t>
        <a:bodyPr/>
        <a:lstStyle/>
        <a:p>
          <a:endParaRPr lang="en-US"/>
        </a:p>
      </dgm:t>
    </dgm:pt>
    <dgm:pt modelId="{9EBC5EA6-F84B-4821-BF5B-E7B479CF29E3}" type="pres">
      <dgm:prSet presAssocID="{E88813B2-E66D-4436-A17D-BF981B144142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75B5E7-C390-44BC-8841-ED8F8068F20A}" type="pres">
      <dgm:prSet presAssocID="{E88813B2-E66D-4436-A17D-BF981B144142}" presName="wedge3" presStyleLbl="node1" presStyleIdx="2" presStyleCnt="4"/>
      <dgm:spPr/>
      <dgm:t>
        <a:bodyPr/>
        <a:lstStyle/>
        <a:p>
          <a:endParaRPr lang="en-US"/>
        </a:p>
      </dgm:t>
    </dgm:pt>
    <dgm:pt modelId="{383D2709-6CFD-429E-9CB5-B7684B900983}" type="pres">
      <dgm:prSet presAssocID="{E88813B2-E66D-4436-A17D-BF981B144142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313CB3-D45B-4A01-9A9C-D6EBF0ACA5B0}" type="pres">
      <dgm:prSet presAssocID="{E88813B2-E66D-4436-A17D-BF981B144142}" presName="wedge4" presStyleLbl="node1" presStyleIdx="3" presStyleCnt="4" custLinFactNeighborY="-3672"/>
      <dgm:spPr/>
      <dgm:t>
        <a:bodyPr/>
        <a:lstStyle/>
        <a:p>
          <a:endParaRPr lang="en-US"/>
        </a:p>
      </dgm:t>
    </dgm:pt>
    <dgm:pt modelId="{02CF479A-27EF-44A4-8C51-71933F7312E1}" type="pres">
      <dgm:prSet presAssocID="{E88813B2-E66D-4436-A17D-BF981B144142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1B62E67-9531-40C9-8BCE-0A2408912953}" type="presOf" srcId="{E88813B2-E66D-4436-A17D-BF981B144142}" destId="{3A4C471B-DC9F-4ECD-99B3-FC6ECF2D1CAB}" srcOrd="0" destOrd="0" presId="urn:microsoft.com/office/officeart/2005/8/layout/chart3"/>
    <dgm:cxn modelId="{246F940F-F566-49A2-B6F3-AA7BD4072165}" type="presOf" srcId="{E7C7673B-2418-46A3-85B5-60D920BF98EB}" destId="{BE958E65-97FD-49FE-8A11-E60352D4E41A}" srcOrd="0" destOrd="0" presId="urn:microsoft.com/office/officeart/2005/8/layout/chart3"/>
    <dgm:cxn modelId="{90792262-F4AA-4726-8581-C1EC34E9066D}" srcId="{E88813B2-E66D-4436-A17D-BF981B144142}" destId="{B1362665-0A7F-4E20-AEFA-A4042EEA9FF7}" srcOrd="2" destOrd="0" parTransId="{B65E5A5F-9288-41E8-A772-6C144D386E92}" sibTransId="{EA477319-1B03-47AA-92F5-A245BED40D93}"/>
    <dgm:cxn modelId="{DDC0533D-87B9-4A7F-86B1-E3CE4C34E49E}" type="presOf" srcId="{26C09851-7107-4D5E-9867-27696EA12BFE}" destId="{D7313CB3-D45B-4A01-9A9C-D6EBF0ACA5B0}" srcOrd="0" destOrd="0" presId="urn:microsoft.com/office/officeart/2005/8/layout/chart3"/>
    <dgm:cxn modelId="{8C960EB2-5968-4FCE-A3F5-F70B787DD286}" type="presOf" srcId="{3DF280DD-D812-4110-A9A8-6213396E7840}" destId="{E23015AB-C14E-4800-A841-145483B1478D}" srcOrd="0" destOrd="0" presId="urn:microsoft.com/office/officeart/2005/8/layout/chart3"/>
    <dgm:cxn modelId="{E3BBE7DD-89E5-4B0B-9B3F-F0DBCF4C423F}" srcId="{E88813B2-E66D-4436-A17D-BF981B144142}" destId="{E7C7673B-2418-46A3-85B5-60D920BF98EB}" srcOrd="0" destOrd="0" parTransId="{B379A79D-5FFD-4C87-B682-74797DDBA38F}" sibTransId="{75974B5B-884D-409A-A8BE-D60907C56D39}"/>
    <dgm:cxn modelId="{BA597D23-01E8-4A08-976D-D1214B158001}" type="presOf" srcId="{26C09851-7107-4D5E-9867-27696EA12BFE}" destId="{02CF479A-27EF-44A4-8C51-71933F7312E1}" srcOrd="1" destOrd="0" presId="urn:microsoft.com/office/officeart/2005/8/layout/chart3"/>
    <dgm:cxn modelId="{11F42906-340E-44CE-A3E6-F023D080EE39}" type="presOf" srcId="{B1362665-0A7F-4E20-AEFA-A4042EEA9FF7}" destId="{383D2709-6CFD-429E-9CB5-B7684B900983}" srcOrd="1" destOrd="0" presId="urn:microsoft.com/office/officeart/2005/8/layout/chart3"/>
    <dgm:cxn modelId="{278F6B1E-6663-4977-9618-A2C6E5CB19FC}" srcId="{E88813B2-E66D-4436-A17D-BF981B144142}" destId="{3DF280DD-D812-4110-A9A8-6213396E7840}" srcOrd="1" destOrd="0" parTransId="{3DFDAF2A-6D06-4712-B578-8CB0A2333B5D}" sibTransId="{B3BFFC06-7A4A-4C42-B111-BAA5CA87F449}"/>
    <dgm:cxn modelId="{5D37096A-D927-4294-817C-B7122BADE946}" type="presOf" srcId="{B1362665-0A7F-4E20-AEFA-A4042EEA9FF7}" destId="{D475B5E7-C390-44BC-8841-ED8F8068F20A}" srcOrd="0" destOrd="0" presId="urn:microsoft.com/office/officeart/2005/8/layout/chart3"/>
    <dgm:cxn modelId="{EAC44CCB-6E26-4D69-8873-886E5DC40251}" type="presOf" srcId="{3DF280DD-D812-4110-A9A8-6213396E7840}" destId="{9EBC5EA6-F84B-4821-BF5B-E7B479CF29E3}" srcOrd="1" destOrd="0" presId="urn:microsoft.com/office/officeart/2005/8/layout/chart3"/>
    <dgm:cxn modelId="{78D0E0B8-11EF-4F4C-8567-D39984C7EF7F}" srcId="{E88813B2-E66D-4436-A17D-BF981B144142}" destId="{26C09851-7107-4D5E-9867-27696EA12BFE}" srcOrd="3" destOrd="0" parTransId="{AE4E742C-CB18-47AB-A557-BAF92407C990}" sibTransId="{4C408F14-40DF-4068-809C-F190F2758151}"/>
    <dgm:cxn modelId="{FA7905BE-9B81-4540-8D00-E6FF595AD0BD}" type="presOf" srcId="{E7C7673B-2418-46A3-85B5-60D920BF98EB}" destId="{89C1197C-A8EC-4BFC-8F6B-3E6E99BC6D49}" srcOrd="1" destOrd="0" presId="urn:microsoft.com/office/officeart/2005/8/layout/chart3"/>
    <dgm:cxn modelId="{897A7907-1E36-4A85-B365-F50A67C1B315}" type="presParOf" srcId="{3A4C471B-DC9F-4ECD-99B3-FC6ECF2D1CAB}" destId="{BE958E65-97FD-49FE-8A11-E60352D4E41A}" srcOrd="0" destOrd="0" presId="urn:microsoft.com/office/officeart/2005/8/layout/chart3"/>
    <dgm:cxn modelId="{BFA59F11-5F17-465C-92AF-6EB5B5D9CDAA}" type="presParOf" srcId="{3A4C471B-DC9F-4ECD-99B3-FC6ECF2D1CAB}" destId="{89C1197C-A8EC-4BFC-8F6B-3E6E99BC6D49}" srcOrd="1" destOrd="0" presId="urn:microsoft.com/office/officeart/2005/8/layout/chart3"/>
    <dgm:cxn modelId="{0ED6B139-14F7-4CD4-9D81-27323BCBB5DB}" type="presParOf" srcId="{3A4C471B-DC9F-4ECD-99B3-FC6ECF2D1CAB}" destId="{E23015AB-C14E-4800-A841-145483B1478D}" srcOrd="2" destOrd="0" presId="urn:microsoft.com/office/officeart/2005/8/layout/chart3"/>
    <dgm:cxn modelId="{7C2A2BBE-8986-4DB3-9D1E-164599FE7C6A}" type="presParOf" srcId="{3A4C471B-DC9F-4ECD-99B3-FC6ECF2D1CAB}" destId="{9EBC5EA6-F84B-4821-BF5B-E7B479CF29E3}" srcOrd="3" destOrd="0" presId="urn:microsoft.com/office/officeart/2005/8/layout/chart3"/>
    <dgm:cxn modelId="{AFE5531B-4EE8-4233-BAB2-655F31AC3C96}" type="presParOf" srcId="{3A4C471B-DC9F-4ECD-99B3-FC6ECF2D1CAB}" destId="{D475B5E7-C390-44BC-8841-ED8F8068F20A}" srcOrd="4" destOrd="0" presId="urn:microsoft.com/office/officeart/2005/8/layout/chart3"/>
    <dgm:cxn modelId="{8D8FCF4A-D909-4C05-B87B-613358996621}" type="presParOf" srcId="{3A4C471B-DC9F-4ECD-99B3-FC6ECF2D1CAB}" destId="{383D2709-6CFD-429E-9CB5-B7684B900983}" srcOrd="5" destOrd="0" presId="urn:microsoft.com/office/officeart/2005/8/layout/chart3"/>
    <dgm:cxn modelId="{EBD73D08-F3FF-424B-9716-6C61F5EE7842}" type="presParOf" srcId="{3A4C471B-DC9F-4ECD-99B3-FC6ECF2D1CAB}" destId="{D7313CB3-D45B-4A01-9A9C-D6EBF0ACA5B0}" srcOrd="6" destOrd="0" presId="urn:microsoft.com/office/officeart/2005/8/layout/chart3"/>
    <dgm:cxn modelId="{6762BED2-508F-4C56-8680-C2058AE1F102}" type="presParOf" srcId="{3A4C471B-DC9F-4ECD-99B3-FC6ECF2D1CAB}" destId="{02CF479A-27EF-44A4-8C51-71933F7312E1}" srcOrd="7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47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E88813B2-E66D-4436-A17D-BF981B144142}" type="doc">
      <dgm:prSet loTypeId="urn:microsoft.com/office/officeart/2005/8/layout/chart3" loCatId="cycle" qsTypeId="urn:microsoft.com/office/officeart/2005/8/quickstyle/3d9" qsCatId="3D" csTypeId="urn:microsoft.com/office/officeart/2005/8/colors/colorful1" csCatId="colorful" phldr="1"/>
      <dgm:spPr/>
    </dgm:pt>
    <dgm:pt modelId="{E7C7673B-2418-46A3-85B5-60D920BF98EB}">
      <dgm:prSet phldrT="[Text]"/>
      <dgm:spPr>
        <a:solidFill>
          <a:srgbClr val="FF0000"/>
        </a:solidFill>
      </dgm:spPr>
      <dgm:t>
        <a:bodyPr/>
        <a:lstStyle/>
        <a:p>
          <a:endParaRPr lang="en-US" dirty="0"/>
        </a:p>
      </dgm:t>
    </dgm:pt>
    <dgm:pt modelId="{B379A79D-5FFD-4C87-B682-74797DDBA38F}" type="parTrans" cxnId="{E3BBE7DD-89E5-4B0B-9B3F-F0DBCF4C423F}">
      <dgm:prSet/>
      <dgm:spPr/>
      <dgm:t>
        <a:bodyPr/>
        <a:lstStyle/>
        <a:p>
          <a:endParaRPr lang="en-US"/>
        </a:p>
      </dgm:t>
    </dgm:pt>
    <dgm:pt modelId="{75974B5B-884D-409A-A8BE-D60907C56D39}" type="sibTrans" cxnId="{E3BBE7DD-89E5-4B0B-9B3F-F0DBCF4C423F}">
      <dgm:prSet/>
      <dgm:spPr/>
      <dgm:t>
        <a:bodyPr/>
        <a:lstStyle/>
        <a:p>
          <a:endParaRPr lang="en-US"/>
        </a:p>
      </dgm:t>
    </dgm:pt>
    <dgm:pt modelId="{3DF280DD-D812-4110-A9A8-6213396E7840}">
      <dgm:prSet phldrT="[Text]"/>
      <dgm:spPr/>
      <dgm:t>
        <a:bodyPr/>
        <a:lstStyle/>
        <a:p>
          <a:endParaRPr lang="en-US" dirty="0"/>
        </a:p>
      </dgm:t>
    </dgm:pt>
    <dgm:pt modelId="{3DFDAF2A-6D06-4712-B578-8CB0A2333B5D}" type="parTrans" cxnId="{278F6B1E-6663-4977-9618-A2C6E5CB19FC}">
      <dgm:prSet/>
      <dgm:spPr/>
      <dgm:t>
        <a:bodyPr/>
        <a:lstStyle/>
        <a:p>
          <a:endParaRPr lang="en-US"/>
        </a:p>
      </dgm:t>
    </dgm:pt>
    <dgm:pt modelId="{B3BFFC06-7A4A-4C42-B111-BAA5CA87F449}" type="sibTrans" cxnId="{278F6B1E-6663-4977-9618-A2C6E5CB19FC}">
      <dgm:prSet/>
      <dgm:spPr/>
      <dgm:t>
        <a:bodyPr/>
        <a:lstStyle/>
        <a:p>
          <a:endParaRPr lang="en-US"/>
        </a:p>
      </dgm:t>
    </dgm:pt>
    <dgm:pt modelId="{B1362665-0A7F-4E20-AEFA-A4042EEA9FF7}">
      <dgm:prSet phldrT="[Text]"/>
      <dgm:spPr>
        <a:solidFill>
          <a:srgbClr val="FF0000"/>
        </a:solidFill>
      </dgm:spPr>
      <dgm:t>
        <a:bodyPr/>
        <a:lstStyle/>
        <a:p>
          <a:endParaRPr lang="en-US" dirty="0"/>
        </a:p>
      </dgm:t>
    </dgm:pt>
    <dgm:pt modelId="{B65E5A5F-9288-41E8-A772-6C144D386E92}" type="parTrans" cxnId="{90792262-F4AA-4726-8581-C1EC34E9066D}">
      <dgm:prSet/>
      <dgm:spPr/>
      <dgm:t>
        <a:bodyPr/>
        <a:lstStyle/>
        <a:p>
          <a:endParaRPr lang="en-US"/>
        </a:p>
      </dgm:t>
    </dgm:pt>
    <dgm:pt modelId="{EA477319-1B03-47AA-92F5-A245BED40D93}" type="sibTrans" cxnId="{90792262-F4AA-4726-8581-C1EC34E9066D}">
      <dgm:prSet/>
      <dgm:spPr/>
      <dgm:t>
        <a:bodyPr/>
        <a:lstStyle/>
        <a:p>
          <a:endParaRPr lang="en-US"/>
        </a:p>
      </dgm:t>
    </dgm:pt>
    <dgm:pt modelId="{3A4C471B-DC9F-4ECD-99B3-FC6ECF2D1CAB}" type="pres">
      <dgm:prSet presAssocID="{E88813B2-E66D-4436-A17D-BF981B144142}" presName="compositeShape" presStyleCnt="0">
        <dgm:presLayoutVars>
          <dgm:chMax val="7"/>
          <dgm:dir/>
          <dgm:resizeHandles val="exact"/>
        </dgm:presLayoutVars>
      </dgm:prSet>
      <dgm:spPr/>
    </dgm:pt>
    <dgm:pt modelId="{BE958E65-97FD-49FE-8A11-E60352D4E41A}" type="pres">
      <dgm:prSet presAssocID="{E88813B2-E66D-4436-A17D-BF981B144142}" presName="wedge1" presStyleLbl="node1" presStyleIdx="0" presStyleCnt="3" custLinFactNeighborX="-3960" custLinFactNeighborY="1320"/>
      <dgm:spPr/>
      <dgm:t>
        <a:bodyPr/>
        <a:lstStyle/>
        <a:p>
          <a:endParaRPr lang="en-US"/>
        </a:p>
      </dgm:t>
    </dgm:pt>
    <dgm:pt modelId="{89C1197C-A8EC-4BFC-8F6B-3E6E99BC6D49}" type="pres">
      <dgm:prSet presAssocID="{E88813B2-E66D-4436-A17D-BF981B144142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3015AB-C14E-4800-A841-145483B1478D}" type="pres">
      <dgm:prSet presAssocID="{E88813B2-E66D-4436-A17D-BF981B144142}" presName="wedge2" presStyleLbl="node1" presStyleIdx="1" presStyleCnt="3" custLinFactNeighborX="1251" custLinFactNeighborY="-5004"/>
      <dgm:spPr/>
      <dgm:t>
        <a:bodyPr/>
        <a:lstStyle/>
        <a:p>
          <a:endParaRPr lang="en-US"/>
        </a:p>
      </dgm:t>
    </dgm:pt>
    <dgm:pt modelId="{9EBC5EA6-F84B-4821-BF5B-E7B479CF29E3}" type="pres">
      <dgm:prSet presAssocID="{E88813B2-E66D-4436-A17D-BF981B144142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75B5E7-C390-44BC-8841-ED8F8068F20A}" type="pres">
      <dgm:prSet presAssocID="{E88813B2-E66D-4436-A17D-BF981B144142}" presName="wedge3" presStyleLbl="node1" presStyleIdx="2" presStyleCnt="3"/>
      <dgm:spPr/>
      <dgm:t>
        <a:bodyPr/>
        <a:lstStyle/>
        <a:p>
          <a:endParaRPr lang="en-US"/>
        </a:p>
      </dgm:t>
    </dgm:pt>
    <dgm:pt modelId="{383D2709-6CFD-429E-9CB5-B7684B900983}" type="pres">
      <dgm:prSet presAssocID="{E88813B2-E66D-4436-A17D-BF981B144142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0792262-F4AA-4726-8581-C1EC34E9066D}" srcId="{E88813B2-E66D-4436-A17D-BF981B144142}" destId="{B1362665-0A7F-4E20-AEFA-A4042EEA9FF7}" srcOrd="2" destOrd="0" parTransId="{B65E5A5F-9288-41E8-A772-6C144D386E92}" sibTransId="{EA477319-1B03-47AA-92F5-A245BED40D93}"/>
    <dgm:cxn modelId="{7EB5C250-19A9-4D0F-99CE-3DE960E78E6B}" type="presOf" srcId="{E7C7673B-2418-46A3-85B5-60D920BF98EB}" destId="{BE958E65-97FD-49FE-8A11-E60352D4E41A}" srcOrd="0" destOrd="0" presId="urn:microsoft.com/office/officeart/2005/8/layout/chart3"/>
    <dgm:cxn modelId="{AFD471D6-63E2-4E1D-8772-A01D794CAAAC}" type="presOf" srcId="{B1362665-0A7F-4E20-AEFA-A4042EEA9FF7}" destId="{383D2709-6CFD-429E-9CB5-B7684B900983}" srcOrd="1" destOrd="0" presId="urn:microsoft.com/office/officeart/2005/8/layout/chart3"/>
    <dgm:cxn modelId="{06B3602B-C2E7-4226-B8D6-632B216FF364}" type="presOf" srcId="{E88813B2-E66D-4436-A17D-BF981B144142}" destId="{3A4C471B-DC9F-4ECD-99B3-FC6ECF2D1CAB}" srcOrd="0" destOrd="0" presId="urn:microsoft.com/office/officeart/2005/8/layout/chart3"/>
    <dgm:cxn modelId="{E3BBE7DD-89E5-4B0B-9B3F-F0DBCF4C423F}" srcId="{E88813B2-E66D-4436-A17D-BF981B144142}" destId="{E7C7673B-2418-46A3-85B5-60D920BF98EB}" srcOrd="0" destOrd="0" parTransId="{B379A79D-5FFD-4C87-B682-74797DDBA38F}" sibTransId="{75974B5B-884D-409A-A8BE-D60907C56D39}"/>
    <dgm:cxn modelId="{9556C070-B749-47DB-B917-A3D481CCDCB5}" type="presOf" srcId="{E7C7673B-2418-46A3-85B5-60D920BF98EB}" destId="{89C1197C-A8EC-4BFC-8F6B-3E6E99BC6D49}" srcOrd="1" destOrd="0" presId="urn:microsoft.com/office/officeart/2005/8/layout/chart3"/>
    <dgm:cxn modelId="{5D785778-57D2-4AA5-A53B-EE53DEA10770}" type="presOf" srcId="{3DF280DD-D812-4110-A9A8-6213396E7840}" destId="{E23015AB-C14E-4800-A841-145483B1478D}" srcOrd="0" destOrd="0" presId="urn:microsoft.com/office/officeart/2005/8/layout/chart3"/>
    <dgm:cxn modelId="{76AF13E1-45CA-47DA-9238-AEC07A58428A}" type="presOf" srcId="{B1362665-0A7F-4E20-AEFA-A4042EEA9FF7}" destId="{D475B5E7-C390-44BC-8841-ED8F8068F20A}" srcOrd="0" destOrd="0" presId="urn:microsoft.com/office/officeart/2005/8/layout/chart3"/>
    <dgm:cxn modelId="{278F6B1E-6663-4977-9618-A2C6E5CB19FC}" srcId="{E88813B2-E66D-4436-A17D-BF981B144142}" destId="{3DF280DD-D812-4110-A9A8-6213396E7840}" srcOrd="1" destOrd="0" parTransId="{3DFDAF2A-6D06-4712-B578-8CB0A2333B5D}" sibTransId="{B3BFFC06-7A4A-4C42-B111-BAA5CA87F449}"/>
    <dgm:cxn modelId="{DD0BF099-13CC-49D7-9D76-28088D807974}" type="presOf" srcId="{3DF280DD-D812-4110-A9A8-6213396E7840}" destId="{9EBC5EA6-F84B-4821-BF5B-E7B479CF29E3}" srcOrd="1" destOrd="0" presId="urn:microsoft.com/office/officeart/2005/8/layout/chart3"/>
    <dgm:cxn modelId="{95527183-D504-4A2F-864A-DF7BDCA9A896}" type="presParOf" srcId="{3A4C471B-DC9F-4ECD-99B3-FC6ECF2D1CAB}" destId="{BE958E65-97FD-49FE-8A11-E60352D4E41A}" srcOrd="0" destOrd="0" presId="urn:microsoft.com/office/officeart/2005/8/layout/chart3"/>
    <dgm:cxn modelId="{CF4E5A34-B75A-43AD-B6D7-81BCEC283A3A}" type="presParOf" srcId="{3A4C471B-DC9F-4ECD-99B3-FC6ECF2D1CAB}" destId="{89C1197C-A8EC-4BFC-8F6B-3E6E99BC6D49}" srcOrd="1" destOrd="0" presId="urn:microsoft.com/office/officeart/2005/8/layout/chart3"/>
    <dgm:cxn modelId="{95F40A10-665E-44BF-BCFC-60F87EA80DF7}" type="presParOf" srcId="{3A4C471B-DC9F-4ECD-99B3-FC6ECF2D1CAB}" destId="{E23015AB-C14E-4800-A841-145483B1478D}" srcOrd="2" destOrd="0" presId="urn:microsoft.com/office/officeart/2005/8/layout/chart3"/>
    <dgm:cxn modelId="{FEC90A56-47E4-49AB-94CF-DB259F69CA49}" type="presParOf" srcId="{3A4C471B-DC9F-4ECD-99B3-FC6ECF2D1CAB}" destId="{9EBC5EA6-F84B-4821-BF5B-E7B479CF29E3}" srcOrd="3" destOrd="0" presId="urn:microsoft.com/office/officeart/2005/8/layout/chart3"/>
    <dgm:cxn modelId="{BA7BA52A-6712-4C55-BA4F-62E062FD481F}" type="presParOf" srcId="{3A4C471B-DC9F-4ECD-99B3-FC6ECF2D1CAB}" destId="{D475B5E7-C390-44BC-8841-ED8F8068F20A}" srcOrd="4" destOrd="0" presId="urn:microsoft.com/office/officeart/2005/8/layout/chart3"/>
    <dgm:cxn modelId="{ABDE66B7-FB5E-4E55-80FE-B5AE5001148C}" type="presParOf" srcId="{3A4C471B-DC9F-4ECD-99B3-FC6ECF2D1CAB}" destId="{383D2709-6CFD-429E-9CB5-B7684B900983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5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E88813B2-E66D-4436-A17D-BF981B144142}" type="doc">
      <dgm:prSet loTypeId="urn:microsoft.com/office/officeart/2005/8/layout/chart3" loCatId="cycle" qsTypeId="urn:microsoft.com/office/officeart/2005/8/quickstyle/3d9" qsCatId="3D" csTypeId="urn:microsoft.com/office/officeart/2005/8/colors/colorful1" csCatId="colorful" phldr="1"/>
      <dgm:spPr/>
    </dgm:pt>
    <dgm:pt modelId="{E7C7673B-2418-46A3-85B5-60D920BF98EB}">
      <dgm:prSet phldrT="[Text]"/>
      <dgm:spPr>
        <a:solidFill>
          <a:srgbClr val="FF0000"/>
        </a:solidFill>
      </dgm:spPr>
      <dgm:t>
        <a:bodyPr/>
        <a:lstStyle/>
        <a:p>
          <a:endParaRPr lang="en-US" dirty="0"/>
        </a:p>
      </dgm:t>
    </dgm:pt>
    <dgm:pt modelId="{B379A79D-5FFD-4C87-B682-74797DDBA38F}" type="parTrans" cxnId="{E3BBE7DD-89E5-4B0B-9B3F-F0DBCF4C423F}">
      <dgm:prSet/>
      <dgm:spPr/>
      <dgm:t>
        <a:bodyPr/>
        <a:lstStyle/>
        <a:p>
          <a:endParaRPr lang="en-US"/>
        </a:p>
      </dgm:t>
    </dgm:pt>
    <dgm:pt modelId="{75974B5B-884D-409A-A8BE-D60907C56D39}" type="sibTrans" cxnId="{E3BBE7DD-89E5-4B0B-9B3F-F0DBCF4C423F}">
      <dgm:prSet/>
      <dgm:spPr/>
      <dgm:t>
        <a:bodyPr/>
        <a:lstStyle/>
        <a:p>
          <a:endParaRPr lang="en-US"/>
        </a:p>
      </dgm:t>
    </dgm:pt>
    <dgm:pt modelId="{3DF280DD-D812-4110-A9A8-6213396E7840}">
      <dgm:prSet phldrT="[Text]"/>
      <dgm:spPr/>
      <dgm:t>
        <a:bodyPr/>
        <a:lstStyle/>
        <a:p>
          <a:endParaRPr lang="en-US" dirty="0"/>
        </a:p>
      </dgm:t>
    </dgm:pt>
    <dgm:pt modelId="{3DFDAF2A-6D06-4712-B578-8CB0A2333B5D}" type="parTrans" cxnId="{278F6B1E-6663-4977-9618-A2C6E5CB19FC}">
      <dgm:prSet/>
      <dgm:spPr/>
      <dgm:t>
        <a:bodyPr/>
        <a:lstStyle/>
        <a:p>
          <a:endParaRPr lang="en-US"/>
        </a:p>
      </dgm:t>
    </dgm:pt>
    <dgm:pt modelId="{B3BFFC06-7A4A-4C42-B111-BAA5CA87F449}" type="sibTrans" cxnId="{278F6B1E-6663-4977-9618-A2C6E5CB19FC}">
      <dgm:prSet/>
      <dgm:spPr/>
      <dgm:t>
        <a:bodyPr/>
        <a:lstStyle/>
        <a:p>
          <a:endParaRPr lang="en-US"/>
        </a:p>
      </dgm:t>
    </dgm:pt>
    <dgm:pt modelId="{B1362665-0A7F-4E20-AEFA-A4042EEA9FF7}">
      <dgm:prSet phldrT="[Text]"/>
      <dgm:spPr>
        <a:solidFill>
          <a:srgbClr val="FF0000"/>
        </a:solidFill>
      </dgm:spPr>
      <dgm:t>
        <a:bodyPr/>
        <a:lstStyle/>
        <a:p>
          <a:endParaRPr lang="en-US" dirty="0"/>
        </a:p>
      </dgm:t>
    </dgm:pt>
    <dgm:pt modelId="{B65E5A5F-9288-41E8-A772-6C144D386E92}" type="parTrans" cxnId="{90792262-F4AA-4726-8581-C1EC34E9066D}">
      <dgm:prSet/>
      <dgm:spPr/>
      <dgm:t>
        <a:bodyPr/>
        <a:lstStyle/>
        <a:p>
          <a:endParaRPr lang="en-US"/>
        </a:p>
      </dgm:t>
    </dgm:pt>
    <dgm:pt modelId="{EA477319-1B03-47AA-92F5-A245BED40D93}" type="sibTrans" cxnId="{90792262-F4AA-4726-8581-C1EC34E9066D}">
      <dgm:prSet/>
      <dgm:spPr/>
      <dgm:t>
        <a:bodyPr/>
        <a:lstStyle/>
        <a:p>
          <a:endParaRPr lang="en-US"/>
        </a:p>
      </dgm:t>
    </dgm:pt>
    <dgm:pt modelId="{3A4C471B-DC9F-4ECD-99B3-FC6ECF2D1CAB}" type="pres">
      <dgm:prSet presAssocID="{E88813B2-E66D-4436-A17D-BF981B144142}" presName="compositeShape" presStyleCnt="0">
        <dgm:presLayoutVars>
          <dgm:chMax val="7"/>
          <dgm:dir/>
          <dgm:resizeHandles val="exact"/>
        </dgm:presLayoutVars>
      </dgm:prSet>
      <dgm:spPr/>
    </dgm:pt>
    <dgm:pt modelId="{BE958E65-97FD-49FE-8A11-E60352D4E41A}" type="pres">
      <dgm:prSet presAssocID="{E88813B2-E66D-4436-A17D-BF981B144142}" presName="wedge1" presStyleLbl="node1" presStyleIdx="0" presStyleCnt="3" custLinFactNeighborX="-3960" custLinFactNeighborY="1320"/>
      <dgm:spPr/>
      <dgm:t>
        <a:bodyPr/>
        <a:lstStyle/>
        <a:p>
          <a:endParaRPr lang="en-US"/>
        </a:p>
      </dgm:t>
    </dgm:pt>
    <dgm:pt modelId="{89C1197C-A8EC-4BFC-8F6B-3E6E99BC6D49}" type="pres">
      <dgm:prSet presAssocID="{E88813B2-E66D-4436-A17D-BF981B144142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3015AB-C14E-4800-A841-145483B1478D}" type="pres">
      <dgm:prSet presAssocID="{E88813B2-E66D-4436-A17D-BF981B144142}" presName="wedge2" presStyleLbl="node1" presStyleIdx="1" presStyleCnt="3" custLinFactNeighborX="1251" custLinFactNeighborY="-5004"/>
      <dgm:spPr/>
      <dgm:t>
        <a:bodyPr/>
        <a:lstStyle/>
        <a:p>
          <a:endParaRPr lang="en-US"/>
        </a:p>
      </dgm:t>
    </dgm:pt>
    <dgm:pt modelId="{9EBC5EA6-F84B-4821-BF5B-E7B479CF29E3}" type="pres">
      <dgm:prSet presAssocID="{E88813B2-E66D-4436-A17D-BF981B144142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75B5E7-C390-44BC-8841-ED8F8068F20A}" type="pres">
      <dgm:prSet presAssocID="{E88813B2-E66D-4436-A17D-BF981B144142}" presName="wedge3" presStyleLbl="node1" presStyleIdx="2" presStyleCnt="3"/>
      <dgm:spPr/>
      <dgm:t>
        <a:bodyPr/>
        <a:lstStyle/>
        <a:p>
          <a:endParaRPr lang="en-US"/>
        </a:p>
      </dgm:t>
    </dgm:pt>
    <dgm:pt modelId="{383D2709-6CFD-429E-9CB5-B7684B900983}" type="pres">
      <dgm:prSet presAssocID="{E88813B2-E66D-4436-A17D-BF981B144142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0792262-F4AA-4726-8581-C1EC34E9066D}" srcId="{E88813B2-E66D-4436-A17D-BF981B144142}" destId="{B1362665-0A7F-4E20-AEFA-A4042EEA9FF7}" srcOrd="2" destOrd="0" parTransId="{B65E5A5F-9288-41E8-A772-6C144D386E92}" sibTransId="{EA477319-1B03-47AA-92F5-A245BED40D93}"/>
    <dgm:cxn modelId="{7EB5C250-19A9-4D0F-99CE-3DE960E78E6B}" type="presOf" srcId="{E7C7673B-2418-46A3-85B5-60D920BF98EB}" destId="{BE958E65-97FD-49FE-8A11-E60352D4E41A}" srcOrd="0" destOrd="0" presId="urn:microsoft.com/office/officeart/2005/8/layout/chart3"/>
    <dgm:cxn modelId="{AFD471D6-63E2-4E1D-8772-A01D794CAAAC}" type="presOf" srcId="{B1362665-0A7F-4E20-AEFA-A4042EEA9FF7}" destId="{383D2709-6CFD-429E-9CB5-B7684B900983}" srcOrd="1" destOrd="0" presId="urn:microsoft.com/office/officeart/2005/8/layout/chart3"/>
    <dgm:cxn modelId="{06B3602B-C2E7-4226-B8D6-632B216FF364}" type="presOf" srcId="{E88813B2-E66D-4436-A17D-BF981B144142}" destId="{3A4C471B-DC9F-4ECD-99B3-FC6ECF2D1CAB}" srcOrd="0" destOrd="0" presId="urn:microsoft.com/office/officeart/2005/8/layout/chart3"/>
    <dgm:cxn modelId="{E3BBE7DD-89E5-4B0B-9B3F-F0DBCF4C423F}" srcId="{E88813B2-E66D-4436-A17D-BF981B144142}" destId="{E7C7673B-2418-46A3-85B5-60D920BF98EB}" srcOrd="0" destOrd="0" parTransId="{B379A79D-5FFD-4C87-B682-74797DDBA38F}" sibTransId="{75974B5B-884D-409A-A8BE-D60907C56D39}"/>
    <dgm:cxn modelId="{9556C070-B749-47DB-B917-A3D481CCDCB5}" type="presOf" srcId="{E7C7673B-2418-46A3-85B5-60D920BF98EB}" destId="{89C1197C-A8EC-4BFC-8F6B-3E6E99BC6D49}" srcOrd="1" destOrd="0" presId="urn:microsoft.com/office/officeart/2005/8/layout/chart3"/>
    <dgm:cxn modelId="{5D785778-57D2-4AA5-A53B-EE53DEA10770}" type="presOf" srcId="{3DF280DD-D812-4110-A9A8-6213396E7840}" destId="{E23015AB-C14E-4800-A841-145483B1478D}" srcOrd="0" destOrd="0" presId="urn:microsoft.com/office/officeart/2005/8/layout/chart3"/>
    <dgm:cxn modelId="{76AF13E1-45CA-47DA-9238-AEC07A58428A}" type="presOf" srcId="{B1362665-0A7F-4E20-AEFA-A4042EEA9FF7}" destId="{D475B5E7-C390-44BC-8841-ED8F8068F20A}" srcOrd="0" destOrd="0" presId="urn:microsoft.com/office/officeart/2005/8/layout/chart3"/>
    <dgm:cxn modelId="{278F6B1E-6663-4977-9618-A2C6E5CB19FC}" srcId="{E88813B2-E66D-4436-A17D-BF981B144142}" destId="{3DF280DD-D812-4110-A9A8-6213396E7840}" srcOrd="1" destOrd="0" parTransId="{3DFDAF2A-6D06-4712-B578-8CB0A2333B5D}" sibTransId="{B3BFFC06-7A4A-4C42-B111-BAA5CA87F449}"/>
    <dgm:cxn modelId="{DD0BF099-13CC-49D7-9D76-28088D807974}" type="presOf" srcId="{3DF280DD-D812-4110-A9A8-6213396E7840}" destId="{9EBC5EA6-F84B-4821-BF5B-E7B479CF29E3}" srcOrd="1" destOrd="0" presId="urn:microsoft.com/office/officeart/2005/8/layout/chart3"/>
    <dgm:cxn modelId="{95527183-D504-4A2F-864A-DF7BDCA9A896}" type="presParOf" srcId="{3A4C471B-DC9F-4ECD-99B3-FC6ECF2D1CAB}" destId="{BE958E65-97FD-49FE-8A11-E60352D4E41A}" srcOrd="0" destOrd="0" presId="urn:microsoft.com/office/officeart/2005/8/layout/chart3"/>
    <dgm:cxn modelId="{CF4E5A34-B75A-43AD-B6D7-81BCEC283A3A}" type="presParOf" srcId="{3A4C471B-DC9F-4ECD-99B3-FC6ECF2D1CAB}" destId="{89C1197C-A8EC-4BFC-8F6B-3E6E99BC6D49}" srcOrd="1" destOrd="0" presId="urn:microsoft.com/office/officeart/2005/8/layout/chart3"/>
    <dgm:cxn modelId="{95F40A10-665E-44BF-BCFC-60F87EA80DF7}" type="presParOf" srcId="{3A4C471B-DC9F-4ECD-99B3-FC6ECF2D1CAB}" destId="{E23015AB-C14E-4800-A841-145483B1478D}" srcOrd="2" destOrd="0" presId="urn:microsoft.com/office/officeart/2005/8/layout/chart3"/>
    <dgm:cxn modelId="{FEC90A56-47E4-49AB-94CF-DB259F69CA49}" type="presParOf" srcId="{3A4C471B-DC9F-4ECD-99B3-FC6ECF2D1CAB}" destId="{9EBC5EA6-F84B-4821-BF5B-E7B479CF29E3}" srcOrd="3" destOrd="0" presId="urn:microsoft.com/office/officeart/2005/8/layout/chart3"/>
    <dgm:cxn modelId="{BA7BA52A-6712-4C55-BA4F-62E062FD481F}" type="presParOf" srcId="{3A4C471B-DC9F-4ECD-99B3-FC6ECF2D1CAB}" destId="{D475B5E7-C390-44BC-8841-ED8F8068F20A}" srcOrd="4" destOrd="0" presId="urn:microsoft.com/office/officeart/2005/8/layout/chart3"/>
    <dgm:cxn modelId="{ABDE66B7-FB5E-4E55-80FE-B5AE5001148C}" type="presParOf" srcId="{3A4C471B-DC9F-4ECD-99B3-FC6ECF2D1CAB}" destId="{383D2709-6CFD-429E-9CB5-B7684B900983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53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5767663E-2D32-4C4A-8F79-3C8C47F14A1A}" type="doc">
      <dgm:prSet loTypeId="urn:microsoft.com/office/officeart/2005/8/layout/chart3" loCatId="cycle" qsTypeId="urn:microsoft.com/office/officeart/2005/8/quickstyle/3d9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C6FD4AB6-A690-478D-9DAF-6D33FD6AB879}">
      <dgm:prSet phldrT="[Text]"/>
      <dgm:spPr/>
      <dgm:t>
        <a:bodyPr/>
        <a:lstStyle/>
        <a:p>
          <a:endParaRPr lang="en-US" dirty="0"/>
        </a:p>
      </dgm:t>
    </dgm:pt>
    <dgm:pt modelId="{CAC9D37F-D1C8-4747-B01A-1956C46C9262}" type="parTrans" cxnId="{12251741-529C-4314-869C-A168AE39291F}">
      <dgm:prSet/>
      <dgm:spPr/>
      <dgm:t>
        <a:bodyPr/>
        <a:lstStyle/>
        <a:p>
          <a:endParaRPr lang="en-US"/>
        </a:p>
      </dgm:t>
    </dgm:pt>
    <dgm:pt modelId="{E6ED317D-13D0-4771-A5DC-FD730A41E83C}" type="sibTrans" cxnId="{12251741-529C-4314-869C-A168AE39291F}">
      <dgm:prSet/>
      <dgm:spPr/>
      <dgm:t>
        <a:bodyPr/>
        <a:lstStyle/>
        <a:p>
          <a:endParaRPr lang="en-US"/>
        </a:p>
      </dgm:t>
    </dgm:pt>
    <dgm:pt modelId="{5499E1AC-29F8-42F3-BB4B-35B88656F04E}">
      <dgm:prSet phldrT="[Text]"/>
      <dgm:spPr>
        <a:solidFill>
          <a:srgbClr val="00B0F0"/>
        </a:solidFill>
      </dgm:spPr>
      <dgm:t>
        <a:bodyPr/>
        <a:lstStyle/>
        <a:p>
          <a:endParaRPr lang="en-US" dirty="0"/>
        </a:p>
      </dgm:t>
    </dgm:pt>
    <dgm:pt modelId="{31C1B143-1871-45C2-A2CB-2D6A89A63C0C}" type="parTrans" cxnId="{B321EA50-B024-4775-A4C6-74C0ABDF418D}">
      <dgm:prSet/>
      <dgm:spPr/>
      <dgm:t>
        <a:bodyPr/>
        <a:lstStyle/>
        <a:p>
          <a:endParaRPr lang="en-US"/>
        </a:p>
      </dgm:t>
    </dgm:pt>
    <dgm:pt modelId="{2D39922E-EF6A-4D16-8C18-C619E2C27A29}" type="sibTrans" cxnId="{B321EA50-B024-4775-A4C6-74C0ABDF418D}">
      <dgm:prSet/>
      <dgm:spPr/>
      <dgm:t>
        <a:bodyPr/>
        <a:lstStyle/>
        <a:p>
          <a:endParaRPr lang="en-US"/>
        </a:p>
      </dgm:t>
    </dgm:pt>
    <dgm:pt modelId="{7092E80A-CB02-4CAB-ADA0-7CF916761277}">
      <dgm:prSet phldrT="[Text]"/>
      <dgm:spPr>
        <a:solidFill>
          <a:srgbClr val="00B0F0"/>
        </a:solidFill>
      </dgm:spPr>
      <dgm:t>
        <a:bodyPr/>
        <a:lstStyle/>
        <a:p>
          <a:endParaRPr lang="en-US" dirty="0"/>
        </a:p>
      </dgm:t>
    </dgm:pt>
    <dgm:pt modelId="{9919E556-6B86-477C-AD1C-F80F9A2061E0}" type="parTrans" cxnId="{D25F5613-AAE6-4948-A835-E7F973E3806C}">
      <dgm:prSet/>
      <dgm:spPr/>
      <dgm:t>
        <a:bodyPr/>
        <a:lstStyle/>
        <a:p>
          <a:endParaRPr lang="en-US"/>
        </a:p>
      </dgm:t>
    </dgm:pt>
    <dgm:pt modelId="{80920625-70D6-4E42-B077-20DE2C0E1CC2}" type="sibTrans" cxnId="{D25F5613-AAE6-4948-A835-E7F973E3806C}">
      <dgm:prSet/>
      <dgm:spPr/>
      <dgm:t>
        <a:bodyPr/>
        <a:lstStyle/>
        <a:p>
          <a:endParaRPr lang="en-US"/>
        </a:p>
      </dgm:t>
    </dgm:pt>
    <dgm:pt modelId="{93AC0E36-A526-41A8-A0DC-6DD259667A82}">
      <dgm:prSet/>
      <dgm:spPr/>
      <dgm:t>
        <a:bodyPr/>
        <a:lstStyle/>
        <a:p>
          <a:endParaRPr lang="en-US"/>
        </a:p>
      </dgm:t>
    </dgm:pt>
    <dgm:pt modelId="{06D8F604-D068-4A0B-8D67-DE08939BACDE}" type="parTrans" cxnId="{2804E615-1252-4C18-A600-F291B66F21F5}">
      <dgm:prSet/>
      <dgm:spPr/>
      <dgm:t>
        <a:bodyPr/>
        <a:lstStyle/>
        <a:p>
          <a:endParaRPr lang="en-US"/>
        </a:p>
      </dgm:t>
    </dgm:pt>
    <dgm:pt modelId="{37767E6A-5378-4C0C-B1E7-5179F29A59E5}" type="sibTrans" cxnId="{2804E615-1252-4C18-A600-F291B66F21F5}">
      <dgm:prSet/>
      <dgm:spPr/>
      <dgm:t>
        <a:bodyPr/>
        <a:lstStyle/>
        <a:p>
          <a:endParaRPr lang="en-US"/>
        </a:p>
      </dgm:t>
    </dgm:pt>
    <dgm:pt modelId="{88291C8F-B199-49A7-9453-A3D5AEDE2991}">
      <dgm:prSet/>
      <dgm:spPr/>
      <dgm:t>
        <a:bodyPr/>
        <a:lstStyle/>
        <a:p>
          <a:endParaRPr lang="en-US"/>
        </a:p>
      </dgm:t>
    </dgm:pt>
    <dgm:pt modelId="{C6915F0B-3CE6-47D0-872C-4A1BC8F47EFA}" type="parTrans" cxnId="{B8D8BBFF-F053-4F65-8D64-358757780EF2}">
      <dgm:prSet/>
      <dgm:spPr/>
      <dgm:t>
        <a:bodyPr/>
        <a:lstStyle/>
        <a:p>
          <a:endParaRPr lang="en-US"/>
        </a:p>
      </dgm:t>
    </dgm:pt>
    <dgm:pt modelId="{5C0B90D7-67BC-4244-9809-F7413DD86BD4}" type="sibTrans" cxnId="{B8D8BBFF-F053-4F65-8D64-358757780EF2}">
      <dgm:prSet/>
      <dgm:spPr/>
      <dgm:t>
        <a:bodyPr/>
        <a:lstStyle/>
        <a:p>
          <a:endParaRPr lang="en-US"/>
        </a:p>
      </dgm:t>
    </dgm:pt>
    <dgm:pt modelId="{38C9F99A-0112-4180-91F8-F5B63B347FA8}">
      <dgm:prSet/>
      <dgm:spPr/>
      <dgm:t>
        <a:bodyPr/>
        <a:lstStyle/>
        <a:p>
          <a:endParaRPr lang="en-US"/>
        </a:p>
      </dgm:t>
    </dgm:pt>
    <dgm:pt modelId="{D4C3908C-0E83-4EE1-9D71-D1926C6F02A6}" type="parTrans" cxnId="{DB3B7A4D-F7C9-45C8-9ED0-A54BBD69C632}">
      <dgm:prSet/>
      <dgm:spPr/>
      <dgm:t>
        <a:bodyPr/>
        <a:lstStyle/>
        <a:p>
          <a:endParaRPr lang="en-US"/>
        </a:p>
      </dgm:t>
    </dgm:pt>
    <dgm:pt modelId="{0C51D3CA-DFF6-4487-8AD9-285DCCB95094}" type="sibTrans" cxnId="{DB3B7A4D-F7C9-45C8-9ED0-A54BBD69C632}">
      <dgm:prSet/>
      <dgm:spPr/>
      <dgm:t>
        <a:bodyPr/>
        <a:lstStyle/>
        <a:p>
          <a:endParaRPr lang="en-US"/>
        </a:p>
      </dgm:t>
    </dgm:pt>
    <dgm:pt modelId="{E00B5D9F-B6D6-41CB-A358-A3E772236960}">
      <dgm:prSet/>
      <dgm:spPr/>
      <dgm:t>
        <a:bodyPr/>
        <a:lstStyle/>
        <a:p>
          <a:endParaRPr lang="en-US"/>
        </a:p>
      </dgm:t>
    </dgm:pt>
    <dgm:pt modelId="{CF06A494-928C-4163-9320-08043719E40B}" type="parTrans" cxnId="{DB1D4CBF-1549-49B7-B3B5-1E36FD451C60}">
      <dgm:prSet/>
      <dgm:spPr/>
      <dgm:t>
        <a:bodyPr/>
        <a:lstStyle/>
        <a:p>
          <a:endParaRPr lang="en-US"/>
        </a:p>
      </dgm:t>
    </dgm:pt>
    <dgm:pt modelId="{7D85CB79-6E80-464F-AD16-A529417C0C75}" type="sibTrans" cxnId="{DB1D4CBF-1549-49B7-B3B5-1E36FD451C60}">
      <dgm:prSet/>
      <dgm:spPr/>
      <dgm:t>
        <a:bodyPr/>
        <a:lstStyle/>
        <a:p>
          <a:endParaRPr lang="en-US"/>
        </a:p>
      </dgm:t>
    </dgm:pt>
    <dgm:pt modelId="{AE5A9A7A-2E4B-491E-9BBC-3D0F2ECAD06D}" type="pres">
      <dgm:prSet presAssocID="{5767663E-2D32-4C4A-8F79-3C8C47F14A1A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6042A70-3A85-4D7C-9920-2A62874DFBFC}" type="pres">
      <dgm:prSet presAssocID="{5767663E-2D32-4C4A-8F79-3C8C47F14A1A}" presName="wedge1" presStyleLbl="node1" presStyleIdx="0" presStyleCnt="7" custLinFactNeighborX="-4405" custLinFactNeighborY="881"/>
      <dgm:spPr/>
      <dgm:t>
        <a:bodyPr/>
        <a:lstStyle/>
        <a:p>
          <a:endParaRPr lang="en-US"/>
        </a:p>
      </dgm:t>
    </dgm:pt>
    <dgm:pt modelId="{254A83BC-DF87-40ED-9D36-72B0CB18F6E7}" type="pres">
      <dgm:prSet presAssocID="{5767663E-2D32-4C4A-8F79-3C8C47F14A1A}" presName="wedge1Tx" presStyleLbl="node1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F69AAE-A12D-4598-A82D-578839E6445A}" type="pres">
      <dgm:prSet presAssocID="{5767663E-2D32-4C4A-8F79-3C8C47F14A1A}" presName="wedge2" presStyleLbl="node1" presStyleIdx="1" presStyleCnt="7" custLinFactNeighborX="-614" custLinFactNeighborY="788"/>
      <dgm:spPr/>
      <dgm:t>
        <a:bodyPr/>
        <a:lstStyle/>
        <a:p>
          <a:endParaRPr lang="en-US"/>
        </a:p>
      </dgm:t>
    </dgm:pt>
    <dgm:pt modelId="{81B922B5-A89F-4625-80E3-05760351A83A}" type="pres">
      <dgm:prSet presAssocID="{5767663E-2D32-4C4A-8F79-3C8C47F14A1A}" presName="wedge2Tx" presStyleLbl="node1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1AD315-5D38-415B-A3E4-FBD818A3F115}" type="pres">
      <dgm:prSet presAssocID="{5767663E-2D32-4C4A-8F79-3C8C47F14A1A}" presName="wedge3" presStyleLbl="node1" presStyleIdx="2" presStyleCnt="7"/>
      <dgm:spPr/>
      <dgm:t>
        <a:bodyPr/>
        <a:lstStyle/>
        <a:p>
          <a:endParaRPr lang="en-US"/>
        </a:p>
      </dgm:t>
    </dgm:pt>
    <dgm:pt modelId="{642EA235-D5D4-4D7E-AFB8-B7BC35B6A312}" type="pres">
      <dgm:prSet presAssocID="{5767663E-2D32-4C4A-8F79-3C8C47F14A1A}" presName="wedge3Tx" presStyleLbl="node1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050DF2-8AE7-44A4-B7FB-7752C01C4D4A}" type="pres">
      <dgm:prSet presAssocID="{5767663E-2D32-4C4A-8F79-3C8C47F14A1A}" presName="wedge4" presStyleLbl="node1" presStyleIdx="3" presStyleCnt="7"/>
      <dgm:spPr/>
      <dgm:t>
        <a:bodyPr/>
        <a:lstStyle/>
        <a:p>
          <a:endParaRPr lang="en-US"/>
        </a:p>
      </dgm:t>
    </dgm:pt>
    <dgm:pt modelId="{F4FAC7A4-0A86-40A6-A769-7589981117C5}" type="pres">
      <dgm:prSet presAssocID="{5767663E-2D32-4C4A-8F79-3C8C47F14A1A}" presName="wedge4Tx" presStyleLbl="node1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D8D4A9-BA22-4BD4-A0FA-1E7DAA6C22F4}" type="pres">
      <dgm:prSet presAssocID="{5767663E-2D32-4C4A-8F79-3C8C47F14A1A}" presName="wedge5" presStyleLbl="node1" presStyleIdx="4" presStyleCnt="7"/>
      <dgm:spPr/>
      <dgm:t>
        <a:bodyPr/>
        <a:lstStyle/>
        <a:p>
          <a:endParaRPr lang="en-US"/>
        </a:p>
      </dgm:t>
    </dgm:pt>
    <dgm:pt modelId="{8BCDC560-7B12-4410-A393-B4140348BB67}" type="pres">
      <dgm:prSet presAssocID="{5767663E-2D32-4C4A-8F79-3C8C47F14A1A}" presName="wedge5Tx" presStyleLbl="node1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8C4A36-65DE-4852-8DB6-F3897E0A2039}" type="pres">
      <dgm:prSet presAssocID="{5767663E-2D32-4C4A-8F79-3C8C47F14A1A}" presName="wedge6" presStyleLbl="node1" presStyleIdx="5" presStyleCnt="7"/>
      <dgm:spPr/>
      <dgm:t>
        <a:bodyPr/>
        <a:lstStyle/>
        <a:p>
          <a:endParaRPr lang="en-US"/>
        </a:p>
      </dgm:t>
    </dgm:pt>
    <dgm:pt modelId="{CAECFD6E-8AA2-41E2-9C83-D89FD816776D}" type="pres">
      <dgm:prSet presAssocID="{5767663E-2D32-4C4A-8F79-3C8C47F14A1A}" presName="wedge6Tx" presStyleLbl="node1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522B7A-1725-4C04-9A20-93600CA2D54C}" type="pres">
      <dgm:prSet presAssocID="{5767663E-2D32-4C4A-8F79-3C8C47F14A1A}" presName="wedge7" presStyleLbl="node1" presStyleIdx="6" presStyleCnt="7"/>
      <dgm:spPr/>
      <dgm:t>
        <a:bodyPr/>
        <a:lstStyle/>
        <a:p>
          <a:endParaRPr lang="en-US"/>
        </a:p>
      </dgm:t>
    </dgm:pt>
    <dgm:pt modelId="{2573682E-9894-45AF-86E4-7EEF1929D0F6}" type="pres">
      <dgm:prSet presAssocID="{5767663E-2D32-4C4A-8F79-3C8C47F14A1A}" presName="wedge7Tx" presStyleLbl="node1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8DEBC94-5D82-4C37-A508-AA513D0FA8FF}" type="presOf" srcId="{E00B5D9F-B6D6-41CB-A358-A3E772236960}" destId="{2573682E-9894-45AF-86E4-7EEF1929D0F6}" srcOrd="1" destOrd="0" presId="urn:microsoft.com/office/officeart/2005/8/layout/chart3"/>
    <dgm:cxn modelId="{6BC1BDF9-A8AF-4E31-A351-42A616A81935}" type="presOf" srcId="{7092E80A-CB02-4CAB-ADA0-7CF916761277}" destId="{642EA235-D5D4-4D7E-AFB8-B7BC35B6A312}" srcOrd="1" destOrd="0" presId="urn:microsoft.com/office/officeart/2005/8/layout/chart3"/>
    <dgm:cxn modelId="{EAAE2B69-3E72-4052-B1F5-B81BE6D99F44}" type="presOf" srcId="{88291C8F-B199-49A7-9453-A3D5AEDE2991}" destId="{0CD8D4A9-BA22-4BD4-A0FA-1E7DAA6C22F4}" srcOrd="0" destOrd="0" presId="urn:microsoft.com/office/officeart/2005/8/layout/chart3"/>
    <dgm:cxn modelId="{B8D8BBFF-F053-4F65-8D64-358757780EF2}" srcId="{5767663E-2D32-4C4A-8F79-3C8C47F14A1A}" destId="{88291C8F-B199-49A7-9453-A3D5AEDE2991}" srcOrd="4" destOrd="0" parTransId="{C6915F0B-3CE6-47D0-872C-4A1BC8F47EFA}" sibTransId="{5C0B90D7-67BC-4244-9809-F7413DD86BD4}"/>
    <dgm:cxn modelId="{B968FAC2-9DC7-46C0-8F19-B733FDA7FD66}" type="presOf" srcId="{7092E80A-CB02-4CAB-ADA0-7CF916761277}" destId="{C61AD315-5D38-415B-A3E4-FBD818A3F115}" srcOrd="0" destOrd="0" presId="urn:microsoft.com/office/officeart/2005/8/layout/chart3"/>
    <dgm:cxn modelId="{8AA354F0-FF93-4DB1-A78F-0A2B08EF5ACF}" type="presOf" srcId="{38C9F99A-0112-4180-91F8-F5B63B347FA8}" destId="{CAECFD6E-8AA2-41E2-9C83-D89FD816776D}" srcOrd="1" destOrd="0" presId="urn:microsoft.com/office/officeart/2005/8/layout/chart3"/>
    <dgm:cxn modelId="{E64BE5F3-6FC9-42F9-BC96-FF2185239AE3}" type="presOf" srcId="{38C9F99A-0112-4180-91F8-F5B63B347FA8}" destId="{788C4A36-65DE-4852-8DB6-F3897E0A2039}" srcOrd="0" destOrd="0" presId="urn:microsoft.com/office/officeart/2005/8/layout/chart3"/>
    <dgm:cxn modelId="{B6E770CD-D72E-4D1D-ADFC-9B79B3E1951E}" type="presOf" srcId="{5767663E-2D32-4C4A-8F79-3C8C47F14A1A}" destId="{AE5A9A7A-2E4B-491E-9BBC-3D0F2ECAD06D}" srcOrd="0" destOrd="0" presId="urn:microsoft.com/office/officeart/2005/8/layout/chart3"/>
    <dgm:cxn modelId="{9A3E002F-8453-44A7-9DD8-E785F15512B1}" type="presOf" srcId="{93AC0E36-A526-41A8-A0DC-6DD259667A82}" destId="{F4FAC7A4-0A86-40A6-A769-7589981117C5}" srcOrd="1" destOrd="0" presId="urn:microsoft.com/office/officeart/2005/8/layout/chart3"/>
    <dgm:cxn modelId="{D25F5613-AAE6-4948-A835-E7F973E3806C}" srcId="{5767663E-2D32-4C4A-8F79-3C8C47F14A1A}" destId="{7092E80A-CB02-4CAB-ADA0-7CF916761277}" srcOrd="2" destOrd="0" parTransId="{9919E556-6B86-477C-AD1C-F80F9A2061E0}" sibTransId="{80920625-70D6-4E42-B077-20DE2C0E1CC2}"/>
    <dgm:cxn modelId="{FB42778F-BF8C-4AF1-BE19-568FDCE6D183}" type="presOf" srcId="{E00B5D9F-B6D6-41CB-A358-A3E772236960}" destId="{18522B7A-1725-4C04-9A20-93600CA2D54C}" srcOrd="0" destOrd="0" presId="urn:microsoft.com/office/officeart/2005/8/layout/chart3"/>
    <dgm:cxn modelId="{60C65D56-065F-408D-82E2-E2EDD6249744}" type="presOf" srcId="{93AC0E36-A526-41A8-A0DC-6DD259667A82}" destId="{77050DF2-8AE7-44A4-B7FB-7752C01C4D4A}" srcOrd="0" destOrd="0" presId="urn:microsoft.com/office/officeart/2005/8/layout/chart3"/>
    <dgm:cxn modelId="{12251741-529C-4314-869C-A168AE39291F}" srcId="{5767663E-2D32-4C4A-8F79-3C8C47F14A1A}" destId="{C6FD4AB6-A690-478D-9DAF-6D33FD6AB879}" srcOrd="0" destOrd="0" parTransId="{CAC9D37F-D1C8-4747-B01A-1956C46C9262}" sibTransId="{E6ED317D-13D0-4771-A5DC-FD730A41E83C}"/>
    <dgm:cxn modelId="{CB0F172C-F197-494E-8A25-221E16E81889}" type="presOf" srcId="{C6FD4AB6-A690-478D-9DAF-6D33FD6AB879}" destId="{F6042A70-3A85-4D7C-9920-2A62874DFBFC}" srcOrd="0" destOrd="0" presId="urn:microsoft.com/office/officeart/2005/8/layout/chart3"/>
    <dgm:cxn modelId="{2D858CDC-D7F9-45D7-A5D5-1BA948C59D3A}" type="presOf" srcId="{5499E1AC-29F8-42F3-BB4B-35B88656F04E}" destId="{81B922B5-A89F-4625-80E3-05760351A83A}" srcOrd="1" destOrd="0" presId="urn:microsoft.com/office/officeart/2005/8/layout/chart3"/>
    <dgm:cxn modelId="{D370B220-76C2-44E3-939C-74FE83A2D46B}" type="presOf" srcId="{C6FD4AB6-A690-478D-9DAF-6D33FD6AB879}" destId="{254A83BC-DF87-40ED-9D36-72B0CB18F6E7}" srcOrd="1" destOrd="0" presId="urn:microsoft.com/office/officeart/2005/8/layout/chart3"/>
    <dgm:cxn modelId="{2804E615-1252-4C18-A600-F291B66F21F5}" srcId="{5767663E-2D32-4C4A-8F79-3C8C47F14A1A}" destId="{93AC0E36-A526-41A8-A0DC-6DD259667A82}" srcOrd="3" destOrd="0" parTransId="{06D8F604-D068-4A0B-8D67-DE08939BACDE}" sibTransId="{37767E6A-5378-4C0C-B1E7-5179F29A59E5}"/>
    <dgm:cxn modelId="{B321EA50-B024-4775-A4C6-74C0ABDF418D}" srcId="{5767663E-2D32-4C4A-8F79-3C8C47F14A1A}" destId="{5499E1AC-29F8-42F3-BB4B-35B88656F04E}" srcOrd="1" destOrd="0" parTransId="{31C1B143-1871-45C2-A2CB-2D6A89A63C0C}" sibTransId="{2D39922E-EF6A-4D16-8C18-C619E2C27A29}"/>
    <dgm:cxn modelId="{BEC8BBB4-01F8-4509-91AD-EE4A78073437}" type="presOf" srcId="{88291C8F-B199-49A7-9453-A3D5AEDE2991}" destId="{8BCDC560-7B12-4410-A393-B4140348BB67}" srcOrd="1" destOrd="0" presId="urn:microsoft.com/office/officeart/2005/8/layout/chart3"/>
    <dgm:cxn modelId="{DB3B7A4D-F7C9-45C8-9ED0-A54BBD69C632}" srcId="{5767663E-2D32-4C4A-8F79-3C8C47F14A1A}" destId="{38C9F99A-0112-4180-91F8-F5B63B347FA8}" srcOrd="5" destOrd="0" parTransId="{D4C3908C-0E83-4EE1-9D71-D1926C6F02A6}" sibTransId="{0C51D3CA-DFF6-4487-8AD9-285DCCB95094}"/>
    <dgm:cxn modelId="{DB1D4CBF-1549-49B7-B3B5-1E36FD451C60}" srcId="{5767663E-2D32-4C4A-8F79-3C8C47F14A1A}" destId="{E00B5D9F-B6D6-41CB-A358-A3E772236960}" srcOrd="6" destOrd="0" parTransId="{CF06A494-928C-4163-9320-08043719E40B}" sibTransId="{7D85CB79-6E80-464F-AD16-A529417C0C75}"/>
    <dgm:cxn modelId="{0F7B9F9D-5560-4A04-9E9B-D0CE2FCF3B92}" type="presOf" srcId="{5499E1AC-29F8-42F3-BB4B-35B88656F04E}" destId="{66F69AAE-A12D-4598-A82D-578839E6445A}" srcOrd="0" destOrd="0" presId="urn:microsoft.com/office/officeart/2005/8/layout/chart3"/>
    <dgm:cxn modelId="{3AA8D8F7-A05F-4F15-8D35-4246B7A5750D}" type="presParOf" srcId="{AE5A9A7A-2E4B-491E-9BBC-3D0F2ECAD06D}" destId="{F6042A70-3A85-4D7C-9920-2A62874DFBFC}" srcOrd="0" destOrd="0" presId="urn:microsoft.com/office/officeart/2005/8/layout/chart3"/>
    <dgm:cxn modelId="{0ABF1562-DBC4-4169-9094-BC3A276D6D0F}" type="presParOf" srcId="{AE5A9A7A-2E4B-491E-9BBC-3D0F2ECAD06D}" destId="{254A83BC-DF87-40ED-9D36-72B0CB18F6E7}" srcOrd="1" destOrd="0" presId="urn:microsoft.com/office/officeart/2005/8/layout/chart3"/>
    <dgm:cxn modelId="{E2B0625E-2FC1-46F6-AD7C-C5E2DAD6EF4B}" type="presParOf" srcId="{AE5A9A7A-2E4B-491E-9BBC-3D0F2ECAD06D}" destId="{66F69AAE-A12D-4598-A82D-578839E6445A}" srcOrd="2" destOrd="0" presId="urn:microsoft.com/office/officeart/2005/8/layout/chart3"/>
    <dgm:cxn modelId="{98060877-730A-470A-925D-2D4C21D7B222}" type="presParOf" srcId="{AE5A9A7A-2E4B-491E-9BBC-3D0F2ECAD06D}" destId="{81B922B5-A89F-4625-80E3-05760351A83A}" srcOrd="3" destOrd="0" presId="urn:microsoft.com/office/officeart/2005/8/layout/chart3"/>
    <dgm:cxn modelId="{5C2724EC-FF72-4BE7-88B7-6F71E2F8AA6C}" type="presParOf" srcId="{AE5A9A7A-2E4B-491E-9BBC-3D0F2ECAD06D}" destId="{C61AD315-5D38-415B-A3E4-FBD818A3F115}" srcOrd="4" destOrd="0" presId="urn:microsoft.com/office/officeart/2005/8/layout/chart3"/>
    <dgm:cxn modelId="{88E85AC3-56A1-4656-B5B7-99CAC3228F93}" type="presParOf" srcId="{AE5A9A7A-2E4B-491E-9BBC-3D0F2ECAD06D}" destId="{642EA235-D5D4-4D7E-AFB8-B7BC35B6A312}" srcOrd="5" destOrd="0" presId="urn:microsoft.com/office/officeart/2005/8/layout/chart3"/>
    <dgm:cxn modelId="{ED15462E-9BDB-44EE-9907-58BBEDD5A01A}" type="presParOf" srcId="{AE5A9A7A-2E4B-491E-9BBC-3D0F2ECAD06D}" destId="{77050DF2-8AE7-44A4-B7FB-7752C01C4D4A}" srcOrd="6" destOrd="0" presId="urn:microsoft.com/office/officeart/2005/8/layout/chart3"/>
    <dgm:cxn modelId="{E0541B1C-BB34-4234-A677-FC2BFE2811BD}" type="presParOf" srcId="{AE5A9A7A-2E4B-491E-9BBC-3D0F2ECAD06D}" destId="{F4FAC7A4-0A86-40A6-A769-7589981117C5}" srcOrd="7" destOrd="0" presId="urn:microsoft.com/office/officeart/2005/8/layout/chart3"/>
    <dgm:cxn modelId="{7D88801C-B19E-4AC2-8309-CAB04275A28C}" type="presParOf" srcId="{AE5A9A7A-2E4B-491E-9BBC-3D0F2ECAD06D}" destId="{0CD8D4A9-BA22-4BD4-A0FA-1E7DAA6C22F4}" srcOrd="8" destOrd="0" presId="urn:microsoft.com/office/officeart/2005/8/layout/chart3"/>
    <dgm:cxn modelId="{B9DF6B5B-ADDA-49BB-BD4D-484D63BC541A}" type="presParOf" srcId="{AE5A9A7A-2E4B-491E-9BBC-3D0F2ECAD06D}" destId="{8BCDC560-7B12-4410-A393-B4140348BB67}" srcOrd="9" destOrd="0" presId="urn:microsoft.com/office/officeart/2005/8/layout/chart3"/>
    <dgm:cxn modelId="{116B66B8-540E-47E9-85D2-225E892EB8EA}" type="presParOf" srcId="{AE5A9A7A-2E4B-491E-9BBC-3D0F2ECAD06D}" destId="{788C4A36-65DE-4852-8DB6-F3897E0A2039}" srcOrd="10" destOrd="0" presId="urn:microsoft.com/office/officeart/2005/8/layout/chart3"/>
    <dgm:cxn modelId="{A7A6CEF3-5D6D-4DBD-AD21-D412FA7522DE}" type="presParOf" srcId="{AE5A9A7A-2E4B-491E-9BBC-3D0F2ECAD06D}" destId="{CAECFD6E-8AA2-41E2-9C83-D89FD816776D}" srcOrd="11" destOrd="0" presId="urn:microsoft.com/office/officeart/2005/8/layout/chart3"/>
    <dgm:cxn modelId="{9F79C807-29B5-4EDC-B27C-30A76FB5A1FF}" type="presParOf" srcId="{AE5A9A7A-2E4B-491E-9BBC-3D0F2ECAD06D}" destId="{18522B7A-1725-4C04-9A20-93600CA2D54C}" srcOrd="12" destOrd="0" presId="urn:microsoft.com/office/officeart/2005/8/layout/chart3"/>
    <dgm:cxn modelId="{2ED0D537-AC70-4E03-9194-DE33FB9EAD4C}" type="presParOf" srcId="{AE5A9A7A-2E4B-491E-9BBC-3D0F2ECAD06D}" destId="{2573682E-9894-45AF-86E4-7EEF1929D0F6}" srcOrd="13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5767663E-2D32-4C4A-8F79-3C8C47F14A1A}" type="doc">
      <dgm:prSet loTypeId="urn:microsoft.com/office/officeart/2005/8/layout/chart3" loCatId="cycle" qsTypeId="urn:microsoft.com/office/officeart/2005/8/quickstyle/3d9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C6FD4AB6-A690-478D-9DAF-6D33FD6AB879}">
      <dgm:prSet phldrT="[Text]"/>
      <dgm:spPr/>
      <dgm:t>
        <a:bodyPr/>
        <a:lstStyle/>
        <a:p>
          <a:endParaRPr lang="en-US" dirty="0"/>
        </a:p>
      </dgm:t>
    </dgm:pt>
    <dgm:pt modelId="{CAC9D37F-D1C8-4747-B01A-1956C46C9262}" type="parTrans" cxnId="{12251741-529C-4314-869C-A168AE39291F}">
      <dgm:prSet/>
      <dgm:spPr/>
      <dgm:t>
        <a:bodyPr/>
        <a:lstStyle/>
        <a:p>
          <a:endParaRPr lang="en-US"/>
        </a:p>
      </dgm:t>
    </dgm:pt>
    <dgm:pt modelId="{E6ED317D-13D0-4771-A5DC-FD730A41E83C}" type="sibTrans" cxnId="{12251741-529C-4314-869C-A168AE39291F}">
      <dgm:prSet/>
      <dgm:spPr/>
      <dgm:t>
        <a:bodyPr/>
        <a:lstStyle/>
        <a:p>
          <a:endParaRPr lang="en-US"/>
        </a:p>
      </dgm:t>
    </dgm:pt>
    <dgm:pt modelId="{5499E1AC-29F8-42F3-BB4B-35B88656F04E}">
      <dgm:prSet phldrT="[Text]"/>
      <dgm:spPr>
        <a:solidFill>
          <a:srgbClr val="00B0F0"/>
        </a:solidFill>
      </dgm:spPr>
      <dgm:t>
        <a:bodyPr/>
        <a:lstStyle/>
        <a:p>
          <a:endParaRPr lang="en-US" dirty="0"/>
        </a:p>
      </dgm:t>
    </dgm:pt>
    <dgm:pt modelId="{31C1B143-1871-45C2-A2CB-2D6A89A63C0C}" type="parTrans" cxnId="{B321EA50-B024-4775-A4C6-74C0ABDF418D}">
      <dgm:prSet/>
      <dgm:spPr/>
      <dgm:t>
        <a:bodyPr/>
        <a:lstStyle/>
        <a:p>
          <a:endParaRPr lang="en-US"/>
        </a:p>
      </dgm:t>
    </dgm:pt>
    <dgm:pt modelId="{2D39922E-EF6A-4D16-8C18-C619E2C27A29}" type="sibTrans" cxnId="{B321EA50-B024-4775-A4C6-74C0ABDF418D}">
      <dgm:prSet/>
      <dgm:spPr/>
      <dgm:t>
        <a:bodyPr/>
        <a:lstStyle/>
        <a:p>
          <a:endParaRPr lang="en-US"/>
        </a:p>
      </dgm:t>
    </dgm:pt>
    <dgm:pt modelId="{7092E80A-CB02-4CAB-ADA0-7CF916761277}">
      <dgm:prSet phldrT="[Text]"/>
      <dgm:spPr>
        <a:solidFill>
          <a:srgbClr val="00B0F0"/>
        </a:solidFill>
      </dgm:spPr>
      <dgm:t>
        <a:bodyPr/>
        <a:lstStyle/>
        <a:p>
          <a:endParaRPr lang="en-US" dirty="0"/>
        </a:p>
      </dgm:t>
    </dgm:pt>
    <dgm:pt modelId="{9919E556-6B86-477C-AD1C-F80F9A2061E0}" type="parTrans" cxnId="{D25F5613-AAE6-4948-A835-E7F973E3806C}">
      <dgm:prSet/>
      <dgm:spPr/>
      <dgm:t>
        <a:bodyPr/>
        <a:lstStyle/>
        <a:p>
          <a:endParaRPr lang="en-US"/>
        </a:p>
      </dgm:t>
    </dgm:pt>
    <dgm:pt modelId="{80920625-70D6-4E42-B077-20DE2C0E1CC2}" type="sibTrans" cxnId="{D25F5613-AAE6-4948-A835-E7F973E3806C}">
      <dgm:prSet/>
      <dgm:spPr/>
      <dgm:t>
        <a:bodyPr/>
        <a:lstStyle/>
        <a:p>
          <a:endParaRPr lang="en-US"/>
        </a:p>
      </dgm:t>
    </dgm:pt>
    <dgm:pt modelId="{93AC0E36-A526-41A8-A0DC-6DD259667A82}">
      <dgm:prSet/>
      <dgm:spPr/>
      <dgm:t>
        <a:bodyPr/>
        <a:lstStyle/>
        <a:p>
          <a:endParaRPr lang="en-US"/>
        </a:p>
      </dgm:t>
    </dgm:pt>
    <dgm:pt modelId="{06D8F604-D068-4A0B-8D67-DE08939BACDE}" type="parTrans" cxnId="{2804E615-1252-4C18-A600-F291B66F21F5}">
      <dgm:prSet/>
      <dgm:spPr/>
      <dgm:t>
        <a:bodyPr/>
        <a:lstStyle/>
        <a:p>
          <a:endParaRPr lang="en-US"/>
        </a:p>
      </dgm:t>
    </dgm:pt>
    <dgm:pt modelId="{37767E6A-5378-4C0C-B1E7-5179F29A59E5}" type="sibTrans" cxnId="{2804E615-1252-4C18-A600-F291B66F21F5}">
      <dgm:prSet/>
      <dgm:spPr/>
      <dgm:t>
        <a:bodyPr/>
        <a:lstStyle/>
        <a:p>
          <a:endParaRPr lang="en-US"/>
        </a:p>
      </dgm:t>
    </dgm:pt>
    <dgm:pt modelId="{88291C8F-B199-49A7-9453-A3D5AEDE2991}">
      <dgm:prSet/>
      <dgm:spPr/>
      <dgm:t>
        <a:bodyPr/>
        <a:lstStyle/>
        <a:p>
          <a:endParaRPr lang="en-US"/>
        </a:p>
      </dgm:t>
    </dgm:pt>
    <dgm:pt modelId="{C6915F0B-3CE6-47D0-872C-4A1BC8F47EFA}" type="parTrans" cxnId="{B8D8BBFF-F053-4F65-8D64-358757780EF2}">
      <dgm:prSet/>
      <dgm:spPr/>
      <dgm:t>
        <a:bodyPr/>
        <a:lstStyle/>
        <a:p>
          <a:endParaRPr lang="en-US"/>
        </a:p>
      </dgm:t>
    </dgm:pt>
    <dgm:pt modelId="{5C0B90D7-67BC-4244-9809-F7413DD86BD4}" type="sibTrans" cxnId="{B8D8BBFF-F053-4F65-8D64-358757780EF2}">
      <dgm:prSet/>
      <dgm:spPr/>
      <dgm:t>
        <a:bodyPr/>
        <a:lstStyle/>
        <a:p>
          <a:endParaRPr lang="en-US"/>
        </a:p>
      </dgm:t>
    </dgm:pt>
    <dgm:pt modelId="{38C9F99A-0112-4180-91F8-F5B63B347FA8}">
      <dgm:prSet/>
      <dgm:spPr/>
      <dgm:t>
        <a:bodyPr/>
        <a:lstStyle/>
        <a:p>
          <a:endParaRPr lang="en-US"/>
        </a:p>
      </dgm:t>
    </dgm:pt>
    <dgm:pt modelId="{D4C3908C-0E83-4EE1-9D71-D1926C6F02A6}" type="parTrans" cxnId="{DB3B7A4D-F7C9-45C8-9ED0-A54BBD69C632}">
      <dgm:prSet/>
      <dgm:spPr/>
      <dgm:t>
        <a:bodyPr/>
        <a:lstStyle/>
        <a:p>
          <a:endParaRPr lang="en-US"/>
        </a:p>
      </dgm:t>
    </dgm:pt>
    <dgm:pt modelId="{0C51D3CA-DFF6-4487-8AD9-285DCCB95094}" type="sibTrans" cxnId="{DB3B7A4D-F7C9-45C8-9ED0-A54BBD69C632}">
      <dgm:prSet/>
      <dgm:spPr/>
      <dgm:t>
        <a:bodyPr/>
        <a:lstStyle/>
        <a:p>
          <a:endParaRPr lang="en-US"/>
        </a:p>
      </dgm:t>
    </dgm:pt>
    <dgm:pt modelId="{E00B5D9F-B6D6-41CB-A358-A3E772236960}">
      <dgm:prSet/>
      <dgm:spPr/>
      <dgm:t>
        <a:bodyPr/>
        <a:lstStyle/>
        <a:p>
          <a:endParaRPr lang="en-US"/>
        </a:p>
      </dgm:t>
    </dgm:pt>
    <dgm:pt modelId="{CF06A494-928C-4163-9320-08043719E40B}" type="parTrans" cxnId="{DB1D4CBF-1549-49B7-B3B5-1E36FD451C60}">
      <dgm:prSet/>
      <dgm:spPr/>
      <dgm:t>
        <a:bodyPr/>
        <a:lstStyle/>
        <a:p>
          <a:endParaRPr lang="en-US"/>
        </a:p>
      </dgm:t>
    </dgm:pt>
    <dgm:pt modelId="{7D85CB79-6E80-464F-AD16-A529417C0C75}" type="sibTrans" cxnId="{DB1D4CBF-1549-49B7-B3B5-1E36FD451C60}">
      <dgm:prSet/>
      <dgm:spPr/>
      <dgm:t>
        <a:bodyPr/>
        <a:lstStyle/>
        <a:p>
          <a:endParaRPr lang="en-US"/>
        </a:p>
      </dgm:t>
    </dgm:pt>
    <dgm:pt modelId="{AE5A9A7A-2E4B-491E-9BBC-3D0F2ECAD06D}" type="pres">
      <dgm:prSet presAssocID="{5767663E-2D32-4C4A-8F79-3C8C47F14A1A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6042A70-3A85-4D7C-9920-2A62874DFBFC}" type="pres">
      <dgm:prSet presAssocID="{5767663E-2D32-4C4A-8F79-3C8C47F14A1A}" presName="wedge1" presStyleLbl="node1" presStyleIdx="0" presStyleCnt="7" custLinFactNeighborX="-4405" custLinFactNeighborY="881"/>
      <dgm:spPr/>
      <dgm:t>
        <a:bodyPr/>
        <a:lstStyle/>
        <a:p>
          <a:endParaRPr lang="en-US"/>
        </a:p>
      </dgm:t>
    </dgm:pt>
    <dgm:pt modelId="{254A83BC-DF87-40ED-9D36-72B0CB18F6E7}" type="pres">
      <dgm:prSet presAssocID="{5767663E-2D32-4C4A-8F79-3C8C47F14A1A}" presName="wedge1Tx" presStyleLbl="node1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F69AAE-A12D-4598-A82D-578839E6445A}" type="pres">
      <dgm:prSet presAssocID="{5767663E-2D32-4C4A-8F79-3C8C47F14A1A}" presName="wedge2" presStyleLbl="node1" presStyleIdx="1" presStyleCnt="7" custLinFactNeighborX="-614" custLinFactNeighborY="788"/>
      <dgm:spPr/>
      <dgm:t>
        <a:bodyPr/>
        <a:lstStyle/>
        <a:p>
          <a:endParaRPr lang="en-US"/>
        </a:p>
      </dgm:t>
    </dgm:pt>
    <dgm:pt modelId="{81B922B5-A89F-4625-80E3-05760351A83A}" type="pres">
      <dgm:prSet presAssocID="{5767663E-2D32-4C4A-8F79-3C8C47F14A1A}" presName="wedge2Tx" presStyleLbl="node1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1AD315-5D38-415B-A3E4-FBD818A3F115}" type="pres">
      <dgm:prSet presAssocID="{5767663E-2D32-4C4A-8F79-3C8C47F14A1A}" presName="wedge3" presStyleLbl="node1" presStyleIdx="2" presStyleCnt="7"/>
      <dgm:spPr/>
      <dgm:t>
        <a:bodyPr/>
        <a:lstStyle/>
        <a:p>
          <a:endParaRPr lang="en-US"/>
        </a:p>
      </dgm:t>
    </dgm:pt>
    <dgm:pt modelId="{642EA235-D5D4-4D7E-AFB8-B7BC35B6A312}" type="pres">
      <dgm:prSet presAssocID="{5767663E-2D32-4C4A-8F79-3C8C47F14A1A}" presName="wedge3Tx" presStyleLbl="node1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050DF2-8AE7-44A4-B7FB-7752C01C4D4A}" type="pres">
      <dgm:prSet presAssocID="{5767663E-2D32-4C4A-8F79-3C8C47F14A1A}" presName="wedge4" presStyleLbl="node1" presStyleIdx="3" presStyleCnt="7"/>
      <dgm:spPr/>
      <dgm:t>
        <a:bodyPr/>
        <a:lstStyle/>
        <a:p>
          <a:endParaRPr lang="en-US"/>
        </a:p>
      </dgm:t>
    </dgm:pt>
    <dgm:pt modelId="{F4FAC7A4-0A86-40A6-A769-7589981117C5}" type="pres">
      <dgm:prSet presAssocID="{5767663E-2D32-4C4A-8F79-3C8C47F14A1A}" presName="wedge4Tx" presStyleLbl="node1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D8D4A9-BA22-4BD4-A0FA-1E7DAA6C22F4}" type="pres">
      <dgm:prSet presAssocID="{5767663E-2D32-4C4A-8F79-3C8C47F14A1A}" presName="wedge5" presStyleLbl="node1" presStyleIdx="4" presStyleCnt="7"/>
      <dgm:spPr/>
      <dgm:t>
        <a:bodyPr/>
        <a:lstStyle/>
        <a:p>
          <a:endParaRPr lang="en-US"/>
        </a:p>
      </dgm:t>
    </dgm:pt>
    <dgm:pt modelId="{8BCDC560-7B12-4410-A393-B4140348BB67}" type="pres">
      <dgm:prSet presAssocID="{5767663E-2D32-4C4A-8F79-3C8C47F14A1A}" presName="wedge5Tx" presStyleLbl="node1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8C4A36-65DE-4852-8DB6-F3897E0A2039}" type="pres">
      <dgm:prSet presAssocID="{5767663E-2D32-4C4A-8F79-3C8C47F14A1A}" presName="wedge6" presStyleLbl="node1" presStyleIdx="5" presStyleCnt="7"/>
      <dgm:spPr/>
      <dgm:t>
        <a:bodyPr/>
        <a:lstStyle/>
        <a:p>
          <a:endParaRPr lang="en-US"/>
        </a:p>
      </dgm:t>
    </dgm:pt>
    <dgm:pt modelId="{CAECFD6E-8AA2-41E2-9C83-D89FD816776D}" type="pres">
      <dgm:prSet presAssocID="{5767663E-2D32-4C4A-8F79-3C8C47F14A1A}" presName="wedge6Tx" presStyleLbl="node1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522B7A-1725-4C04-9A20-93600CA2D54C}" type="pres">
      <dgm:prSet presAssocID="{5767663E-2D32-4C4A-8F79-3C8C47F14A1A}" presName="wedge7" presStyleLbl="node1" presStyleIdx="6" presStyleCnt="7"/>
      <dgm:spPr/>
      <dgm:t>
        <a:bodyPr/>
        <a:lstStyle/>
        <a:p>
          <a:endParaRPr lang="en-US"/>
        </a:p>
      </dgm:t>
    </dgm:pt>
    <dgm:pt modelId="{2573682E-9894-45AF-86E4-7EEF1929D0F6}" type="pres">
      <dgm:prSet presAssocID="{5767663E-2D32-4C4A-8F79-3C8C47F14A1A}" presName="wedge7Tx" presStyleLbl="node1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AAE2B69-3E72-4052-B1F5-B81BE6D99F44}" type="presOf" srcId="{88291C8F-B199-49A7-9453-A3D5AEDE2991}" destId="{0CD8D4A9-BA22-4BD4-A0FA-1E7DAA6C22F4}" srcOrd="0" destOrd="0" presId="urn:microsoft.com/office/officeart/2005/8/layout/chart3"/>
    <dgm:cxn modelId="{B321EA50-B024-4775-A4C6-74C0ABDF418D}" srcId="{5767663E-2D32-4C4A-8F79-3C8C47F14A1A}" destId="{5499E1AC-29F8-42F3-BB4B-35B88656F04E}" srcOrd="1" destOrd="0" parTransId="{31C1B143-1871-45C2-A2CB-2D6A89A63C0C}" sibTransId="{2D39922E-EF6A-4D16-8C18-C619E2C27A29}"/>
    <dgm:cxn modelId="{8AA354F0-FF93-4DB1-A78F-0A2B08EF5ACF}" type="presOf" srcId="{38C9F99A-0112-4180-91F8-F5B63B347FA8}" destId="{CAECFD6E-8AA2-41E2-9C83-D89FD816776D}" srcOrd="1" destOrd="0" presId="urn:microsoft.com/office/officeart/2005/8/layout/chart3"/>
    <dgm:cxn modelId="{2804E615-1252-4C18-A600-F291B66F21F5}" srcId="{5767663E-2D32-4C4A-8F79-3C8C47F14A1A}" destId="{93AC0E36-A526-41A8-A0DC-6DD259667A82}" srcOrd="3" destOrd="0" parTransId="{06D8F604-D068-4A0B-8D67-DE08939BACDE}" sibTransId="{37767E6A-5378-4C0C-B1E7-5179F29A59E5}"/>
    <dgm:cxn modelId="{12251741-529C-4314-869C-A168AE39291F}" srcId="{5767663E-2D32-4C4A-8F79-3C8C47F14A1A}" destId="{C6FD4AB6-A690-478D-9DAF-6D33FD6AB879}" srcOrd="0" destOrd="0" parTransId="{CAC9D37F-D1C8-4747-B01A-1956C46C9262}" sibTransId="{E6ED317D-13D0-4771-A5DC-FD730A41E83C}"/>
    <dgm:cxn modelId="{D370B220-76C2-44E3-939C-74FE83A2D46B}" type="presOf" srcId="{C6FD4AB6-A690-478D-9DAF-6D33FD6AB879}" destId="{254A83BC-DF87-40ED-9D36-72B0CB18F6E7}" srcOrd="1" destOrd="0" presId="urn:microsoft.com/office/officeart/2005/8/layout/chart3"/>
    <dgm:cxn modelId="{B8D8BBFF-F053-4F65-8D64-358757780EF2}" srcId="{5767663E-2D32-4C4A-8F79-3C8C47F14A1A}" destId="{88291C8F-B199-49A7-9453-A3D5AEDE2991}" srcOrd="4" destOrd="0" parTransId="{C6915F0B-3CE6-47D0-872C-4A1BC8F47EFA}" sibTransId="{5C0B90D7-67BC-4244-9809-F7413DD86BD4}"/>
    <dgm:cxn modelId="{9A3E002F-8453-44A7-9DD8-E785F15512B1}" type="presOf" srcId="{93AC0E36-A526-41A8-A0DC-6DD259667A82}" destId="{F4FAC7A4-0A86-40A6-A769-7589981117C5}" srcOrd="1" destOrd="0" presId="urn:microsoft.com/office/officeart/2005/8/layout/chart3"/>
    <dgm:cxn modelId="{D25F5613-AAE6-4948-A835-E7F973E3806C}" srcId="{5767663E-2D32-4C4A-8F79-3C8C47F14A1A}" destId="{7092E80A-CB02-4CAB-ADA0-7CF916761277}" srcOrd="2" destOrd="0" parTransId="{9919E556-6B86-477C-AD1C-F80F9A2061E0}" sibTransId="{80920625-70D6-4E42-B077-20DE2C0E1CC2}"/>
    <dgm:cxn modelId="{B6E770CD-D72E-4D1D-ADFC-9B79B3E1951E}" type="presOf" srcId="{5767663E-2D32-4C4A-8F79-3C8C47F14A1A}" destId="{AE5A9A7A-2E4B-491E-9BBC-3D0F2ECAD06D}" srcOrd="0" destOrd="0" presId="urn:microsoft.com/office/officeart/2005/8/layout/chart3"/>
    <dgm:cxn modelId="{B968FAC2-9DC7-46C0-8F19-B733FDA7FD66}" type="presOf" srcId="{7092E80A-CB02-4CAB-ADA0-7CF916761277}" destId="{C61AD315-5D38-415B-A3E4-FBD818A3F115}" srcOrd="0" destOrd="0" presId="urn:microsoft.com/office/officeart/2005/8/layout/chart3"/>
    <dgm:cxn modelId="{DB3B7A4D-F7C9-45C8-9ED0-A54BBD69C632}" srcId="{5767663E-2D32-4C4A-8F79-3C8C47F14A1A}" destId="{38C9F99A-0112-4180-91F8-F5B63B347FA8}" srcOrd="5" destOrd="0" parTransId="{D4C3908C-0E83-4EE1-9D71-D1926C6F02A6}" sibTransId="{0C51D3CA-DFF6-4487-8AD9-285DCCB95094}"/>
    <dgm:cxn modelId="{0F7B9F9D-5560-4A04-9E9B-D0CE2FCF3B92}" type="presOf" srcId="{5499E1AC-29F8-42F3-BB4B-35B88656F04E}" destId="{66F69AAE-A12D-4598-A82D-578839E6445A}" srcOrd="0" destOrd="0" presId="urn:microsoft.com/office/officeart/2005/8/layout/chart3"/>
    <dgm:cxn modelId="{CB0F172C-F197-494E-8A25-221E16E81889}" type="presOf" srcId="{C6FD4AB6-A690-478D-9DAF-6D33FD6AB879}" destId="{F6042A70-3A85-4D7C-9920-2A62874DFBFC}" srcOrd="0" destOrd="0" presId="urn:microsoft.com/office/officeart/2005/8/layout/chart3"/>
    <dgm:cxn modelId="{68DEBC94-5D82-4C37-A508-AA513D0FA8FF}" type="presOf" srcId="{E00B5D9F-B6D6-41CB-A358-A3E772236960}" destId="{2573682E-9894-45AF-86E4-7EEF1929D0F6}" srcOrd="1" destOrd="0" presId="urn:microsoft.com/office/officeart/2005/8/layout/chart3"/>
    <dgm:cxn modelId="{2D858CDC-D7F9-45D7-A5D5-1BA948C59D3A}" type="presOf" srcId="{5499E1AC-29F8-42F3-BB4B-35B88656F04E}" destId="{81B922B5-A89F-4625-80E3-05760351A83A}" srcOrd="1" destOrd="0" presId="urn:microsoft.com/office/officeart/2005/8/layout/chart3"/>
    <dgm:cxn modelId="{E64BE5F3-6FC9-42F9-BC96-FF2185239AE3}" type="presOf" srcId="{38C9F99A-0112-4180-91F8-F5B63B347FA8}" destId="{788C4A36-65DE-4852-8DB6-F3897E0A2039}" srcOrd="0" destOrd="0" presId="urn:microsoft.com/office/officeart/2005/8/layout/chart3"/>
    <dgm:cxn modelId="{DB1D4CBF-1549-49B7-B3B5-1E36FD451C60}" srcId="{5767663E-2D32-4C4A-8F79-3C8C47F14A1A}" destId="{E00B5D9F-B6D6-41CB-A358-A3E772236960}" srcOrd="6" destOrd="0" parTransId="{CF06A494-928C-4163-9320-08043719E40B}" sibTransId="{7D85CB79-6E80-464F-AD16-A529417C0C75}"/>
    <dgm:cxn modelId="{6BC1BDF9-A8AF-4E31-A351-42A616A81935}" type="presOf" srcId="{7092E80A-CB02-4CAB-ADA0-7CF916761277}" destId="{642EA235-D5D4-4D7E-AFB8-B7BC35B6A312}" srcOrd="1" destOrd="0" presId="urn:microsoft.com/office/officeart/2005/8/layout/chart3"/>
    <dgm:cxn modelId="{BEC8BBB4-01F8-4509-91AD-EE4A78073437}" type="presOf" srcId="{88291C8F-B199-49A7-9453-A3D5AEDE2991}" destId="{8BCDC560-7B12-4410-A393-B4140348BB67}" srcOrd="1" destOrd="0" presId="urn:microsoft.com/office/officeart/2005/8/layout/chart3"/>
    <dgm:cxn modelId="{FB42778F-BF8C-4AF1-BE19-568FDCE6D183}" type="presOf" srcId="{E00B5D9F-B6D6-41CB-A358-A3E772236960}" destId="{18522B7A-1725-4C04-9A20-93600CA2D54C}" srcOrd="0" destOrd="0" presId="urn:microsoft.com/office/officeart/2005/8/layout/chart3"/>
    <dgm:cxn modelId="{60C65D56-065F-408D-82E2-E2EDD6249744}" type="presOf" srcId="{93AC0E36-A526-41A8-A0DC-6DD259667A82}" destId="{77050DF2-8AE7-44A4-B7FB-7752C01C4D4A}" srcOrd="0" destOrd="0" presId="urn:microsoft.com/office/officeart/2005/8/layout/chart3"/>
    <dgm:cxn modelId="{3AA8D8F7-A05F-4F15-8D35-4246B7A5750D}" type="presParOf" srcId="{AE5A9A7A-2E4B-491E-9BBC-3D0F2ECAD06D}" destId="{F6042A70-3A85-4D7C-9920-2A62874DFBFC}" srcOrd="0" destOrd="0" presId="urn:microsoft.com/office/officeart/2005/8/layout/chart3"/>
    <dgm:cxn modelId="{0ABF1562-DBC4-4169-9094-BC3A276D6D0F}" type="presParOf" srcId="{AE5A9A7A-2E4B-491E-9BBC-3D0F2ECAD06D}" destId="{254A83BC-DF87-40ED-9D36-72B0CB18F6E7}" srcOrd="1" destOrd="0" presId="urn:microsoft.com/office/officeart/2005/8/layout/chart3"/>
    <dgm:cxn modelId="{E2B0625E-2FC1-46F6-AD7C-C5E2DAD6EF4B}" type="presParOf" srcId="{AE5A9A7A-2E4B-491E-9BBC-3D0F2ECAD06D}" destId="{66F69AAE-A12D-4598-A82D-578839E6445A}" srcOrd="2" destOrd="0" presId="urn:microsoft.com/office/officeart/2005/8/layout/chart3"/>
    <dgm:cxn modelId="{98060877-730A-470A-925D-2D4C21D7B222}" type="presParOf" srcId="{AE5A9A7A-2E4B-491E-9BBC-3D0F2ECAD06D}" destId="{81B922B5-A89F-4625-80E3-05760351A83A}" srcOrd="3" destOrd="0" presId="urn:microsoft.com/office/officeart/2005/8/layout/chart3"/>
    <dgm:cxn modelId="{5C2724EC-FF72-4BE7-88B7-6F71E2F8AA6C}" type="presParOf" srcId="{AE5A9A7A-2E4B-491E-9BBC-3D0F2ECAD06D}" destId="{C61AD315-5D38-415B-A3E4-FBD818A3F115}" srcOrd="4" destOrd="0" presId="urn:microsoft.com/office/officeart/2005/8/layout/chart3"/>
    <dgm:cxn modelId="{88E85AC3-56A1-4656-B5B7-99CAC3228F93}" type="presParOf" srcId="{AE5A9A7A-2E4B-491E-9BBC-3D0F2ECAD06D}" destId="{642EA235-D5D4-4D7E-AFB8-B7BC35B6A312}" srcOrd="5" destOrd="0" presId="urn:microsoft.com/office/officeart/2005/8/layout/chart3"/>
    <dgm:cxn modelId="{ED15462E-9BDB-44EE-9907-58BBEDD5A01A}" type="presParOf" srcId="{AE5A9A7A-2E4B-491E-9BBC-3D0F2ECAD06D}" destId="{77050DF2-8AE7-44A4-B7FB-7752C01C4D4A}" srcOrd="6" destOrd="0" presId="urn:microsoft.com/office/officeart/2005/8/layout/chart3"/>
    <dgm:cxn modelId="{E0541B1C-BB34-4234-A677-FC2BFE2811BD}" type="presParOf" srcId="{AE5A9A7A-2E4B-491E-9BBC-3D0F2ECAD06D}" destId="{F4FAC7A4-0A86-40A6-A769-7589981117C5}" srcOrd="7" destOrd="0" presId="urn:microsoft.com/office/officeart/2005/8/layout/chart3"/>
    <dgm:cxn modelId="{7D88801C-B19E-4AC2-8309-CAB04275A28C}" type="presParOf" srcId="{AE5A9A7A-2E4B-491E-9BBC-3D0F2ECAD06D}" destId="{0CD8D4A9-BA22-4BD4-A0FA-1E7DAA6C22F4}" srcOrd="8" destOrd="0" presId="urn:microsoft.com/office/officeart/2005/8/layout/chart3"/>
    <dgm:cxn modelId="{B9DF6B5B-ADDA-49BB-BD4D-484D63BC541A}" type="presParOf" srcId="{AE5A9A7A-2E4B-491E-9BBC-3D0F2ECAD06D}" destId="{8BCDC560-7B12-4410-A393-B4140348BB67}" srcOrd="9" destOrd="0" presId="urn:microsoft.com/office/officeart/2005/8/layout/chart3"/>
    <dgm:cxn modelId="{116B66B8-540E-47E9-85D2-225E892EB8EA}" type="presParOf" srcId="{AE5A9A7A-2E4B-491E-9BBC-3D0F2ECAD06D}" destId="{788C4A36-65DE-4852-8DB6-F3897E0A2039}" srcOrd="10" destOrd="0" presId="urn:microsoft.com/office/officeart/2005/8/layout/chart3"/>
    <dgm:cxn modelId="{A7A6CEF3-5D6D-4DBD-AD21-D412FA7522DE}" type="presParOf" srcId="{AE5A9A7A-2E4B-491E-9BBC-3D0F2ECAD06D}" destId="{CAECFD6E-8AA2-41E2-9C83-D89FD816776D}" srcOrd="11" destOrd="0" presId="urn:microsoft.com/office/officeart/2005/8/layout/chart3"/>
    <dgm:cxn modelId="{9F79C807-29B5-4EDC-B27C-30A76FB5A1FF}" type="presParOf" srcId="{AE5A9A7A-2E4B-491E-9BBC-3D0F2ECAD06D}" destId="{18522B7A-1725-4C04-9A20-93600CA2D54C}" srcOrd="12" destOrd="0" presId="urn:microsoft.com/office/officeart/2005/8/layout/chart3"/>
    <dgm:cxn modelId="{2ED0D537-AC70-4E03-9194-DE33FB9EAD4C}" type="presParOf" srcId="{AE5A9A7A-2E4B-491E-9BBC-3D0F2ECAD06D}" destId="{2573682E-9894-45AF-86E4-7EEF1929D0F6}" srcOrd="13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5767663E-2D32-4C4A-8F79-3C8C47F14A1A}" type="doc">
      <dgm:prSet loTypeId="urn:microsoft.com/office/officeart/2005/8/layout/chart3" loCatId="cycle" qsTypeId="urn:microsoft.com/office/officeart/2005/8/quickstyle/3d9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6FD4AB6-A690-478D-9DAF-6D33FD6AB879}">
      <dgm:prSet phldrT="[Text]"/>
      <dgm:spPr/>
      <dgm:t>
        <a:bodyPr/>
        <a:lstStyle/>
        <a:p>
          <a:endParaRPr lang="en-US" dirty="0"/>
        </a:p>
      </dgm:t>
    </dgm:pt>
    <dgm:pt modelId="{CAC9D37F-D1C8-4747-B01A-1956C46C9262}" type="parTrans" cxnId="{12251741-529C-4314-869C-A168AE39291F}">
      <dgm:prSet/>
      <dgm:spPr/>
      <dgm:t>
        <a:bodyPr/>
        <a:lstStyle/>
        <a:p>
          <a:endParaRPr lang="en-US"/>
        </a:p>
      </dgm:t>
    </dgm:pt>
    <dgm:pt modelId="{E6ED317D-13D0-4771-A5DC-FD730A41E83C}" type="sibTrans" cxnId="{12251741-529C-4314-869C-A168AE39291F}">
      <dgm:prSet/>
      <dgm:spPr/>
      <dgm:t>
        <a:bodyPr/>
        <a:lstStyle/>
        <a:p>
          <a:endParaRPr lang="en-US"/>
        </a:p>
      </dgm:t>
    </dgm:pt>
    <dgm:pt modelId="{5499E1AC-29F8-42F3-BB4B-35B88656F04E}">
      <dgm:prSet phldrT="[Text]"/>
      <dgm:spPr>
        <a:solidFill>
          <a:srgbClr val="00B0F0"/>
        </a:solidFill>
      </dgm:spPr>
      <dgm:t>
        <a:bodyPr/>
        <a:lstStyle/>
        <a:p>
          <a:endParaRPr lang="en-US" dirty="0"/>
        </a:p>
      </dgm:t>
    </dgm:pt>
    <dgm:pt modelId="{31C1B143-1871-45C2-A2CB-2D6A89A63C0C}" type="parTrans" cxnId="{B321EA50-B024-4775-A4C6-74C0ABDF418D}">
      <dgm:prSet/>
      <dgm:spPr/>
      <dgm:t>
        <a:bodyPr/>
        <a:lstStyle/>
        <a:p>
          <a:endParaRPr lang="en-US"/>
        </a:p>
      </dgm:t>
    </dgm:pt>
    <dgm:pt modelId="{2D39922E-EF6A-4D16-8C18-C619E2C27A29}" type="sibTrans" cxnId="{B321EA50-B024-4775-A4C6-74C0ABDF418D}">
      <dgm:prSet/>
      <dgm:spPr/>
      <dgm:t>
        <a:bodyPr/>
        <a:lstStyle/>
        <a:p>
          <a:endParaRPr lang="en-US"/>
        </a:p>
      </dgm:t>
    </dgm:pt>
    <dgm:pt modelId="{7092E80A-CB02-4CAB-ADA0-7CF916761277}">
      <dgm:prSet phldrT="[Text]"/>
      <dgm:spPr>
        <a:solidFill>
          <a:srgbClr val="00B0F0"/>
        </a:solidFill>
      </dgm:spPr>
      <dgm:t>
        <a:bodyPr/>
        <a:lstStyle/>
        <a:p>
          <a:endParaRPr lang="en-US" dirty="0"/>
        </a:p>
      </dgm:t>
    </dgm:pt>
    <dgm:pt modelId="{9919E556-6B86-477C-AD1C-F80F9A2061E0}" type="parTrans" cxnId="{D25F5613-AAE6-4948-A835-E7F973E3806C}">
      <dgm:prSet/>
      <dgm:spPr/>
      <dgm:t>
        <a:bodyPr/>
        <a:lstStyle/>
        <a:p>
          <a:endParaRPr lang="en-US"/>
        </a:p>
      </dgm:t>
    </dgm:pt>
    <dgm:pt modelId="{80920625-70D6-4E42-B077-20DE2C0E1CC2}" type="sibTrans" cxnId="{D25F5613-AAE6-4948-A835-E7F973E3806C}">
      <dgm:prSet/>
      <dgm:spPr/>
      <dgm:t>
        <a:bodyPr/>
        <a:lstStyle/>
        <a:p>
          <a:endParaRPr lang="en-US"/>
        </a:p>
      </dgm:t>
    </dgm:pt>
    <dgm:pt modelId="{2424216F-C9EA-4B07-B81A-7262BE3CEAAC}">
      <dgm:prSet/>
      <dgm:spPr>
        <a:solidFill>
          <a:srgbClr val="00B0F0"/>
        </a:solidFill>
      </dgm:spPr>
      <dgm:t>
        <a:bodyPr/>
        <a:lstStyle/>
        <a:p>
          <a:endParaRPr lang="en-US"/>
        </a:p>
      </dgm:t>
    </dgm:pt>
    <dgm:pt modelId="{7ACE82C9-9207-44AE-834D-009267A5B599}" type="parTrans" cxnId="{0BA92BD9-C252-4996-9EF3-5FB4F3DADE15}">
      <dgm:prSet/>
      <dgm:spPr/>
      <dgm:t>
        <a:bodyPr/>
        <a:lstStyle/>
        <a:p>
          <a:endParaRPr lang="en-US"/>
        </a:p>
      </dgm:t>
    </dgm:pt>
    <dgm:pt modelId="{55800E85-F5A1-47DC-AF45-D9052D2327DE}" type="sibTrans" cxnId="{0BA92BD9-C252-4996-9EF3-5FB4F3DADE15}">
      <dgm:prSet/>
      <dgm:spPr/>
      <dgm:t>
        <a:bodyPr/>
        <a:lstStyle/>
        <a:p>
          <a:endParaRPr lang="en-US"/>
        </a:p>
      </dgm:t>
    </dgm:pt>
    <dgm:pt modelId="{3D19FDF4-E185-4300-8F07-73DF7D0055B7}">
      <dgm:prSet/>
      <dgm:spPr>
        <a:solidFill>
          <a:srgbClr val="00B0F0"/>
        </a:solidFill>
      </dgm:spPr>
      <dgm:t>
        <a:bodyPr/>
        <a:lstStyle/>
        <a:p>
          <a:endParaRPr lang="en-US"/>
        </a:p>
      </dgm:t>
    </dgm:pt>
    <dgm:pt modelId="{B113F08C-2316-4FB5-9790-95C2B120021C}" type="parTrans" cxnId="{578BFCEA-4266-46E9-AC87-4DB02ADC0CA8}">
      <dgm:prSet/>
      <dgm:spPr/>
      <dgm:t>
        <a:bodyPr/>
        <a:lstStyle/>
        <a:p>
          <a:endParaRPr lang="en-US"/>
        </a:p>
      </dgm:t>
    </dgm:pt>
    <dgm:pt modelId="{7E8BFD03-43FA-4012-9B85-F18B4AD272EF}" type="sibTrans" cxnId="{578BFCEA-4266-46E9-AC87-4DB02ADC0CA8}">
      <dgm:prSet/>
      <dgm:spPr/>
      <dgm:t>
        <a:bodyPr/>
        <a:lstStyle/>
        <a:p>
          <a:endParaRPr lang="en-US"/>
        </a:p>
      </dgm:t>
    </dgm:pt>
    <dgm:pt modelId="{0112EAC8-66E1-40C4-8643-6E10A2852004}">
      <dgm:prSet/>
      <dgm:spPr>
        <a:solidFill>
          <a:srgbClr val="FFFF00"/>
        </a:solidFill>
      </dgm:spPr>
      <dgm:t>
        <a:bodyPr/>
        <a:lstStyle/>
        <a:p>
          <a:endParaRPr lang="en-US"/>
        </a:p>
      </dgm:t>
    </dgm:pt>
    <dgm:pt modelId="{FCED9C80-CD80-40EA-AE51-92A031E87936}" type="parTrans" cxnId="{C17DE679-C234-4AD4-9C2F-90104601EC5C}">
      <dgm:prSet/>
      <dgm:spPr/>
      <dgm:t>
        <a:bodyPr/>
        <a:lstStyle/>
        <a:p>
          <a:endParaRPr lang="en-US"/>
        </a:p>
      </dgm:t>
    </dgm:pt>
    <dgm:pt modelId="{FCA4B8CD-A0EF-4078-953E-8F2C4423EBCB}" type="sibTrans" cxnId="{C17DE679-C234-4AD4-9C2F-90104601EC5C}">
      <dgm:prSet/>
      <dgm:spPr/>
      <dgm:t>
        <a:bodyPr/>
        <a:lstStyle/>
        <a:p>
          <a:endParaRPr lang="en-US"/>
        </a:p>
      </dgm:t>
    </dgm:pt>
    <dgm:pt modelId="{7C1BBE36-34E6-433F-BC06-E3D705B6C4DC}">
      <dgm:prSet/>
      <dgm:spPr/>
      <dgm:t>
        <a:bodyPr/>
        <a:lstStyle/>
        <a:p>
          <a:endParaRPr lang="en-US"/>
        </a:p>
      </dgm:t>
    </dgm:pt>
    <dgm:pt modelId="{BF5EDE55-16C4-46EA-834B-079586891E7B}" type="parTrans" cxnId="{51380F27-0DA9-4728-9F22-A66E3FA93915}">
      <dgm:prSet/>
      <dgm:spPr/>
      <dgm:t>
        <a:bodyPr/>
        <a:lstStyle/>
        <a:p>
          <a:endParaRPr lang="en-US"/>
        </a:p>
      </dgm:t>
    </dgm:pt>
    <dgm:pt modelId="{9D8C27C7-2CC1-4421-8E69-18273EFB087B}" type="sibTrans" cxnId="{51380F27-0DA9-4728-9F22-A66E3FA93915}">
      <dgm:prSet/>
      <dgm:spPr/>
      <dgm:t>
        <a:bodyPr/>
        <a:lstStyle/>
        <a:p>
          <a:endParaRPr lang="en-US"/>
        </a:p>
      </dgm:t>
    </dgm:pt>
    <dgm:pt modelId="{AE5A9A7A-2E4B-491E-9BBC-3D0F2ECAD06D}" type="pres">
      <dgm:prSet presAssocID="{5767663E-2D32-4C4A-8F79-3C8C47F14A1A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6042A70-3A85-4D7C-9920-2A62874DFBFC}" type="pres">
      <dgm:prSet presAssocID="{5767663E-2D32-4C4A-8F79-3C8C47F14A1A}" presName="wedge1" presStyleLbl="node1" presStyleIdx="0" presStyleCnt="7" custLinFactNeighborX="-3476" custLinFactNeighborY="869"/>
      <dgm:spPr/>
      <dgm:t>
        <a:bodyPr/>
        <a:lstStyle/>
        <a:p>
          <a:endParaRPr lang="en-US"/>
        </a:p>
      </dgm:t>
    </dgm:pt>
    <dgm:pt modelId="{254A83BC-DF87-40ED-9D36-72B0CB18F6E7}" type="pres">
      <dgm:prSet presAssocID="{5767663E-2D32-4C4A-8F79-3C8C47F14A1A}" presName="wedge1Tx" presStyleLbl="node1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F69AAE-A12D-4598-A82D-578839E6445A}" type="pres">
      <dgm:prSet presAssocID="{5767663E-2D32-4C4A-8F79-3C8C47F14A1A}" presName="wedge2" presStyleLbl="node1" presStyleIdx="1" presStyleCnt="7"/>
      <dgm:spPr/>
      <dgm:t>
        <a:bodyPr/>
        <a:lstStyle/>
        <a:p>
          <a:endParaRPr lang="en-US"/>
        </a:p>
      </dgm:t>
    </dgm:pt>
    <dgm:pt modelId="{81B922B5-A89F-4625-80E3-05760351A83A}" type="pres">
      <dgm:prSet presAssocID="{5767663E-2D32-4C4A-8F79-3C8C47F14A1A}" presName="wedge2Tx" presStyleLbl="node1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1AD315-5D38-415B-A3E4-FBD818A3F115}" type="pres">
      <dgm:prSet presAssocID="{5767663E-2D32-4C4A-8F79-3C8C47F14A1A}" presName="wedge3" presStyleLbl="node1" presStyleIdx="2" presStyleCnt="7"/>
      <dgm:spPr/>
      <dgm:t>
        <a:bodyPr/>
        <a:lstStyle/>
        <a:p>
          <a:endParaRPr lang="en-US"/>
        </a:p>
      </dgm:t>
    </dgm:pt>
    <dgm:pt modelId="{642EA235-D5D4-4D7E-AFB8-B7BC35B6A312}" type="pres">
      <dgm:prSet presAssocID="{5767663E-2D32-4C4A-8F79-3C8C47F14A1A}" presName="wedge3Tx" presStyleLbl="node1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C4B036-355D-4F0F-AA45-A95BA807F5A4}" type="pres">
      <dgm:prSet presAssocID="{5767663E-2D32-4C4A-8F79-3C8C47F14A1A}" presName="wedge4" presStyleLbl="node1" presStyleIdx="3" presStyleCnt="7"/>
      <dgm:spPr/>
      <dgm:t>
        <a:bodyPr/>
        <a:lstStyle/>
        <a:p>
          <a:endParaRPr lang="en-US"/>
        </a:p>
      </dgm:t>
    </dgm:pt>
    <dgm:pt modelId="{F7E3FA8E-6DE1-44C5-B818-66DFDC51DB20}" type="pres">
      <dgm:prSet presAssocID="{5767663E-2D32-4C4A-8F79-3C8C47F14A1A}" presName="wedge4Tx" presStyleLbl="node1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236BE4-7230-4124-AE76-2F74AF30F75C}" type="pres">
      <dgm:prSet presAssocID="{5767663E-2D32-4C4A-8F79-3C8C47F14A1A}" presName="wedge5" presStyleLbl="node1" presStyleIdx="4" presStyleCnt="7"/>
      <dgm:spPr/>
      <dgm:t>
        <a:bodyPr/>
        <a:lstStyle/>
        <a:p>
          <a:endParaRPr lang="en-US"/>
        </a:p>
      </dgm:t>
    </dgm:pt>
    <dgm:pt modelId="{14F0DCC4-A7AF-4721-8CDC-2EB2D652B252}" type="pres">
      <dgm:prSet presAssocID="{5767663E-2D32-4C4A-8F79-3C8C47F14A1A}" presName="wedge5Tx" presStyleLbl="node1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B533DB-82B2-4741-B6C0-3F50303A4A7F}" type="pres">
      <dgm:prSet presAssocID="{5767663E-2D32-4C4A-8F79-3C8C47F14A1A}" presName="wedge6" presStyleLbl="node1" presStyleIdx="5" presStyleCnt="7"/>
      <dgm:spPr/>
      <dgm:t>
        <a:bodyPr/>
        <a:lstStyle/>
        <a:p>
          <a:endParaRPr lang="en-US"/>
        </a:p>
      </dgm:t>
    </dgm:pt>
    <dgm:pt modelId="{C842E6EC-2C4D-4DB5-B6BD-288658B14182}" type="pres">
      <dgm:prSet presAssocID="{5767663E-2D32-4C4A-8F79-3C8C47F14A1A}" presName="wedge6Tx" presStyleLbl="node1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95E0D7-D355-44E9-92CD-8D7A443F8460}" type="pres">
      <dgm:prSet presAssocID="{5767663E-2D32-4C4A-8F79-3C8C47F14A1A}" presName="wedge7" presStyleLbl="node1" presStyleIdx="6" presStyleCnt="7"/>
      <dgm:spPr/>
      <dgm:t>
        <a:bodyPr/>
        <a:lstStyle/>
        <a:p>
          <a:endParaRPr lang="en-US"/>
        </a:p>
      </dgm:t>
    </dgm:pt>
    <dgm:pt modelId="{9A617881-B07F-4E22-9714-5EE09AD97BE2}" type="pres">
      <dgm:prSet presAssocID="{5767663E-2D32-4C4A-8F79-3C8C47F14A1A}" presName="wedge7Tx" presStyleLbl="node1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2D733C3-0916-45D7-BC06-8F931989FA63}" type="presOf" srcId="{7092E80A-CB02-4CAB-ADA0-7CF916761277}" destId="{C61AD315-5D38-415B-A3E4-FBD818A3F115}" srcOrd="0" destOrd="0" presId="urn:microsoft.com/office/officeart/2005/8/layout/chart3"/>
    <dgm:cxn modelId="{7E52C329-2762-4159-BF06-9A10B30C0FFE}" type="presOf" srcId="{7092E80A-CB02-4CAB-ADA0-7CF916761277}" destId="{642EA235-D5D4-4D7E-AFB8-B7BC35B6A312}" srcOrd="1" destOrd="0" presId="urn:microsoft.com/office/officeart/2005/8/layout/chart3"/>
    <dgm:cxn modelId="{E1B6C93D-8851-4CA1-8A91-6EC76E0AEE49}" type="presOf" srcId="{3D19FDF4-E185-4300-8F07-73DF7D0055B7}" destId="{07236BE4-7230-4124-AE76-2F74AF30F75C}" srcOrd="0" destOrd="0" presId="urn:microsoft.com/office/officeart/2005/8/layout/chart3"/>
    <dgm:cxn modelId="{417FDA9B-BEE6-426C-AEEC-FDB72DFF69EA}" type="presOf" srcId="{5499E1AC-29F8-42F3-BB4B-35B88656F04E}" destId="{66F69AAE-A12D-4598-A82D-578839E6445A}" srcOrd="0" destOrd="0" presId="urn:microsoft.com/office/officeart/2005/8/layout/chart3"/>
    <dgm:cxn modelId="{698043AA-83E1-4093-8C8D-6FC4BF29D112}" type="presOf" srcId="{2424216F-C9EA-4B07-B81A-7262BE3CEAAC}" destId="{8CC4B036-355D-4F0F-AA45-A95BA807F5A4}" srcOrd="0" destOrd="0" presId="urn:microsoft.com/office/officeart/2005/8/layout/chart3"/>
    <dgm:cxn modelId="{D25F5613-AAE6-4948-A835-E7F973E3806C}" srcId="{5767663E-2D32-4C4A-8F79-3C8C47F14A1A}" destId="{7092E80A-CB02-4CAB-ADA0-7CF916761277}" srcOrd="2" destOrd="0" parTransId="{9919E556-6B86-477C-AD1C-F80F9A2061E0}" sibTransId="{80920625-70D6-4E42-B077-20DE2C0E1CC2}"/>
    <dgm:cxn modelId="{5B389857-3642-4B02-A8D0-7E28C98ED964}" type="presOf" srcId="{2424216F-C9EA-4B07-B81A-7262BE3CEAAC}" destId="{F7E3FA8E-6DE1-44C5-B818-66DFDC51DB20}" srcOrd="1" destOrd="0" presId="urn:microsoft.com/office/officeart/2005/8/layout/chart3"/>
    <dgm:cxn modelId="{42C94C3B-4CF8-4681-A7E2-74097AACF6A5}" type="presOf" srcId="{C6FD4AB6-A690-478D-9DAF-6D33FD6AB879}" destId="{F6042A70-3A85-4D7C-9920-2A62874DFBFC}" srcOrd="0" destOrd="0" presId="urn:microsoft.com/office/officeart/2005/8/layout/chart3"/>
    <dgm:cxn modelId="{030AE039-753E-4B14-A6B0-586D94A53AF3}" type="presOf" srcId="{0112EAC8-66E1-40C4-8643-6E10A2852004}" destId="{C842E6EC-2C4D-4DB5-B6BD-288658B14182}" srcOrd="1" destOrd="0" presId="urn:microsoft.com/office/officeart/2005/8/layout/chart3"/>
    <dgm:cxn modelId="{94B8FA0E-EA03-4280-9503-BD947B9A2840}" type="presOf" srcId="{7C1BBE36-34E6-433F-BC06-E3D705B6C4DC}" destId="{9A617881-B07F-4E22-9714-5EE09AD97BE2}" srcOrd="1" destOrd="0" presId="urn:microsoft.com/office/officeart/2005/8/layout/chart3"/>
    <dgm:cxn modelId="{51380F27-0DA9-4728-9F22-A66E3FA93915}" srcId="{5767663E-2D32-4C4A-8F79-3C8C47F14A1A}" destId="{7C1BBE36-34E6-433F-BC06-E3D705B6C4DC}" srcOrd="6" destOrd="0" parTransId="{BF5EDE55-16C4-46EA-834B-079586891E7B}" sibTransId="{9D8C27C7-2CC1-4421-8E69-18273EFB087B}"/>
    <dgm:cxn modelId="{578BFCEA-4266-46E9-AC87-4DB02ADC0CA8}" srcId="{5767663E-2D32-4C4A-8F79-3C8C47F14A1A}" destId="{3D19FDF4-E185-4300-8F07-73DF7D0055B7}" srcOrd="4" destOrd="0" parTransId="{B113F08C-2316-4FB5-9790-95C2B120021C}" sibTransId="{7E8BFD03-43FA-4012-9B85-F18B4AD272EF}"/>
    <dgm:cxn modelId="{12251741-529C-4314-869C-A168AE39291F}" srcId="{5767663E-2D32-4C4A-8F79-3C8C47F14A1A}" destId="{C6FD4AB6-A690-478D-9DAF-6D33FD6AB879}" srcOrd="0" destOrd="0" parTransId="{CAC9D37F-D1C8-4747-B01A-1956C46C9262}" sibTransId="{E6ED317D-13D0-4771-A5DC-FD730A41E83C}"/>
    <dgm:cxn modelId="{100A37DF-0FDE-4105-B612-E08CD09FB01C}" type="presOf" srcId="{C6FD4AB6-A690-478D-9DAF-6D33FD6AB879}" destId="{254A83BC-DF87-40ED-9D36-72B0CB18F6E7}" srcOrd="1" destOrd="0" presId="urn:microsoft.com/office/officeart/2005/8/layout/chart3"/>
    <dgm:cxn modelId="{167BCB77-14F0-4E33-A40C-9D0ABAD6BBD1}" type="presOf" srcId="{7C1BBE36-34E6-433F-BC06-E3D705B6C4DC}" destId="{5495E0D7-D355-44E9-92CD-8D7A443F8460}" srcOrd="0" destOrd="0" presId="urn:microsoft.com/office/officeart/2005/8/layout/chart3"/>
    <dgm:cxn modelId="{0BA92BD9-C252-4996-9EF3-5FB4F3DADE15}" srcId="{5767663E-2D32-4C4A-8F79-3C8C47F14A1A}" destId="{2424216F-C9EA-4B07-B81A-7262BE3CEAAC}" srcOrd="3" destOrd="0" parTransId="{7ACE82C9-9207-44AE-834D-009267A5B599}" sibTransId="{55800E85-F5A1-47DC-AF45-D9052D2327DE}"/>
    <dgm:cxn modelId="{B321EA50-B024-4775-A4C6-74C0ABDF418D}" srcId="{5767663E-2D32-4C4A-8F79-3C8C47F14A1A}" destId="{5499E1AC-29F8-42F3-BB4B-35B88656F04E}" srcOrd="1" destOrd="0" parTransId="{31C1B143-1871-45C2-A2CB-2D6A89A63C0C}" sibTransId="{2D39922E-EF6A-4D16-8C18-C619E2C27A29}"/>
    <dgm:cxn modelId="{B612EBFE-07EA-4AAA-8C7D-FA8198BE53D2}" type="presOf" srcId="{5499E1AC-29F8-42F3-BB4B-35B88656F04E}" destId="{81B922B5-A89F-4625-80E3-05760351A83A}" srcOrd="1" destOrd="0" presId="urn:microsoft.com/office/officeart/2005/8/layout/chart3"/>
    <dgm:cxn modelId="{682220C1-D430-4151-9243-C10E153E39F4}" type="presOf" srcId="{5767663E-2D32-4C4A-8F79-3C8C47F14A1A}" destId="{AE5A9A7A-2E4B-491E-9BBC-3D0F2ECAD06D}" srcOrd="0" destOrd="0" presId="urn:microsoft.com/office/officeart/2005/8/layout/chart3"/>
    <dgm:cxn modelId="{1EAAB021-7C3D-4E3F-B614-0C6F01D38A81}" type="presOf" srcId="{0112EAC8-66E1-40C4-8643-6E10A2852004}" destId="{D9B533DB-82B2-4741-B6C0-3F50303A4A7F}" srcOrd="0" destOrd="0" presId="urn:microsoft.com/office/officeart/2005/8/layout/chart3"/>
    <dgm:cxn modelId="{3F38662F-7601-4D93-8B0F-67039BD2D58D}" type="presOf" srcId="{3D19FDF4-E185-4300-8F07-73DF7D0055B7}" destId="{14F0DCC4-A7AF-4721-8CDC-2EB2D652B252}" srcOrd="1" destOrd="0" presId="urn:microsoft.com/office/officeart/2005/8/layout/chart3"/>
    <dgm:cxn modelId="{C17DE679-C234-4AD4-9C2F-90104601EC5C}" srcId="{5767663E-2D32-4C4A-8F79-3C8C47F14A1A}" destId="{0112EAC8-66E1-40C4-8643-6E10A2852004}" srcOrd="5" destOrd="0" parTransId="{FCED9C80-CD80-40EA-AE51-92A031E87936}" sibTransId="{FCA4B8CD-A0EF-4078-953E-8F2C4423EBCB}"/>
    <dgm:cxn modelId="{6417CC4F-747D-4D96-8684-E3B2BEC0E271}" type="presParOf" srcId="{AE5A9A7A-2E4B-491E-9BBC-3D0F2ECAD06D}" destId="{F6042A70-3A85-4D7C-9920-2A62874DFBFC}" srcOrd="0" destOrd="0" presId="urn:microsoft.com/office/officeart/2005/8/layout/chart3"/>
    <dgm:cxn modelId="{76B3798C-5BDD-494D-A089-E55A9637C160}" type="presParOf" srcId="{AE5A9A7A-2E4B-491E-9BBC-3D0F2ECAD06D}" destId="{254A83BC-DF87-40ED-9D36-72B0CB18F6E7}" srcOrd="1" destOrd="0" presId="urn:microsoft.com/office/officeart/2005/8/layout/chart3"/>
    <dgm:cxn modelId="{37CE14A4-1BC9-42F8-A291-F0A736BB63EA}" type="presParOf" srcId="{AE5A9A7A-2E4B-491E-9BBC-3D0F2ECAD06D}" destId="{66F69AAE-A12D-4598-A82D-578839E6445A}" srcOrd="2" destOrd="0" presId="urn:microsoft.com/office/officeart/2005/8/layout/chart3"/>
    <dgm:cxn modelId="{12F57C7B-4F48-4E19-9DD2-6BC81B211CDF}" type="presParOf" srcId="{AE5A9A7A-2E4B-491E-9BBC-3D0F2ECAD06D}" destId="{81B922B5-A89F-4625-80E3-05760351A83A}" srcOrd="3" destOrd="0" presId="urn:microsoft.com/office/officeart/2005/8/layout/chart3"/>
    <dgm:cxn modelId="{4B4D0D47-4DB5-4529-829F-7341EB6F364E}" type="presParOf" srcId="{AE5A9A7A-2E4B-491E-9BBC-3D0F2ECAD06D}" destId="{C61AD315-5D38-415B-A3E4-FBD818A3F115}" srcOrd="4" destOrd="0" presId="urn:microsoft.com/office/officeart/2005/8/layout/chart3"/>
    <dgm:cxn modelId="{37D3D7D2-14EE-4979-909A-6AD3C61DDDAD}" type="presParOf" srcId="{AE5A9A7A-2E4B-491E-9BBC-3D0F2ECAD06D}" destId="{642EA235-D5D4-4D7E-AFB8-B7BC35B6A312}" srcOrd="5" destOrd="0" presId="urn:microsoft.com/office/officeart/2005/8/layout/chart3"/>
    <dgm:cxn modelId="{A6AAA48C-DB34-4F87-ABDF-21B145A7BEE7}" type="presParOf" srcId="{AE5A9A7A-2E4B-491E-9BBC-3D0F2ECAD06D}" destId="{8CC4B036-355D-4F0F-AA45-A95BA807F5A4}" srcOrd="6" destOrd="0" presId="urn:microsoft.com/office/officeart/2005/8/layout/chart3"/>
    <dgm:cxn modelId="{BB347707-DC30-4B8B-8CB2-F746B1A44586}" type="presParOf" srcId="{AE5A9A7A-2E4B-491E-9BBC-3D0F2ECAD06D}" destId="{F7E3FA8E-6DE1-44C5-B818-66DFDC51DB20}" srcOrd="7" destOrd="0" presId="urn:microsoft.com/office/officeart/2005/8/layout/chart3"/>
    <dgm:cxn modelId="{C58C9E53-F60B-4E5A-A9D0-D8CDC2FFFEBA}" type="presParOf" srcId="{AE5A9A7A-2E4B-491E-9BBC-3D0F2ECAD06D}" destId="{07236BE4-7230-4124-AE76-2F74AF30F75C}" srcOrd="8" destOrd="0" presId="urn:microsoft.com/office/officeart/2005/8/layout/chart3"/>
    <dgm:cxn modelId="{2258907B-0FAD-43F1-9D1E-07C6FE219B77}" type="presParOf" srcId="{AE5A9A7A-2E4B-491E-9BBC-3D0F2ECAD06D}" destId="{14F0DCC4-A7AF-4721-8CDC-2EB2D652B252}" srcOrd="9" destOrd="0" presId="urn:microsoft.com/office/officeart/2005/8/layout/chart3"/>
    <dgm:cxn modelId="{174EC914-7795-4FF9-8274-AAD73F9A1ABE}" type="presParOf" srcId="{AE5A9A7A-2E4B-491E-9BBC-3D0F2ECAD06D}" destId="{D9B533DB-82B2-4741-B6C0-3F50303A4A7F}" srcOrd="10" destOrd="0" presId="urn:microsoft.com/office/officeart/2005/8/layout/chart3"/>
    <dgm:cxn modelId="{BD21ED22-EC36-4C0E-928C-D054A5183827}" type="presParOf" srcId="{AE5A9A7A-2E4B-491E-9BBC-3D0F2ECAD06D}" destId="{C842E6EC-2C4D-4DB5-B6BD-288658B14182}" srcOrd="11" destOrd="0" presId="urn:microsoft.com/office/officeart/2005/8/layout/chart3"/>
    <dgm:cxn modelId="{20EF60EC-8255-421D-82B6-7AFB11853638}" type="presParOf" srcId="{AE5A9A7A-2E4B-491E-9BBC-3D0F2ECAD06D}" destId="{5495E0D7-D355-44E9-92CD-8D7A443F8460}" srcOrd="12" destOrd="0" presId="urn:microsoft.com/office/officeart/2005/8/layout/chart3"/>
    <dgm:cxn modelId="{A17582FA-EA53-4B11-9F4B-1244865CA998}" type="presParOf" srcId="{AE5A9A7A-2E4B-491E-9BBC-3D0F2ECAD06D}" destId="{9A617881-B07F-4E22-9714-5EE09AD97BE2}" srcOrd="13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5767663E-2D32-4C4A-8F79-3C8C47F14A1A}" type="doc">
      <dgm:prSet loTypeId="urn:microsoft.com/office/officeart/2005/8/layout/chart3" loCatId="cycle" qsTypeId="urn:microsoft.com/office/officeart/2005/8/quickstyle/3d9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6FD4AB6-A690-478D-9DAF-6D33FD6AB879}">
      <dgm:prSet phldrT="[Text]"/>
      <dgm:spPr/>
      <dgm:t>
        <a:bodyPr/>
        <a:lstStyle/>
        <a:p>
          <a:endParaRPr lang="en-US" dirty="0"/>
        </a:p>
      </dgm:t>
    </dgm:pt>
    <dgm:pt modelId="{CAC9D37F-D1C8-4747-B01A-1956C46C9262}" type="parTrans" cxnId="{12251741-529C-4314-869C-A168AE39291F}">
      <dgm:prSet/>
      <dgm:spPr/>
      <dgm:t>
        <a:bodyPr/>
        <a:lstStyle/>
        <a:p>
          <a:endParaRPr lang="en-US"/>
        </a:p>
      </dgm:t>
    </dgm:pt>
    <dgm:pt modelId="{E6ED317D-13D0-4771-A5DC-FD730A41E83C}" type="sibTrans" cxnId="{12251741-529C-4314-869C-A168AE39291F}">
      <dgm:prSet/>
      <dgm:spPr/>
      <dgm:t>
        <a:bodyPr/>
        <a:lstStyle/>
        <a:p>
          <a:endParaRPr lang="en-US"/>
        </a:p>
      </dgm:t>
    </dgm:pt>
    <dgm:pt modelId="{5499E1AC-29F8-42F3-BB4B-35B88656F04E}">
      <dgm:prSet phldrT="[Text]"/>
      <dgm:spPr>
        <a:solidFill>
          <a:srgbClr val="00B0F0"/>
        </a:solidFill>
      </dgm:spPr>
      <dgm:t>
        <a:bodyPr/>
        <a:lstStyle/>
        <a:p>
          <a:endParaRPr lang="en-US" dirty="0"/>
        </a:p>
      </dgm:t>
    </dgm:pt>
    <dgm:pt modelId="{31C1B143-1871-45C2-A2CB-2D6A89A63C0C}" type="parTrans" cxnId="{B321EA50-B024-4775-A4C6-74C0ABDF418D}">
      <dgm:prSet/>
      <dgm:spPr/>
      <dgm:t>
        <a:bodyPr/>
        <a:lstStyle/>
        <a:p>
          <a:endParaRPr lang="en-US"/>
        </a:p>
      </dgm:t>
    </dgm:pt>
    <dgm:pt modelId="{2D39922E-EF6A-4D16-8C18-C619E2C27A29}" type="sibTrans" cxnId="{B321EA50-B024-4775-A4C6-74C0ABDF418D}">
      <dgm:prSet/>
      <dgm:spPr/>
      <dgm:t>
        <a:bodyPr/>
        <a:lstStyle/>
        <a:p>
          <a:endParaRPr lang="en-US"/>
        </a:p>
      </dgm:t>
    </dgm:pt>
    <dgm:pt modelId="{7092E80A-CB02-4CAB-ADA0-7CF916761277}">
      <dgm:prSet phldrT="[Text]"/>
      <dgm:spPr>
        <a:solidFill>
          <a:srgbClr val="00B0F0"/>
        </a:solidFill>
      </dgm:spPr>
      <dgm:t>
        <a:bodyPr/>
        <a:lstStyle/>
        <a:p>
          <a:endParaRPr lang="en-US" dirty="0"/>
        </a:p>
      </dgm:t>
    </dgm:pt>
    <dgm:pt modelId="{9919E556-6B86-477C-AD1C-F80F9A2061E0}" type="parTrans" cxnId="{D25F5613-AAE6-4948-A835-E7F973E3806C}">
      <dgm:prSet/>
      <dgm:spPr/>
      <dgm:t>
        <a:bodyPr/>
        <a:lstStyle/>
        <a:p>
          <a:endParaRPr lang="en-US"/>
        </a:p>
      </dgm:t>
    </dgm:pt>
    <dgm:pt modelId="{80920625-70D6-4E42-B077-20DE2C0E1CC2}" type="sibTrans" cxnId="{D25F5613-AAE6-4948-A835-E7F973E3806C}">
      <dgm:prSet/>
      <dgm:spPr/>
      <dgm:t>
        <a:bodyPr/>
        <a:lstStyle/>
        <a:p>
          <a:endParaRPr lang="en-US"/>
        </a:p>
      </dgm:t>
    </dgm:pt>
    <dgm:pt modelId="{2424216F-C9EA-4B07-B81A-7262BE3CEAAC}">
      <dgm:prSet/>
      <dgm:spPr>
        <a:solidFill>
          <a:srgbClr val="00B0F0"/>
        </a:solidFill>
      </dgm:spPr>
      <dgm:t>
        <a:bodyPr/>
        <a:lstStyle/>
        <a:p>
          <a:endParaRPr lang="en-US"/>
        </a:p>
      </dgm:t>
    </dgm:pt>
    <dgm:pt modelId="{7ACE82C9-9207-44AE-834D-009267A5B599}" type="parTrans" cxnId="{0BA92BD9-C252-4996-9EF3-5FB4F3DADE15}">
      <dgm:prSet/>
      <dgm:spPr/>
      <dgm:t>
        <a:bodyPr/>
        <a:lstStyle/>
        <a:p>
          <a:endParaRPr lang="en-US"/>
        </a:p>
      </dgm:t>
    </dgm:pt>
    <dgm:pt modelId="{55800E85-F5A1-47DC-AF45-D9052D2327DE}" type="sibTrans" cxnId="{0BA92BD9-C252-4996-9EF3-5FB4F3DADE15}">
      <dgm:prSet/>
      <dgm:spPr/>
      <dgm:t>
        <a:bodyPr/>
        <a:lstStyle/>
        <a:p>
          <a:endParaRPr lang="en-US"/>
        </a:p>
      </dgm:t>
    </dgm:pt>
    <dgm:pt modelId="{3D19FDF4-E185-4300-8F07-73DF7D0055B7}">
      <dgm:prSet/>
      <dgm:spPr>
        <a:solidFill>
          <a:srgbClr val="00B0F0"/>
        </a:solidFill>
      </dgm:spPr>
      <dgm:t>
        <a:bodyPr/>
        <a:lstStyle/>
        <a:p>
          <a:endParaRPr lang="en-US"/>
        </a:p>
      </dgm:t>
    </dgm:pt>
    <dgm:pt modelId="{B113F08C-2316-4FB5-9790-95C2B120021C}" type="parTrans" cxnId="{578BFCEA-4266-46E9-AC87-4DB02ADC0CA8}">
      <dgm:prSet/>
      <dgm:spPr/>
      <dgm:t>
        <a:bodyPr/>
        <a:lstStyle/>
        <a:p>
          <a:endParaRPr lang="en-US"/>
        </a:p>
      </dgm:t>
    </dgm:pt>
    <dgm:pt modelId="{7E8BFD03-43FA-4012-9B85-F18B4AD272EF}" type="sibTrans" cxnId="{578BFCEA-4266-46E9-AC87-4DB02ADC0CA8}">
      <dgm:prSet/>
      <dgm:spPr/>
      <dgm:t>
        <a:bodyPr/>
        <a:lstStyle/>
        <a:p>
          <a:endParaRPr lang="en-US"/>
        </a:p>
      </dgm:t>
    </dgm:pt>
    <dgm:pt modelId="{0112EAC8-66E1-40C4-8643-6E10A2852004}">
      <dgm:prSet/>
      <dgm:spPr>
        <a:solidFill>
          <a:srgbClr val="FFFF00"/>
        </a:solidFill>
      </dgm:spPr>
      <dgm:t>
        <a:bodyPr/>
        <a:lstStyle/>
        <a:p>
          <a:endParaRPr lang="en-US"/>
        </a:p>
      </dgm:t>
    </dgm:pt>
    <dgm:pt modelId="{FCED9C80-CD80-40EA-AE51-92A031E87936}" type="parTrans" cxnId="{C17DE679-C234-4AD4-9C2F-90104601EC5C}">
      <dgm:prSet/>
      <dgm:spPr/>
      <dgm:t>
        <a:bodyPr/>
        <a:lstStyle/>
        <a:p>
          <a:endParaRPr lang="en-US"/>
        </a:p>
      </dgm:t>
    </dgm:pt>
    <dgm:pt modelId="{FCA4B8CD-A0EF-4078-953E-8F2C4423EBCB}" type="sibTrans" cxnId="{C17DE679-C234-4AD4-9C2F-90104601EC5C}">
      <dgm:prSet/>
      <dgm:spPr/>
      <dgm:t>
        <a:bodyPr/>
        <a:lstStyle/>
        <a:p>
          <a:endParaRPr lang="en-US"/>
        </a:p>
      </dgm:t>
    </dgm:pt>
    <dgm:pt modelId="{7C1BBE36-34E6-433F-BC06-E3D705B6C4DC}">
      <dgm:prSet/>
      <dgm:spPr/>
      <dgm:t>
        <a:bodyPr/>
        <a:lstStyle/>
        <a:p>
          <a:endParaRPr lang="en-US"/>
        </a:p>
      </dgm:t>
    </dgm:pt>
    <dgm:pt modelId="{BF5EDE55-16C4-46EA-834B-079586891E7B}" type="parTrans" cxnId="{51380F27-0DA9-4728-9F22-A66E3FA93915}">
      <dgm:prSet/>
      <dgm:spPr/>
      <dgm:t>
        <a:bodyPr/>
        <a:lstStyle/>
        <a:p>
          <a:endParaRPr lang="en-US"/>
        </a:p>
      </dgm:t>
    </dgm:pt>
    <dgm:pt modelId="{9D8C27C7-2CC1-4421-8E69-18273EFB087B}" type="sibTrans" cxnId="{51380F27-0DA9-4728-9F22-A66E3FA93915}">
      <dgm:prSet/>
      <dgm:spPr/>
      <dgm:t>
        <a:bodyPr/>
        <a:lstStyle/>
        <a:p>
          <a:endParaRPr lang="en-US"/>
        </a:p>
      </dgm:t>
    </dgm:pt>
    <dgm:pt modelId="{AE5A9A7A-2E4B-491E-9BBC-3D0F2ECAD06D}" type="pres">
      <dgm:prSet presAssocID="{5767663E-2D32-4C4A-8F79-3C8C47F14A1A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6042A70-3A85-4D7C-9920-2A62874DFBFC}" type="pres">
      <dgm:prSet presAssocID="{5767663E-2D32-4C4A-8F79-3C8C47F14A1A}" presName="wedge1" presStyleLbl="node1" presStyleIdx="0" presStyleCnt="7" custLinFactNeighborX="-3476" custLinFactNeighborY="869"/>
      <dgm:spPr/>
      <dgm:t>
        <a:bodyPr/>
        <a:lstStyle/>
        <a:p>
          <a:endParaRPr lang="en-US"/>
        </a:p>
      </dgm:t>
    </dgm:pt>
    <dgm:pt modelId="{254A83BC-DF87-40ED-9D36-72B0CB18F6E7}" type="pres">
      <dgm:prSet presAssocID="{5767663E-2D32-4C4A-8F79-3C8C47F14A1A}" presName="wedge1Tx" presStyleLbl="node1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F69AAE-A12D-4598-A82D-578839E6445A}" type="pres">
      <dgm:prSet presAssocID="{5767663E-2D32-4C4A-8F79-3C8C47F14A1A}" presName="wedge2" presStyleLbl="node1" presStyleIdx="1" presStyleCnt="7"/>
      <dgm:spPr/>
      <dgm:t>
        <a:bodyPr/>
        <a:lstStyle/>
        <a:p>
          <a:endParaRPr lang="en-US"/>
        </a:p>
      </dgm:t>
    </dgm:pt>
    <dgm:pt modelId="{81B922B5-A89F-4625-80E3-05760351A83A}" type="pres">
      <dgm:prSet presAssocID="{5767663E-2D32-4C4A-8F79-3C8C47F14A1A}" presName="wedge2Tx" presStyleLbl="node1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1AD315-5D38-415B-A3E4-FBD818A3F115}" type="pres">
      <dgm:prSet presAssocID="{5767663E-2D32-4C4A-8F79-3C8C47F14A1A}" presName="wedge3" presStyleLbl="node1" presStyleIdx="2" presStyleCnt="7"/>
      <dgm:spPr/>
      <dgm:t>
        <a:bodyPr/>
        <a:lstStyle/>
        <a:p>
          <a:endParaRPr lang="en-US"/>
        </a:p>
      </dgm:t>
    </dgm:pt>
    <dgm:pt modelId="{642EA235-D5D4-4D7E-AFB8-B7BC35B6A312}" type="pres">
      <dgm:prSet presAssocID="{5767663E-2D32-4C4A-8F79-3C8C47F14A1A}" presName="wedge3Tx" presStyleLbl="node1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C4B036-355D-4F0F-AA45-A95BA807F5A4}" type="pres">
      <dgm:prSet presAssocID="{5767663E-2D32-4C4A-8F79-3C8C47F14A1A}" presName="wedge4" presStyleLbl="node1" presStyleIdx="3" presStyleCnt="7"/>
      <dgm:spPr/>
      <dgm:t>
        <a:bodyPr/>
        <a:lstStyle/>
        <a:p>
          <a:endParaRPr lang="en-US"/>
        </a:p>
      </dgm:t>
    </dgm:pt>
    <dgm:pt modelId="{F7E3FA8E-6DE1-44C5-B818-66DFDC51DB20}" type="pres">
      <dgm:prSet presAssocID="{5767663E-2D32-4C4A-8F79-3C8C47F14A1A}" presName="wedge4Tx" presStyleLbl="node1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236BE4-7230-4124-AE76-2F74AF30F75C}" type="pres">
      <dgm:prSet presAssocID="{5767663E-2D32-4C4A-8F79-3C8C47F14A1A}" presName="wedge5" presStyleLbl="node1" presStyleIdx="4" presStyleCnt="7"/>
      <dgm:spPr/>
      <dgm:t>
        <a:bodyPr/>
        <a:lstStyle/>
        <a:p>
          <a:endParaRPr lang="en-US"/>
        </a:p>
      </dgm:t>
    </dgm:pt>
    <dgm:pt modelId="{14F0DCC4-A7AF-4721-8CDC-2EB2D652B252}" type="pres">
      <dgm:prSet presAssocID="{5767663E-2D32-4C4A-8F79-3C8C47F14A1A}" presName="wedge5Tx" presStyleLbl="node1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B533DB-82B2-4741-B6C0-3F50303A4A7F}" type="pres">
      <dgm:prSet presAssocID="{5767663E-2D32-4C4A-8F79-3C8C47F14A1A}" presName="wedge6" presStyleLbl="node1" presStyleIdx="5" presStyleCnt="7"/>
      <dgm:spPr/>
      <dgm:t>
        <a:bodyPr/>
        <a:lstStyle/>
        <a:p>
          <a:endParaRPr lang="en-US"/>
        </a:p>
      </dgm:t>
    </dgm:pt>
    <dgm:pt modelId="{C842E6EC-2C4D-4DB5-B6BD-288658B14182}" type="pres">
      <dgm:prSet presAssocID="{5767663E-2D32-4C4A-8F79-3C8C47F14A1A}" presName="wedge6Tx" presStyleLbl="node1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95E0D7-D355-44E9-92CD-8D7A443F8460}" type="pres">
      <dgm:prSet presAssocID="{5767663E-2D32-4C4A-8F79-3C8C47F14A1A}" presName="wedge7" presStyleLbl="node1" presStyleIdx="6" presStyleCnt="7"/>
      <dgm:spPr/>
      <dgm:t>
        <a:bodyPr/>
        <a:lstStyle/>
        <a:p>
          <a:endParaRPr lang="en-US"/>
        </a:p>
      </dgm:t>
    </dgm:pt>
    <dgm:pt modelId="{9A617881-B07F-4E22-9714-5EE09AD97BE2}" type="pres">
      <dgm:prSet presAssocID="{5767663E-2D32-4C4A-8F79-3C8C47F14A1A}" presName="wedge7Tx" presStyleLbl="node1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2D733C3-0916-45D7-BC06-8F931989FA63}" type="presOf" srcId="{7092E80A-CB02-4CAB-ADA0-7CF916761277}" destId="{C61AD315-5D38-415B-A3E4-FBD818A3F115}" srcOrd="0" destOrd="0" presId="urn:microsoft.com/office/officeart/2005/8/layout/chart3"/>
    <dgm:cxn modelId="{7E52C329-2762-4159-BF06-9A10B30C0FFE}" type="presOf" srcId="{7092E80A-CB02-4CAB-ADA0-7CF916761277}" destId="{642EA235-D5D4-4D7E-AFB8-B7BC35B6A312}" srcOrd="1" destOrd="0" presId="urn:microsoft.com/office/officeart/2005/8/layout/chart3"/>
    <dgm:cxn modelId="{E1B6C93D-8851-4CA1-8A91-6EC76E0AEE49}" type="presOf" srcId="{3D19FDF4-E185-4300-8F07-73DF7D0055B7}" destId="{07236BE4-7230-4124-AE76-2F74AF30F75C}" srcOrd="0" destOrd="0" presId="urn:microsoft.com/office/officeart/2005/8/layout/chart3"/>
    <dgm:cxn modelId="{417FDA9B-BEE6-426C-AEEC-FDB72DFF69EA}" type="presOf" srcId="{5499E1AC-29F8-42F3-BB4B-35B88656F04E}" destId="{66F69AAE-A12D-4598-A82D-578839E6445A}" srcOrd="0" destOrd="0" presId="urn:microsoft.com/office/officeart/2005/8/layout/chart3"/>
    <dgm:cxn modelId="{698043AA-83E1-4093-8C8D-6FC4BF29D112}" type="presOf" srcId="{2424216F-C9EA-4B07-B81A-7262BE3CEAAC}" destId="{8CC4B036-355D-4F0F-AA45-A95BA807F5A4}" srcOrd="0" destOrd="0" presId="urn:microsoft.com/office/officeart/2005/8/layout/chart3"/>
    <dgm:cxn modelId="{D25F5613-AAE6-4948-A835-E7F973E3806C}" srcId="{5767663E-2D32-4C4A-8F79-3C8C47F14A1A}" destId="{7092E80A-CB02-4CAB-ADA0-7CF916761277}" srcOrd="2" destOrd="0" parTransId="{9919E556-6B86-477C-AD1C-F80F9A2061E0}" sibTransId="{80920625-70D6-4E42-B077-20DE2C0E1CC2}"/>
    <dgm:cxn modelId="{5B389857-3642-4B02-A8D0-7E28C98ED964}" type="presOf" srcId="{2424216F-C9EA-4B07-B81A-7262BE3CEAAC}" destId="{F7E3FA8E-6DE1-44C5-B818-66DFDC51DB20}" srcOrd="1" destOrd="0" presId="urn:microsoft.com/office/officeart/2005/8/layout/chart3"/>
    <dgm:cxn modelId="{42C94C3B-4CF8-4681-A7E2-74097AACF6A5}" type="presOf" srcId="{C6FD4AB6-A690-478D-9DAF-6D33FD6AB879}" destId="{F6042A70-3A85-4D7C-9920-2A62874DFBFC}" srcOrd="0" destOrd="0" presId="urn:microsoft.com/office/officeart/2005/8/layout/chart3"/>
    <dgm:cxn modelId="{030AE039-753E-4B14-A6B0-586D94A53AF3}" type="presOf" srcId="{0112EAC8-66E1-40C4-8643-6E10A2852004}" destId="{C842E6EC-2C4D-4DB5-B6BD-288658B14182}" srcOrd="1" destOrd="0" presId="urn:microsoft.com/office/officeart/2005/8/layout/chart3"/>
    <dgm:cxn modelId="{94B8FA0E-EA03-4280-9503-BD947B9A2840}" type="presOf" srcId="{7C1BBE36-34E6-433F-BC06-E3D705B6C4DC}" destId="{9A617881-B07F-4E22-9714-5EE09AD97BE2}" srcOrd="1" destOrd="0" presId="urn:microsoft.com/office/officeart/2005/8/layout/chart3"/>
    <dgm:cxn modelId="{51380F27-0DA9-4728-9F22-A66E3FA93915}" srcId="{5767663E-2D32-4C4A-8F79-3C8C47F14A1A}" destId="{7C1BBE36-34E6-433F-BC06-E3D705B6C4DC}" srcOrd="6" destOrd="0" parTransId="{BF5EDE55-16C4-46EA-834B-079586891E7B}" sibTransId="{9D8C27C7-2CC1-4421-8E69-18273EFB087B}"/>
    <dgm:cxn modelId="{578BFCEA-4266-46E9-AC87-4DB02ADC0CA8}" srcId="{5767663E-2D32-4C4A-8F79-3C8C47F14A1A}" destId="{3D19FDF4-E185-4300-8F07-73DF7D0055B7}" srcOrd="4" destOrd="0" parTransId="{B113F08C-2316-4FB5-9790-95C2B120021C}" sibTransId="{7E8BFD03-43FA-4012-9B85-F18B4AD272EF}"/>
    <dgm:cxn modelId="{12251741-529C-4314-869C-A168AE39291F}" srcId="{5767663E-2D32-4C4A-8F79-3C8C47F14A1A}" destId="{C6FD4AB6-A690-478D-9DAF-6D33FD6AB879}" srcOrd="0" destOrd="0" parTransId="{CAC9D37F-D1C8-4747-B01A-1956C46C9262}" sibTransId="{E6ED317D-13D0-4771-A5DC-FD730A41E83C}"/>
    <dgm:cxn modelId="{100A37DF-0FDE-4105-B612-E08CD09FB01C}" type="presOf" srcId="{C6FD4AB6-A690-478D-9DAF-6D33FD6AB879}" destId="{254A83BC-DF87-40ED-9D36-72B0CB18F6E7}" srcOrd="1" destOrd="0" presId="urn:microsoft.com/office/officeart/2005/8/layout/chart3"/>
    <dgm:cxn modelId="{167BCB77-14F0-4E33-A40C-9D0ABAD6BBD1}" type="presOf" srcId="{7C1BBE36-34E6-433F-BC06-E3D705B6C4DC}" destId="{5495E0D7-D355-44E9-92CD-8D7A443F8460}" srcOrd="0" destOrd="0" presId="urn:microsoft.com/office/officeart/2005/8/layout/chart3"/>
    <dgm:cxn modelId="{0BA92BD9-C252-4996-9EF3-5FB4F3DADE15}" srcId="{5767663E-2D32-4C4A-8F79-3C8C47F14A1A}" destId="{2424216F-C9EA-4B07-B81A-7262BE3CEAAC}" srcOrd="3" destOrd="0" parTransId="{7ACE82C9-9207-44AE-834D-009267A5B599}" sibTransId="{55800E85-F5A1-47DC-AF45-D9052D2327DE}"/>
    <dgm:cxn modelId="{B321EA50-B024-4775-A4C6-74C0ABDF418D}" srcId="{5767663E-2D32-4C4A-8F79-3C8C47F14A1A}" destId="{5499E1AC-29F8-42F3-BB4B-35B88656F04E}" srcOrd="1" destOrd="0" parTransId="{31C1B143-1871-45C2-A2CB-2D6A89A63C0C}" sibTransId="{2D39922E-EF6A-4D16-8C18-C619E2C27A29}"/>
    <dgm:cxn modelId="{B612EBFE-07EA-4AAA-8C7D-FA8198BE53D2}" type="presOf" srcId="{5499E1AC-29F8-42F3-BB4B-35B88656F04E}" destId="{81B922B5-A89F-4625-80E3-05760351A83A}" srcOrd="1" destOrd="0" presId="urn:microsoft.com/office/officeart/2005/8/layout/chart3"/>
    <dgm:cxn modelId="{682220C1-D430-4151-9243-C10E153E39F4}" type="presOf" srcId="{5767663E-2D32-4C4A-8F79-3C8C47F14A1A}" destId="{AE5A9A7A-2E4B-491E-9BBC-3D0F2ECAD06D}" srcOrd="0" destOrd="0" presId="urn:microsoft.com/office/officeart/2005/8/layout/chart3"/>
    <dgm:cxn modelId="{1EAAB021-7C3D-4E3F-B614-0C6F01D38A81}" type="presOf" srcId="{0112EAC8-66E1-40C4-8643-6E10A2852004}" destId="{D9B533DB-82B2-4741-B6C0-3F50303A4A7F}" srcOrd="0" destOrd="0" presId="urn:microsoft.com/office/officeart/2005/8/layout/chart3"/>
    <dgm:cxn modelId="{3F38662F-7601-4D93-8B0F-67039BD2D58D}" type="presOf" srcId="{3D19FDF4-E185-4300-8F07-73DF7D0055B7}" destId="{14F0DCC4-A7AF-4721-8CDC-2EB2D652B252}" srcOrd="1" destOrd="0" presId="urn:microsoft.com/office/officeart/2005/8/layout/chart3"/>
    <dgm:cxn modelId="{C17DE679-C234-4AD4-9C2F-90104601EC5C}" srcId="{5767663E-2D32-4C4A-8F79-3C8C47F14A1A}" destId="{0112EAC8-66E1-40C4-8643-6E10A2852004}" srcOrd="5" destOrd="0" parTransId="{FCED9C80-CD80-40EA-AE51-92A031E87936}" sibTransId="{FCA4B8CD-A0EF-4078-953E-8F2C4423EBCB}"/>
    <dgm:cxn modelId="{6417CC4F-747D-4D96-8684-E3B2BEC0E271}" type="presParOf" srcId="{AE5A9A7A-2E4B-491E-9BBC-3D0F2ECAD06D}" destId="{F6042A70-3A85-4D7C-9920-2A62874DFBFC}" srcOrd="0" destOrd="0" presId="urn:microsoft.com/office/officeart/2005/8/layout/chart3"/>
    <dgm:cxn modelId="{76B3798C-5BDD-494D-A089-E55A9637C160}" type="presParOf" srcId="{AE5A9A7A-2E4B-491E-9BBC-3D0F2ECAD06D}" destId="{254A83BC-DF87-40ED-9D36-72B0CB18F6E7}" srcOrd="1" destOrd="0" presId="urn:microsoft.com/office/officeart/2005/8/layout/chart3"/>
    <dgm:cxn modelId="{37CE14A4-1BC9-42F8-A291-F0A736BB63EA}" type="presParOf" srcId="{AE5A9A7A-2E4B-491E-9BBC-3D0F2ECAD06D}" destId="{66F69AAE-A12D-4598-A82D-578839E6445A}" srcOrd="2" destOrd="0" presId="urn:microsoft.com/office/officeart/2005/8/layout/chart3"/>
    <dgm:cxn modelId="{12F57C7B-4F48-4E19-9DD2-6BC81B211CDF}" type="presParOf" srcId="{AE5A9A7A-2E4B-491E-9BBC-3D0F2ECAD06D}" destId="{81B922B5-A89F-4625-80E3-05760351A83A}" srcOrd="3" destOrd="0" presId="urn:microsoft.com/office/officeart/2005/8/layout/chart3"/>
    <dgm:cxn modelId="{4B4D0D47-4DB5-4529-829F-7341EB6F364E}" type="presParOf" srcId="{AE5A9A7A-2E4B-491E-9BBC-3D0F2ECAD06D}" destId="{C61AD315-5D38-415B-A3E4-FBD818A3F115}" srcOrd="4" destOrd="0" presId="urn:microsoft.com/office/officeart/2005/8/layout/chart3"/>
    <dgm:cxn modelId="{37D3D7D2-14EE-4979-909A-6AD3C61DDDAD}" type="presParOf" srcId="{AE5A9A7A-2E4B-491E-9BBC-3D0F2ECAD06D}" destId="{642EA235-D5D4-4D7E-AFB8-B7BC35B6A312}" srcOrd="5" destOrd="0" presId="urn:microsoft.com/office/officeart/2005/8/layout/chart3"/>
    <dgm:cxn modelId="{A6AAA48C-DB34-4F87-ABDF-21B145A7BEE7}" type="presParOf" srcId="{AE5A9A7A-2E4B-491E-9BBC-3D0F2ECAD06D}" destId="{8CC4B036-355D-4F0F-AA45-A95BA807F5A4}" srcOrd="6" destOrd="0" presId="urn:microsoft.com/office/officeart/2005/8/layout/chart3"/>
    <dgm:cxn modelId="{BB347707-DC30-4B8B-8CB2-F746B1A44586}" type="presParOf" srcId="{AE5A9A7A-2E4B-491E-9BBC-3D0F2ECAD06D}" destId="{F7E3FA8E-6DE1-44C5-B818-66DFDC51DB20}" srcOrd="7" destOrd="0" presId="urn:microsoft.com/office/officeart/2005/8/layout/chart3"/>
    <dgm:cxn modelId="{C58C9E53-F60B-4E5A-A9D0-D8CDC2FFFEBA}" type="presParOf" srcId="{AE5A9A7A-2E4B-491E-9BBC-3D0F2ECAD06D}" destId="{07236BE4-7230-4124-AE76-2F74AF30F75C}" srcOrd="8" destOrd="0" presId="urn:microsoft.com/office/officeart/2005/8/layout/chart3"/>
    <dgm:cxn modelId="{2258907B-0FAD-43F1-9D1E-07C6FE219B77}" type="presParOf" srcId="{AE5A9A7A-2E4B-491E-9BBC-3D0F2ECAD06D}" destId="{14F0DCC4-A7AF-4721-8CDC-2EB2D652B252}" srcOrd="9" destOrd="0" presId="urn:microsoft.com/office/officeart/2005/8/layout/chart3"/>
    <dgm:cxn modelId="{174EC914-7795-4FF9-8274-AAD73F9A1ABE}" type="presParOf" srcId="{AE5A9A7A-2E4B-491E-9BBC-3D0F2ECAD06D}" destId="{D9B533DB-82B2-4741-B6C0-3F50303A4A7F}" srcOrd="10" destOrd="0" presId="urn:microsoft.com/office/officeart/2005/8/layout/chart3"/>
    <dgm:cxn modelId="{BD21ED22-EC36-4C0E-928C-D054A5183827}" type="presParOf" srcId="{AE5A9A7A-2E4B-491E-9BBC-3D0F2ECAD06D}" destId="{C842E6EC-2C4D-4DB5-B6BD-288658B14182}" srcOrd="11" destOrd="0" presId="urn:microsoft.com/office/officeart/2005/8/layout/chart3"/>
    <dgm:cxn modelId="{20EF60EC-8255-421D-82B6-7AFB11853638}" type="presParOf" srcId="{AE5A9A7A-2E4B-491E-9BBC-3D0F2ECAD06D}" destId="{5495E0D7-D355-44E9-92CD-8D7A443F8460}" srcOrd="12" destOrd="0" presId="urn:microsoft.com/office/officeart/2005/8/layout/chart3"/>
    <dgm:cxn modelId="{A17582FA-EA53-4B11-9F4B-1244865CA998}" type="presParOf" srcId="{AE5A9A7A-2E4B-491E-9BBC-3D0F2ECAD06D}" destId="{9A617881-B07F-4E22-9714-5EE09AD97BE2}" srcOrd="13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5767663E-2D32-4C4A-8F79-3C8C47F14A1A}" type="doc">
      <dgm:prSet loTypeId="urn:microsoft.com/office/officeart/2005/8/layout/chart3" loCatId="cycle" qsTypeId="urn:microsoft.com/office/officeart/2005/8/quickstyle/3d9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6FD4AB6-A690-478D-9DAF-6D33FD6AB879}">
      <dgm:prSet phldrT="[Text]"/>
      <dgm:spPr>
        <a:solidFill>
          <a:schemeClr val="accent2"/>
        </a:solidFill>
      </dgm:spPr>
      <dgm:t>
        <a:bodyPr/>
        <a:lstStyle/>
        <a:p>
          <a:endParaRPr lang="en-US" dirty="0"/>
        </a:p>
      </dgm:t>
    </dgm:pt>
    <dgm:pt modelId="{CAC9D37F-D1C8-4747-B01A-1956C46C9262}" type="parTrans" cxnId="{12251741-529C-4314-869C-A168AE39291F}">
      <dgm:prSet/>
      <dgm:spPr/>
      <dgm:t>
        <a:bodyPr/>
        <a:lstStyle/>
        <a:p>
          <a:endParaRPr lang="en-US"/>
        </a:p>
      </dgm:t>
    </dgm:pt>
    <dgm:pt modelId="{E6ED317D-13D0-4771-A5DC-FD730A41E83C}" type="sibTrans" cxnId="{12251741-529C-4314-869C-A168AE39291F}">
      <dgm:prSet/>
      <dgm:spPr/>
      <dgm:t>
        <a:bodyPr/>
        <a:lstStyle/>
        <a:p>
          <a:endParaRPr lang="en-US"/>
        </a:p>
      </dgm:t>
    </dgm:pt>
    <dgm:pt modelId="{5499E1AC-29F8-42F3-BB4B-35B88656F04E}">
      <dgm:prSet phldrT="[Text]"/>
      <dgm:spPr>
        <a:solidFill>
          <a:srgbClr val="00B0F0"/>
        </a:solidFill>
      </dgm:spPr>
      <dgm:t>
        <a:bodyPr/>
        <a:lstStyle/>
        <a:p>
          <a:endParaRPr lang="en-US" dirty="0"/>
        </a:p>
      </dgm:t>
    </dgm:pt>
    <dgm:pt modelId="{31C1B143-1871-45C2-A2CB-2D6A89A63C0C}" type="parTrans" cxnId="{B321EA50-B024-4775-A4C6-74C0ABDF418D}">
      <dgm:prSet/>
      <dgm:spPr/>
      <dgm:t>
        <a:bodyPr/>
        <a:lstStyle/>
        <a:p>
          <a:endParaRPr lang="en-US"/>
        </a:p>
      </dgm:t>
    </dgm:pt>
    <dgm:pt modelId="{2D39922E-EF6A-4D16-8C18-C619E2C27A29}" type="sibTrans" cxnId="{B321EA50-B024-4775-A4C6-74C0ABDF418D}">
      <dgm:prSet/>
      <dgm:spPr/>
      <dgm:t>
        <a:bodyPr/>
        <a:lstStyle/>
        <a:p>
          <a:endParaRPr lang="en-US"/>
        </a:p>
      </dgm:t>
    </dgm:pt>
    <dgm:pt modelId="{7092E80A-CB02-4CAB-ADA0-7CF916761277}">
      <dgm:prSet phldrT="[Text]"/>
      <dgm:spPr>
        <a:solidFill>
          <a:srgbClr val="00B0F0"/>
        </a:solidFill>
      </dgm:spPr>
      <dgm:t>
        <a:bodyPr/>
        <a:lstStyle/>
        <a:p>
          <a:endParaRPr lang="en-US" dirty="0"/>
        </a:p>
      </dgm:t>
    </dgm:pt>
    <dgm:pt modelId="{9919E556-6B86-477C-AD1C-F80F9A2061E0}" type="parTrans" cxnId="{D25F5613-AAE6-4948-A835-E7F973E3806C}">
      <dgm:prSet/>
      <dgm:spPr/>
      <dgm:t>
        <a:bodyPr/>
        <a:lstStyle/>
        <a:p>
          <a:endParaRPr lang="en-US"/>
        </a:p>
      </dgm:t>
    </dgm:pt>
    <dgm:pt modelId="{80920625-70D6-4E42-B077-20DE2C0E1CC2}" type="sibTrans" cxnId="{D25F5613-AAE6-4948-A835-E7F973E3806C}">
      <dgm:prSet/>
      <dgm:spPr/>
      <dgm:t>
        <a:bodyPr/>
        <a:lstStyle/>
        <a:p>
          <a:endParaRPr lang="en-US"/>
        </a:p>
      </dgm:t>
    </dgm:pt>
    <dgm:pt modelId="{F6E86CE9-81EB-4F6F-937C-932E2F75EE36}">
      <dgm:prSet/>
      <dgm:spPr>
        <a:solidFill>
          <a:srgbClr val="00B0F0"/>
        </a:solidFill>
      </dgm:spPr>
      <dgm:t>
        <a:bodyPr/>
        <a:lstStyle/>
        <a:p>
          <a:endParaRPr lang="en-US"/>
        </a:p>
      </dgm:t>
    </dgm:pt>
    <dgm:pt modelId="{4BDFD41A-FBEC-4897-B11E-F045ABAD46FD}" type="parTrans" cxnId="{247E5B73-6398-4B6C-81AD-51E51CB5E6E9}">
      <dgm:prSet/>
      <dgm:spPr/>
      <dgm:t>
        <a:bodyPr/>
        <a:lstStyle/>
        <a:p>
          <a:endParaRPr lang="en-US"/>
        </a:p>
      </dgm:t>
    </dgm:pt>
    <dgm:pt modelId="{86B674A2-CC0D-4CD8-8E55-BA8B77E5C758}" type="sibTrans" cxnId="{247E5B73-6398-4B6C-81AD-51E51CB5E6E9}">
      <dgm:prSet/>
      <dgm:spPr/>
      <dgm:t>
        <a:bodyPr/>
        <a:lstStyle/>
        <a:p>
          <a:endParaRPr lang="en-US"/>
        </a:p>
      </dgm:t>
    </dgm:pt>
    <dgm:pt modelId="{9D0BD607-53BB-467B-B295-B28656C5FF4E}">
      <dgm:prSet/>
      <dgm:spPr>
        <a:solidFill>
          <a:srgbClr val="00B0F0"/>
        </a:solidFill>
      </dgm:spPr>
      <dgm:t>
        <a:bodyPr/>
        <a:lstStyle/>
        <a:p>
          <a:endParaRPr lang="en-US"/>
        </a:p>
      </dgm:t>
    </dgm:pt>
    <dgm:pt modelId="{2DD31DCE-4298-438E-8A4B-28DD791A5AC6}" type="parTrans" cxnId="{7A714165-CE4F-4812-A6B3-B149CC51B2CD}">
      <dgm:prSet/>
      <dgm:spPr/>
      <dgm:t>
        <a:bodyPr/>
        <a:lstStyle/>
        <a:p>
          <a:endParaRPr lang="en-US"/>
        </a:p>
      </dgm:t>
    </dgm:pt>
    <dgm:pt modelId="{AEFCD28A-CF34-40D1-A027-7FE44DD59490}" type="sibTrans" cxnId="{7A714165-CE4F-4812-A6B3-B149CC51B2CD}">
      <dgm:prSet/>
      <dgm:spPr/>
      <dgm:t>
        <a:bodyPr/>
        <a:lstStyle/>
        <a:p>
          <a:endParaRPr lang="en-US"/>
        </a:p>
      </dgm:t>
    </dgm:pt>
    <dgm:pt modelId="{E5C5E33D-742C-446C-9B14-2287BD6130C0}">
      <dgm:prSet/>
      <dgm:spPr>
        <a:solidFill>
          <a:srgbClr val="00B0F0"/>
        </a:solidFill>
      </dgm:spPr>
      <dgm:t>
        <a:bodyPr/>
        <a:lstStyle/>
        <a:p>
          <a:endParaRPr lang="en-US"/>
        </a:p>
      </dgm:t>
    </dgm:pt>
    <dgm:pt modelId="{3C7E9540-76C6-4C16-8B4B-74C5497CED47}" type="parTrans" cxnId="{423221E9-0A24-4E99-9B30-8E454D75E0D2}">
      <dgm:prSet/>
      <dgm:spPr/>
      <dgm:t>
        <a:bodyPr/>
        <a:lstStyle/>
        <a:p>
          <a:endParaRPr lang="en-US"/>
        </a:p>
      </dgm:t>
    </dgm:pt>
    <dgm:pt modelId="{70BA0912-DCA6-48F8-BF0F-5EFD5062DCE1}" type="sibTrans" cxnId="{423221E9-0A24-4E99-9B30-8E454D75E0D2}">
      <dgm:prSet/>
      <dgm:spPr/>
      <dgm:t>
        <a:bodyPr/>
        <a:lstStyle/>
        <a:p>
          <a:endParaRPr lang="en-US"/>
        </a:p>
      </dgm:t>
    </dgm:pt>
    <dgm:pt modelId="{F1EE2626-D53C-4C5D-AEBB-451AF6C97CD5}">
      <dgm:prSet/>
      <dgm:spPr>
        <a:solidFill>
          <a:srgbClr val="00B0F0"/>
        </a:solidFill>
      </dgm:spPr>
      <dgm:t>
        <a:bodyPr/>
        <a:lstStyle/>
        <a:p>
          <a:endParaRPr lang="en-US"/>
        </a:p>
      </dgm:t>
    </dgm:pt>
    <dgm:pt modelId="{61E631B5-BADD-498B-88DC-BD3B35B8C1B1}" type="parTrans" cxnId="{C70332AE-A76A-430D-B661-FC6F153A11F7}">
      <dgm:prSet/>
      <dgm:spPr/>
      <dgm:t>
        <a:bodyPr/>
        <a:lstStyle/>
        <a:p>
          <a:endParaRPr lang="en-US"/>
        </a:p>
      </dgm:t>
    </dgm:pt>
    <dgm:pt modelId="{7E4BC327-6287-4046-A461-E393B4501000}" type="sibTrans" cxnId="{C70332AE-A76A-430D-B661-FC6F153A11F7}">
      <dgm:prSet/>
      <dgm:spPr/>
      <dgm:t>
        <a:bodyPr/>
        <a:lstStyle/>
        <a:p>
          <a:endParaRPr lang="en-US"/>
        </a:p>
      </dgm:t>
    </dgm:pt>
    <dgm:pt modelId="{AE5A9A7A-2E4B-491E-9BBC-3D0F2ECAD06D}" type="pres">
      <dgm:prSet presAssocID="{5767663E-2D32-4C4A-8F79-3C8C47F14A1A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6042A70-3A85-4D7C-9920-2A62874DFBFC}" type="pres">
      <dgm:prSet presAssocID="{5767663E-2D32-4C4A-8F79-3C8C47F14A1A}" presName="wedge1" presStyleLbl="node1" presStyleIdx="0" presStyleCnt="7" custLinFactNeighborX="-3328" custLinFactNeighborY="2496"/>
      <dgm:spPr/>
      <dgm:t>
        <a:bodyPr/>
        <a:lstStyle/>
        <a:p>
          <a:endParaRPr lang="en-US"/>
        </a:p>
      </dgm:t>
    </dgm:pt>
    <dgm:pt modelId="{254A83BC-DF87-40ED-9D36-72B0CB18F6E7}" type="pres">
      <dgm:prSet presAssocID="{5767663E-2D32-4C4A-8F79-3C8C47F14A1A}" presName="wedge1Tx" presStyleLbl="node1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F69AAE-A12D-4598-A82D-578839E6445A}" type="pres">
      <dgm:prSet presAssocID="{5767663E-2D32-4C4A-8F79-3C8C47F14A1A}" presName="wedge2" presStyleLbl="node1" presStyleIdx="1" presStyleCnt="7"/>
      <dgm:spPr/>
      <dgm:t>
        <a:bodyPr/>
        <a:lstStyle/>
        <a:p>
          <a:endParaRPr lang="en-US"/>
        </a:p>
      </dgm:t>
    </dgm:pt>
    <dgm:pt modelId="{81B922B5-A89F-4625-80E3-05760351A83A}" type="pres">
      <dgm:prSet presAssocID="{5767663E-2D32-4C4A-8F79-3C8C47F14A1A}" presName="wedge2Tx" presStyleLbl="node1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1AD315-5D38-415B-A3E4-FBD818A3F115}" type="pres">
      <dgm:prSet presAssocID="{5767663E-2D32-4C4A-8F79-3C8C47F14A1A}" presName="wedge3" presStyleLbl="node1" presStyleIdx="2" presStyleCnt="7"/>
      <dgm:spPr/>
      <dgm:t>
        <a:bodyPr/>
        <a:lstStyle/>
        <a:p>
          <a:endParaRPr lang="en-US"/>
        </a:p>
      </dgm:t>
    </dgm:pt>
    <dgm:pt modelId="{642EA235-D5D4-4D7E-AFB8-B7BC35B6A312}" type="pres">
      <dgm:prSet presAssocID="{5767663E-2D32-4C4A-8F79-3C8C47F14A1A}" presName="wedge3Tx" presStyleLbl="node1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AAD674-C8F6-4E05-A636-24B26B8433AD}" type="pres">
      <dgm:prSet presAssocID="{5767663E-2D32-4C4A-8F79-3C8C47F14A1A}" presName="wedge4" presStyleLbl="node1" presStyleIdx="3" presStyleCnt="7"/>
      <dgm:spPr/>
      <dgm:t>
        <a:bodyPr/>
        <a:lstStyle/>
        <a:p>
          <a:endParaRPr lang="en-US"/>
        </a:p>
      </dgm:t>
    </dgm:pt>
    <dgm:pt modelId="{973E623A-C0D7-49A1-97F7-15995DBED77B}" type="pres">
      <dgm:prSet presAssocID="{5767663E-2D32-4C4A-8F79-3C8C47F14A1A}" presName="wedge4Tx" presStyleLbl="node1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A59657-175C-4681-8EA4-8F2E2757EEA7}" type="pres">
      <dgm:prSet presAssocID="{5767663E-2D32-4C4A-8F79-3C8C47F14A1A}" presName="wedge5" presStyleLbl="node1" presStyleIdx="4" presStyleCnt="7"/>
      <dgm:spPr/>
      <dgm:t>
        <a:bodyPr/>
        <a:lstStyle/>
        <a:p>
          <a:endParaRPr lang="en-US"/>
        </a:p>
      </dgm:t>
    </dgm:pt>
    <dgm:pt modelId="{26CFBF56-6173-4237-B0F6-F2BF604A5FA1}" type="pres">
      <dgm:prSet presAssocID="{5767663E-2D32-4C4A-8F79-3C8C47F14A1A}" presName="wedge5Tx" presStyleLbl="node1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892E17-620B-4185-98F3-CBA77839E34D}" type="pres">
      <dgm:prSet presAssocID="{5767663E-2D32-4C4A-8F79-3C8C47F14A1A}" presName="wedge6" presStyleLbl="node1" presStyleIdx="5" presStyleCnt="7"/>
      <dgm:spPr/>
      <dgm:t>
        <a:bodyPr/>
        <a:lstStyle/>
        <a:p>
          <a:endParaRPr lang="en-US"/>
        </a:p>
      </dgm:t>
    </dgm:pt>
    <dgm:pt modelId="{75ECED68-33C5-450C-AD55-C05B062A1607}" type="pres">
      <dgm:prSet presAssocID="{5767663E-2D32-4C4A-8F79-3C8C47F14A1A}" presName="wedge6Tx" presStyleLbl="node1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99F566-082A-4873-974C-2C99C7B423F6}" type="pres">
      <dgm:prSet presAssocID="{5767663E-2D32-4C4A-8F79-3C8C47F14A1A}" presName="wedge7" presStyleLbl="node1" presStyleIdx="6" presStyleCnt="7"/>
      <dgm:spPr/>
      <dgm:t>
        <a:bodyPr/>
        <a:lstStyle/>
        <a:p>
          <a:endParaRPr lang="en-US"/>
        </a:p>
      </dgm:t>
    </dgm:pt>
    <dgm:pt modelId="{98922274-B8BA-403D-8B53-CCE41009D2F0}" type="pres">
      <dgm:prSet presAssocID="{5767663E-2D32-4C4A-8F79-3C8C47F14A1A}" presName="wedge7Tx" presStyleLbl="node1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5FD9792-E28D-4682-AB37-8C45B5560691}" type="presOf" srcId="{F1EE2626-D53C-4C5D-AEBB-451AF6C97CD5}" destId="{98922274-B8BA-403D-8B53-CCE41009D2F0}" srcOrd="1" destOrd="0" presId="urn:microsoft.com/office/officeart/2005/8/layout/chart3"/>
    <dgm:cxn modelId="{ED6D12D4-7A65-4165-92B9-8C20421D1214}" type="presOf" srcId="{E5C5E33D-742C-446C-9B14-2287BD6130C0}" destId="{75ECED68-33C5-450C-AD55-C05B062A1607}" srcOrd="1" destOrd="0" presId="urn:microsoft.com/office/officeart/2005/8/layout/chart3"/>
    <dgm:cxn modelId="{7A714165-CE4F-4812-A6B3-B149CC51B2CD}" srcId="{5767663E-2D32-4C4A-8F79-3C8C47F14A1A}" destId="{9D0BD607-53BB-467B-B295-B28656C5FF4E}" srcOrd="4" destOrd="0" parTransId="{2DD31DCE-4298-438E-8A4B-28DD791A5AC6}" sibTransId="{AEFCD28A-CF34-40D1-A027-7FE44DD59490}"/>
    <dgm:cxn modelId="{E68ED7F7-8653-4104-BE40-B85D8C02ACF1}" type="presOf" srcId="{F6E86CE9-81EB-4F6F-937C-932E2F75EE36}" destId="{0CAAD674-C8F6-4E05-A636-24B26B8433AD}" srcOrd="0" destOrd="0" presId="urn:microsoft.com/office/officeart/2005/8/layout/chart3"/>
    <dgm:cxn modelId="{26529670-C82D-4251-9303-73EC3D007D19}" type="presOf" srcId="{7092E80A-CB02-4CAB-ADA0-7CF916761277}" destId="{642EA235-D5D4-4D7E-AFB8-B7BC35B6A312}" srcOrd="1" destOrd="0" presId="urn:microsoft.com/office/officeart/2005/8/layout/chart3"/>
    <dgm:cxn modelId="{D25F5613-AAE6-4948-A835-E7F973E3806C}" srcId="{5767663E-2D32-4C4A-8F79-3C8C47F14A1A}" destId="{7092E80A-CB02-4CAB-ADA0-7CF916761277}" srcOrd="2" destOrd="0" parTransId="{9919E556-6B86-477C-AD1C-F80F9A2061E0}" sibTransId="{80920625-70D6-4E42-B077-20DE2C0E1CC2}"/>
    <dgm:cxn modelId="{930EC514-E30E-4F1D-9825-78FBB8E0A891}" type="presOf" srcId="{E5C5E33D-742C-446C-9B14-2287BD6130C0}" destId="{40892E17-620B-4185-98F3-CBA77839E34D}" srcOrd="0" destOrd="0" presId="urn:microsoft.com/office/officeart/2005/8/layout/chart3"/>
    <dgm:cxn modelId="{423221E9-0A24-4E99-9B30-8E454D75E0D2}" srcId="{5767663E-2D32-4C4A-8F79-3C8C47F14A1A}" destId="{E5C5E33D-742C-446C-9B14-2287BD6130C0}" srcOrd="5" destOrd="0" parTransId="{3C7E9540-76C6-4C16-8B4B-74C5497CED47}" sibTransId="{70BA0912-DCA6-48F8-BF0F-5EFD5062DCE1}"/>
    <dgm:cxn modelId="{4E6C89DB-5432-4E7C-88A6-077B5B2618C6}" type="presOf" srcId="{5767663E-2D32-4C4A-8F79-3C8C47F14A1A}" destId="{AE5A9A7A-2E4B-491E-9BBC-3D0F2ECAD06D}" srcOrd="0" destOrd="0" presId="urn:microsoft.com/office/officeart/2005/8/layout/chart3"/>
    <dgm:cxn modelId="{8B605C9A-B962-470C-870B-4B1056219511}" type="presOf" srcId="{F6E86CE9-81EB-4F6F-937C-932E2F75EE36}" destId="{973E623A-C0D7-49A1-97F7-15995DBED77B}" srcOrd="1" destOrd="0" presId="urn:microsoft.com/office/officeart/2005/8/layout/chart3"/>
    <dgm:cxn modelId="{149519BE-7364-46F7-8D44-A357047B6867}" type="presOf" srcId="{C6FD4AB6-A690-478D-9DAF-6D33FD6AB879}" destId="{F6042A70-3A85-4D7C-9920-2A62874DFBFC}" srcOrd="0" destOrd="0" presId="urn:microsoft.com/office/officeart/2005/8/layout/chart3"/>
    <dgm:cxn modelId="{1A0950B3-F31B-4773-8620-5F88D0F8D62B}" type="presOf" srcId="{C6FD4AB6-A690-478D-9DAF-6D33FD6AB879}" destId="{254A83BC-DF87-40ED-9D36-72B0CB18F6E7}" srcOrd="1" destOrd="0" presId="urn:microsoft.com/office/officeart/2005/8/layout/chart3"/>
    <dgm:cxn modelId="{94C4B65F-6337-4545-A435-5DFF6DF1A2FA}" type="presOf" srcId="{F1EE2626-D53C-4C5D-AEBB-451AF6C97CD5}" destId="{0F99F566-082A-4873-974C-2C99C7B423F6}" srcOrd="0" destOrd="0" presId="urn:microsoft.com/office/officeart/2005/8/layout/chart3"/>
    <dgm:cxn modelId="{EDB42F55-2568-4DD2-B9D9-452CAA59488A}" type="presOf" srcId="{5499E1AC-29F8-42F3-BB4B-35B88656F04E}" destId="{66F69AAE-A12D-4598-A82D-578839E6445A}" srcOrd="0" destOrd="0" presId="urn:microsoft.com/office/officeart/2005/8/layout/chart3"/>
    <dgm:cxn modelId="{247E5B73-6398-4B6C-81AD-51E51CB5E6E9}" srcId="{5767663E-2D32-4C4A-8F79-3C8C47F14A1A}" destId="{F6E86CE9-81EB-4F6F-937C-932E2F75EE36}" srcOrd="3" destOrd="0" parTransId="{4BDFD41A-FBEC-4897-B11E-F045ABAD46FD}" sibTransId="{86B674A2-CC0D-4CD8-8E55-BA8B77E5C758}"/>
    <dgm:cxn modelId="{12251741-529C-4314-869C-A168AE39291F}" srcId="{5767663E-2D32-4C4A-8F79-3C8C47F14A1A}" destId="{C6FD4AB6-A690-478D-9DAF-6D33FD6AB879}" srcOrd="0" destOrd="0" parTransId="{CAC9D37F-D1C8-4747-B01A-1956C46C9262}" sibTransId="{E6ED317D-13D0-4771-A5DC-FD730A41E83C}"/>
    <dgm:cxn modelId="{4C930E21-B33A-40B4-A405-8FCFA3CBE909}" type="presOf" srcId="{7092E80A-CB02-4CAB-ADA0-7CF916761277}" destId="{C61AD315-5D38-415B-A3E4-FBD818A3F115}" srcOrd="0" destOrd="0" presId="urn:microsoft.com/office/officeart/2005/8/layout/chart3"/>
    <dgm:cxn modelId="{5E1935E6-B00B-47C9-BFDB-FF3BE6419ACE}" type="presOf" srcId="{5499E1AC-29F8-42F3-BB4B-35B88656F04E}" destId="{81B922B5-A89F-4625-80E3-05760351A83A}" srcOrd="1" destOrd="0" presId="urn:microsoft.com/office/officeart/2005/8/layout/chart3"/>
    <dgm:cxn modelId="{B321EA50-B024-4775-A4C6-74C0ABDF418D}" srcId="{5767663E-2D32-4C4A-8F79-3C8C47F14A1A}" destId="{5499E1AC-29F8-42F3-BB4B-35B88656F04E}" srcOrd="1" destOrd="0" parTransId="{31C1B143-1871-45C2-A2CB-2D6A89A63C0C}" sibTransId="{2D39922E-EF6A-4D16-8C18-C619E2C27A29}"/>
    <dgm:cxn modelId="{14E6C811-FE2F-4C65-93C7-D59A4FF8C3C1}" type="presOf" srcId="{9D0BD607-53BB-467B-B295-B28656C5FF4E}" destId="{26CFBF56-6173-4237-B0F6-F2BF604A5FA1}" srcOrd="1" destOrd="0" presId="urn:microsoft.com/office/officeart/2005/8/layout/chart3"/>
    <dgm:cxn modelId="{BC2ECC02-C311-4342-959C-6BFC6565C2B1}" type="presOf" srcId="{9D0BD607-53BB-467B-B295-B28656C5FF4E}" destId="{18A59657-175C-4681-8EA4-8F2E2757EEA7}" srcOrd="0" destOrd="0" presId="urn:microsoft.com/office/officeart/2005/8/layout/chart3"/>
    <dgm:cxn modelId="{C70332AE-A76A-430D-B661-FC6F153A11F7}" srcId="{5767663E-2D32-4C4A-8F79-3C8C47F14A1A}" destId="{F1EE2626-D53C-4C5D-AEBB-451AF6C97CD5}" srcOrd="6" destOrd="0" parTransId="{61E631B5-BADD-498B-88DC-BD3B35B8C1B1}" sibTransId="{7E4BC327-6287-4046-A461-E393B4501000}"/>
    <dgm:cxn modelId="{523C2096-F8F9-4E3A-8894-727CEBAC7B45}" type="presParOf" srcId="{AE5A9A7A-2E4B-491E-9BBC-3D0F2ECAD06D}" destId="{F6042A70-3A85-4D7C-9920-2A62874DFBFC}" srcOrd="0" destOrd="0" presId="urn:microsoft.com/office/officeart/2005/8/layout/chart3"/>
    <dgm:cxn modelId="{B85D6EA2-9F29-4585-BE3B-00E1A6065CCD}" type="presParOf" srcId="{AE5A9A7A-2E4B-491E-9BBC-3D0F2ECAD06D}" destId="{254A83BC-DF87-40ED-9D36-72B0CB18F6E7}" srcOrd="1" destOrd="0" presId="urn:microsoft.com/office/officeart/2005/8/layout/chart3"/>
    <dgm:cxn modelId="{635C189D-FAEB-470D-954C-688E6AB3A334}" type="presParOf" srcId="{AE5A9A7A-2E4B-491E-9BBC-3D0F2ECAD06D}" destId="{66F69AAE-A12D-4598-A82D-578839E6445A}" srcOrd="2" destOrd="0" presId="urn:microsoft.com/office/officeart/2005/8/layout/chart3"/>
    <dgm:cxn modelId="{3498B8CB-1C60-4804-80F9-390A848DDB4A}" type="presParOf" srcId="{AE5A9A7A-2E4B-491E-9BBC-3D0F2ECAD06D}" destId="{81B922B5-A89F-4625-80E3-05760351A83A}" srcOrd="3" destOrd="0" presId="urn:microsoft.com/office/officeart/2005/8/layout/chart3"/>
    <dgm:cxn modelId="{6D7B09E4-CF6F-42A9-90A5-2BE925152C4B}" type="presParOf" srcId="{AE5A9A7A-2E4B-491E-9BBC-3D0F2ECAD06D}" destId="{C61AD315-5D38-415B-A3E4-FBD818A3F115}" srcOrd="4" destOrd="0" presId="urn:microsoft.com/office/officeart/2005/8/layout/chart3"/>
    <dgm:cxn modelId="{DB2B0D05-51EB-449F-BE68-892AFC2D47EF}" type="presParOf" srcId="{AE5A9A7A-2E4B-491E-9BBC-3D0F2ECAD06D}" destId="{642EA235-D5D4-4D7E-AFB8-B7BC35B6A312}" srcOrd="5" destOrd="0" presId="urn:microsoft.com/office/officeart/2005/8/layout/chart3"/>
    <dgm:cxn modelId="{539ADBC1-53FF-474E-9204-A287BA561D2B}" type="presParOf" srcId="{AE5A9A7A-2E4B-491E-9BBC-3D0F2ECAD06D}" destId="{0CAAD674-C8F6-4E05-A636-24B26B8433AD}" srcOrd="6" destOrd="0" presId="urn:microsoft.com/office/officeart/2005/8/layout/chart3"/>
    <dgm:cxn modelId="{FB5BF0B2-0E55-4A96-B88E-50AD1B320BE7}" type="presParOf" srcId="{AE5A9A7A-2E4B-491E-9BBC-3D0F2ECAD06D}" destId="{973E623A-C0D7-49A1-97F7-15995DBED77B}" srcOrd="7" destOrd="0" presId="urn:microsoft.com/office/officeart/2005/8/layout/chart3"/>
    <dgm:cxn modelId="{09E7D348-8241-4274-BBF8-002E2E9E6BC6}" type="presParOf" srcId="{AE5A9A7A-2E4B-491E-9BBC-3D0F2ECAD06D}" destId="{18A59657-175C-4681-8EA4-8F2E2757EEA7}" srcOrd="8" destOrd="0" presId="urn:microsoft.com/office/officeart/2005/8/layout/chart3"/>
    <dgm:cxn modelId="{350BC1DE-20A2-4D83-A83A-11EB3B084051}" type="presParOf" srcId="{AE5A9A7A-2E4B-491E-9BBC-3D0F2ECAD06D}" destId="{26CFBF56-6173-4237-B0F6-F2BF604A5FA1}" srcOrd="9" destOrd="0" presId="urn:microsoft.com/office/officeart/2005/8/layout/chart3"/>
    <dgm:cxn modelId="{B0EC765C-343C-4B66-8FB1-C527CD04EA6D}" type="presParOf" srcId="{AE5A9A7A-2E4B-491E-9BBC-3D0F2ECAD06D}" destId="{40892E17-620B-4185-98F3-CBA77839E34D}" srcOrd="10" destOrd="0" presId="urn:microsoft.com/office/officeart/2005/8/layout/chart3"/>
    <dgm:cxn modelId="{DC74FAA2-5E55-4D67-BA8B-EB16218D87D0}" type="presParOf" srcId="{AE5A9A7A-2E4B-491E-9BBC-3D0F2ECAD06D}" destId="{75ECED68-33C5-450C-AD55-C05B062A1607}" srcOrd="11" destOrd="0" presId="urn:microsoft.com/office/officeart/2005/8/layout/chart3"/>
    <dgm:cxn modelId="{7B186285-CCE5-48B9-B887-E8B27023CBB1}" type="presParOf" srcId="{AE5A9A7A-2E4B-491E-9BBC-3D0F2ECAD06D}" destId="{0F99F566-082A-4873-974C-2C99C7B423F6}" srcOrd="12" destOrd="0" presId="urn:microsoft.com/office/officeart/2005/8/layout/chart3"/>
    <dgm:cxn modelId="{5C161CDF-9D69-42B9-9B06-65F2C77870D6}" type="presParOf" srcId="{AE5A9A7A-2E4B-491E-9BBC-3D0F2ECAD06D}" destId="{98922274-B8BA-403D-8B53-CCE41009D2F0}" srcOrd="13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5767663E-2D32-4C4A-8F79-3C8C47F14A1A}" type="doc">
      <dgm:prSet loTypeId="urn:microsoft.com/office/officeart/2005/8/layout/chart3" loCatId="cycle" qsTypeId="urn:microsoft.com/office/officeart/2005/8/quickstyle/3d9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6FD4AB6-A690-478D-9DAF-6D33FD6AB879}">
      <dgm:prSet phldrT="[Text]"/>
      <dgm:spPr>
        <a:solidFill>
          <a:schemeClr val="accent2"/>
        </a:solidFill>
      </dgm:spPr>
      <dgm:t>
        <a:bodyPr/>
        <a:lstStyle/>
        <a:p>
          <a:endParaRPr lang="en-US" dirty="0"/>
        </a:p>
      </dgm:t>
    </dgm:pt>
    <dgm:pt modelId="{CAC9D37F-D1C8-4747-B01A-1956C46C9262}" type="parTrans" cxnId="{12251741-529C-4314-869C-A168AE39291F}">
      <dgm:prSet/>
      <dgm:spPr/>
      <dgm:t>
        <a:bodyPr/>
        <a:lstStyle/>
        <a:p>
          <a:endParaRPr lang="en-US"/>
        </a:p>
      </dgm:t>
    </dgm:pt>
    <dgm:pt modelId="{E6ED317D-13D0-4771-A5DC-FD730A41E83C}" type="sibTrans" cxnId="{12251741-529C-4314-869C-A168AE39291F}">
      <dgm:prSet/>
      <dgm:spPr/>
      <dgm:t>
        <a:bodyPr/>
        <a:lstStyle/>
        <a:p>
          <a:endParaRPr lang="en-US"/>
        </a:p>
      </dgm:t>
    </dgm:pt>
    <dgm:pt modelId="{5499E1AC-29F8-42F3-BB4B-35B88656F04E}">
      <dgm:prSet phldrT="[Text]"/>
      <dgm:spPr>
        <a:solidFill>
          <a:srgbClr val="00B0F0"/>
        </a:solidFill>
      </dgm:spPr>
      <dgm:t>
        <a:bodyPr/>
        <a:lstStyle/>
        <a:p>
          <a:endParaRPr lang="en-US" dirty="0"/>
        </a:p>
      </dgm:t>
    </dgm:pt>
    <dgm:pt modelId="{31C1B143-1871-45C2-A2CB-2D6A89A63C0C}" type="parTrans" cxnId="{B321EA50-B024-4775-A4C6-74C0ABDF418D}">
      <dgm:prSet/>
      <dgm:spPr/>
      <dgm:t>
        <a:bodyPr/>
        <a:lstStyle/>
        <a:p>
          <a:endParaRPr lang="en-US"/>
        </a:p>
      </dgm:t>
    </dgm:pt>
    <dgm:pt modelId="{2D39922E-EF6A-4D16-8C18-C619E2C27A29}" type="sibTrans" cxnId="{B321EA50-B024-4775-A4C6-74C0ABDF418D}">
      <dgm:prSet/>
      <dgm:spPr/>
      <dgm:t>
        <a:bodyPr/>
        <a:lstStyle/>
        <a:p>
          <a:endParaRPr lang="en-US"/>
        </a:p>
      </dgm:t>
    </dgm:pt>
    <dgm:pt modelId="{7092E80A-CB02-4CAB-ADA0-7CF916761277}">
      <dgm:prSet phldrT="[Text]"/>
      <dgm:spPr>
        <a:solidFill>
          <a:srgbClr val="00B0F0"/>
        </a:solidFill>
      </dgm:spPr>
      <dgm:t>
        <a:bodyPr/>
        <a:lstStyle/>
        <a:p>
          <a:endParaRPr lang="en-US" dirty="0"/>
        </a:p>
      </dgm:t>
    </dgm:pt>
    <dgm:pt modelId="{9919E556-6B86-477C-AD1C-F80F9A2061E0}" type="parTrans" cxnId="{D25F5613-AAE6-4948-A835-E7F973E3806C}">
      <dgm:prSet/>
      <dgm:spPr/>
      <dgm:t>
        <a:bodyPr/>
        <a:lstStyle/>
        <a:p>
          <a:endParaRPr lang="en-US"/>
        </a:p>
      </dgm:t>
    </dgm:pt>
    <dgm:pt modelId="{80920625-70D6-4E42-B077-20DE2C0E1CC2}" type="sibTrans" cxnId="{D25F5613-AAE6-4948-A835-E7F973E3806C}">
      <dgm:prSet/>
      <dgm:spPr/>
      <dgm:t>
        <a:bodyPr/>
        <a:lstStyle/>
        <a:p>
          <a:endParaRPr lang="en-US"/>
        </a:p>
      </dgm:t>
    </dgm:pt>
    <dgm:pt modelId="{F6E86CE9-81EB-4F6F-937C-932E2F75EE36}">
      <dgm:prSet/>
      <dgm:spPr>
        <a:solidFill>
          <a:srgbClr val="00B0F0"/>
        </a:solidFill>
      </dgm:spPr>
      <dgm:t>
        <a:bodyPr/>
        <a:lstStyle/>
        <a:p>
          <a:endParaRPr lang="en-US"/>
        </a:p>
      </dgm:t>
    </dgm:pt>
    <dgm:pt modelId="{4BDFD41A-FBEC-4897-B11E-F045ABAD46FD}" type="parTrans" cxnId="{247E5B73-6398-4B6C-81AD-51E51CB5E6E9}">
      <dgm:prSet/>
      <dgm:spPr/>
      <dgm:t>
        <a:bodyPr/>
        <a:lstStyle/>
        <a:p>
          <a:endParaRPr lang="en-US"/>
        </a:p>
      </dgm:t>
    </dgm:pt>
    <dgm:pt modelId="{86B674A2-CC0D-4CD8-8E55-BA8B77E5C758}" type="sibTrans" cxnId="{247E5B73-6398-4B6C-81AD-51E51CB5E6E9}">
      <dgm:prSet/>
      <dgm:spPr/>
      <dgm:t>
        <a:bodyPr/>
        <a:lstStyle/>
        <a:p>
          <a:endParaRPr lang="en-US"/>
        </a:p>
      </dgm:t>
    </dgm:pt>
    <dgm:pt modelId="{9D0BD607-53BB-467B-B295-B28656C5FF4E}">
      <dgm:prSet/>
      <dgm:spPr>
        <a:solidFill>
          <a:srgbClr val="00B0F0"/>
        </a:solidFill>
      </dgm:spPr>
      <dgm:t>
        <a:bodyPr/>
        <a:lstStyle/>
        <a:p>
          <a:endParaRPr lang="en-US"/>
        </a:p>
      </dgm:t>
    </dgm:pt>
    <dgm:pt modelId="{2DD31DCE-4298-438E-8A4B-28DD791A5AC6}" type="parTrans" cxnId="{7A714165-CE4F-4812-A6B3-B149CC51B2CD}">
      <dgm:prSet/>
      <dgm:spPr/>
      <dgm:t>
        <a:bodyPr/>
        <a:lstStyle/>
        <a:p>
          <a:endParaRPr lang="en-US"/>
        </a:p>
      </dgm:t>
    </dgm:pt>
    <dgm:pt modelId="{AEFCD28A-CF34-40D1-A027-7FE44DD59490}" type="sibTrans" cxnId="{7A714165-CE4F-4812-A6B3-B149CC51B2CD}">
      <dgm:prSet/>
      <dgm:spPr/>
      <dgm:t>
        <a:bodyPr/>
        <a:lstStyle/>
        <a:p>
          <a:endParaRPr lang="en-US"/>
        </a:p>
      </dgm:t>
    </dgm:pt>
    <dgm:pt modelId="{E5C5E33D-742C-446C-9B14-2287BD6130C0}">
      <dgm:prSet/>
      <dgm:spPr>
        <a:solidFill>
          <a:srgbClr val="00B0F0"/>
        </a:solidFill>
      </dgm:spPr>
      <dgm:t>
        <a:bodyPr/>
        <a:lstStyle/>
        <a:p>
          <a:endParaRPr lang="en-US"/>
        </a:p>
      </dgm:t>
    </dgm:pt>
    <dgm:pt modelId="{3C7E9540-76C6-4C16-8B4B-74C5497CED47}" type="parTrans" cxnId="{423221E9-0A24-4E99-9B30-8E454D75E0D2}">
      <dgm:prSet/>
      <dgm:spPr/>
      <dgm:t>
        <a:bodyPr/>
        <a:lstStyle/>
        <a:p>
          <a:endParaRPr lang="en-US"/>
        </a:p>
      </dgm:t>
    </dgm:pt>
    <dgm:pt modelId="{70BA0912-DCA6-48F8-BF0F-5EFD5062DCE1}" type="sibTrans" cxnId="{423221E9-0A24-4E99-9B30-8E454D75E0D2}">
      <dgm:prSet/>
      <dgm:spPr/>
      <dgm:t>
        <a:bodyPr/>
        <a:lstStyle/>
        <a:p>
          <a:endParaRPr lang="en-US"/>
        </a:p>
      </dgm:t>
    </dgm:pt>
    <dgm:pt modelId="{F1EE2626-D53C-4C5D-AEBB-451AF6C97CD5}">
      <dgm:prSet/>
      <dgm:spPr>
        <a:solidFill>
          <a:srgbClr val="00B0F0"/>
        </a:solidFill>
      </dgm:spPr>
      <dgm:t>
        <a:bodyPr/>
        <a:lstStyle/>
        <a:p>
          <a:endParaRPr lang="en-US"/>
        </a:p>
      </dgm:t>
    </dgm:pt>
    <dgm:pt modelId="{61E631B5-BADD-498B-88DC-BD3B35B8C1B1}" type="parTrans" cxnId="{C70332AE-A76A-430D-B661-FC6F153A11F7}">
      <dgm:prSet/>
      <dgm:spPr/>
      <dgm:t>
        <a:bodyPr/>
        <a:lstStyle/>
        <a:p>
          <a:endParaRPr lang="en-US"/>
        </a:p>
      </dgm:t>
    </dgm:pt>
    <dgm:pt modelId="{7E4BC327-6287-4046-A461-E393B4501000}" type="sibTrans" cxnId="{C70332AE-A76A-430D-B661-FC6F153A11F7}">
      <dgm:prSet/>
      <dgm:spPr/>
      <dgm:t>
        <a:bodyPr/>
        <a:lstStyle/>
        <a:p>
          <a:endParaRPr lang="en-US"/>
        </a:p>
      </dgm:t>
    </dgm:pt>
    <dgm:pt modelId="{AE5A9A7A-2E4B-491E-9BBC-3D0F2ECAD06D}" type="pres">
      <dgm:prSet presAssocID="{5767663E-2D32-4C4A-8F79-3C8C47F14A1A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6042A70-3A85-4D7C-9920-2A62874DFBFC}" type="pres">
      <dgm:prSet presAssocID="{5767663E-2D32-4C4A-8F79-3C8C47F14A1A}" presName="wedge1" presStyleLbl="node1" presStyleIdx="0" presStyleCnt="7" custLinFactNeighborX="-3328" custLinFactNeighborY="2496"/>
      <dgm:spPr/>
      <dgm:t>
        <a:bodyPr/>
        <a:lstStyle/>
        <a:p>
          <a:endParaRPr lang="en-US"/>
        </a:p>
      </dgm:t>
    </dgm:pt>
    <dgm:pt modelId="{254A83BC-DF87-40ED-9D36-72B0CB18F6E7}" type="pres">
      <dgm:prSet presAssocID="{5767663E-2D32-4C4A-8F79-3C8C47F14A1A}" presName="wedge1Tx" presStyleLbl="node1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F69AAE-A12D-4598-A82D-578839E6445A}" type="pres">
      <dgm:prSet presAssocID="{5767663E-2D32-4C4A-8F79-3C8C47F14A1A}" presName="wedge2" presStyleLbl="node1" presStyleIdx="1" presStyleCnt="7"/>
      <dgm:spPr/>
      <dgm:t>
        <a:bodyPr/>
        <a:lstStyle/>
        <a:p>
          <a:endParaRPr lang="en-US"/>
        </a:p>
      </dgm:t>
    </dgm:pt>
    <dgm:pt modelId="{81B922B5-A89F-4625-80E3-05760351A83A}" type="pres">
      <dgm:prSet presAssocID="{5767663E-2D32-4C4A-8F79-3C8C47F14A1A}" presName="wedge2Tx" presStyleLbl="node1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1AD315-5D38-415B-A3E4-FBD818A3F115}" type="pres">
      <dgm:prSet presAssocID="{5767663E-2D32-4C4A-8F79-3C8C47F14A1A}" presName="wedge3" presStyleLbl="node1" presStyleIdx="2" presStyleCnt="7"/>
      <dgm:spPr/>
      <dgm:t>
        <a:bodyPr/>
        <a:lstStyle/>
        <a:p>
          <a:endParaRPr lang="en-US"/>
        </a:p>
      </dgm:t>
    </dgm:pt>
    <dgm:pt modelId="{642EA235-D5D4-4D7E-AFB8-B7BC35B6A312}" type="pres">
      <dgm:prSet presAssocID="{5767663E-2D32-4C4A-8F79-3C8C47F14A1A}" presName="wedge3Tx" presStyleLbl="node1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AAD674-C8F6-4E05-A636-24B26B8433AD}" type="pres">
      <dgm:prSet presAssocID="{5767663E-2D32-4C4A-8F79-3C8C47F14A1A}" presName="wedge4" presStyleLbl="node1" presStyleIdx="3" presStyleCnt="7"/>
      <dgm:spPr/>
      <dgm:t>
        <a:bodyPr/>
        <a:lstStyle/>
        <a:p>
          <a:endParaRPr lang="en-US"/>
        </a:p>
      </dgm:t>
    </dgm:pt>
    <dgm:pt modelId="{973E623A-C0D7-49A1-97F7-15995DBED77B}" type="pres">
      <dgm:prSet presAssocID="{5767663E-2D32-4C4A-8F79-3C8C47F14A1A}" presName="wedge4Tx" presStyleLbl="node1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A59657-175C-4681-8EA4-8F2E2757EEA7}" type="pres">
      <dgm:prSet presAssocID="{5767663E-2D32-4C4A-8F79-3C8C47F14A1A}" presName="wedge5" presStyleLbl="node1" presStyleIdx="4" presStyleCnt="7"/>
      <dgm:spPr/>
      <dgm:t>
        <a:bodyPr/>
        <a:lstStyle/>
        <a:p>
          <a:endParaRPr lang="en-US"/>
        </a:p>
      </dgm:t>
    </dgm:pt>
    <dgm:pt modelId="{26CFBF56-6173-4237-B0F6-F2BF604A5FA1}" type="pres">
      <dgm:prSet presAssocID="{5767663E-2D32-4C4A-8F79-3C8C47F14A1A}" presName="wedge5Tx" presStyleLbl="node1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892E17-620B-4185-98F3-CBA77839E34D}" type="pres">
      <dgm:prSet presAssocID="{5767663E-2D32-4C4A-8F79-3C8C47F14A1A}" presName="wedge6" presStyleLbl="node1" presStyleIdx="5" presStyleCnt="7"/>
      <dgm:spPr/>
      <dgm:t>
        <a:bodyPr/>
        <a:lstStyle/>
        <a:p>
          <a:endParaRPr lang="en-US"/>
        </a:p>
      </dgm:t>
    </dgm:pt>
    <dgm:pt modelId="{75ECED68-33C5-450C-AD55-C05B062A1607}" type="pres">
      <dgm:prSet presAssocID="{5767663E-2D32-4C4A-8F79-3C8C47F14A1A}" presName="wedge6Tx" presStyleLbl="node1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99F566-082A-4873-974C-2C99C7B423F6}" type="pres">
      <dgm:prSet presAssocID="{5767663E-2D32-4C4A-8F79-3C8C47F14A1A}" presName="wedge7" presStyleLbl="node1" presStyleIdx="6" presStyleCnt="7"/>
      <dgm:spPr/>
      <dgm:t>
        <a:bodyPr/>
        <a:lstStyle/>
        <a:p>
          <a:endParaRPr lang="en-US"/>
        </a:p>
      </dgm:t>
    </dgm:pt>
    <dgm:pt modelId="{98922274-B8BA-403D-8B53-CCE41009D2F0}" type="pres">
      <dgm:prSet presAssocID="{5767663E-2D32-4C4A-8F79-3C8C47F14A1A}" presName="wedge7Tx" presStyleLbl="node1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5FD9792-E28D-4682-AB37-8C45B5560691}" type="presOf" srcId="{F1EE2626-D53C-4C5D-AEBB-451AF6C97CD5}" destId="{98922274-B8BA-403D-8B53-CCE41009D2F0}" srcOrd="1" destOrd="0" presId="urn:microsoft.com/office/officeart/2005/8/layout/chart3"/>
    <dgm:cxn modelId="{ED6D12D4-7A65-4165-92B9-8C20421D1214}" type="presOf" srcId="{E5C5E33D-742C-446C-9B14-2287BD6130C0}" destId="{75ECED68-33C5-450C-AD55-C05B062A1607}" srcOrd="1" destOrd="0" presId="urn:microsoft.com/office/officeart/2005/8/layout/chart3"/>
    <dgm:cxn modelId="{7A714165-CE4F-4812-A6B3-B149CC51B2CD}" srcId="{5767663E-2D32-4C4A-8F79-3C8C47F14A1A}" destId="{9D0BD607-53BB-467B-B295-B28656C5FF4E}" srcOrd="4" destOrd="0" parTransId="{2DD31DCE-4298-438E-8A4B-28DD791A5AC6}" sibTransId="{AEFCD28A-CF34-40D1-A027-7FE44DD59490}"/>
    <dgm:cxn modelId="{E68ED7F7-8653-4104-BE40-B85D8C02ACF1}" type="presOf" srcId="{F6E86CE9-81EB-4F6F-937C-932E2F75EE36}" destId="{0CAAD674-C8F6-4E05-A636-24B26B8433AD}" srcOrd="0" destOrd="0" presId="urn:microsoft.com/office/officeart/2005/8/layout/chart3"/>
    <dgm:cxn modelId="{26529670-C82D-4251-9303-73EC3D007D19}" type="presOf" srcId="{7092E80A-CB02-4CAB-ADA0-7CF916761277}" destId="{642EA235-D5D4-4D7E-AFB8-B7BC35B6A312}" srcOrd="1" destOrd="0" presId="urn:microsoft.com/office/officeart/2005/8/layout/chart3"/>
    <dgm:cxn modelId="{D25F5613-AAE6-4948-A835-E7F973E3806C}" srcId="{5767663E-2D32-4C4A-8F79-3C8C47F14A1A}" destId="{7092E80A-CB02-4CAB-ADA0-7CF916761277}" srcOrd="2" destOrd="0" parTransId="{9919E556-6B86-477C-AD1C-F80F9A2061E0}" sibTransId="{80920625-70D6-4E42-B077-20DE2C0E1CC2}"/>
    <dgm:cxn modelId="{930EC514-E30E-4F1D-9825-78FBB8E0A891}" type="presOf" srcId="{E5C5E33D-742C-446C-9B14-2287BD6130C0}" destId="{40892E17-620B-4185-98F3-CBA77839E34D}" srcOrd="0" destOrd="0" presId="urn:microsoft.com/office/officeart/2005/8/layout/chart3"/>
    <dgm:cxn modelId="{423221E9-0A24-4E99-9B30-8E454D75E0D2}" srcId="{5767663E-2D32-4C4A-8F79-3C8C47F14A1A}" destId="{E5C5E33D-742C-446C-9B14-2287BD6130C0}" srcOrd="5" destOrd="0" parTransId="{3C7E9540-76C6-4C16-8B4B-74C5497CED47}" sibTransId="{70BA0912-DCA6-48F8-BF0F-5EFD5062DCE1}"/>
    <dgm:cxn modelId="{4E6C89DB-5432-4E7C-88A6-077B5B2618C6}" type="presOf" srcId="{5767663E-2D32-4C4A-8F79-3C8C47F14A1A}" destId="{AE5A9A7A-2E4B-491E-9BBC-3D0F2ECAD06D}" srcOrd="0" destOrd="0" presId="urn:microsoft.com/office/officeart/2005/8/layout/chart3"/>
    <dgm:cxn modelId="{8B605C9A-B962-470C-870B-4B1056219511}" type="presOf" srcId="{F6E86CE9-81EB-4F6F-937C-932E2F75EE36}" destId="{973E623A-C0D7-49A1-97F7-15995DBED77B}" srcOrd="1" destOrd="0" presId="urn:microsoft.com/office/officeart/2005/8/layout/chart3"/>
    <dgm:cxn modelId="{149519BE-7364-46F7-8D44-A357047B6867}" type="presOf" srcId="{C6FD4AB6-A690-478D-9DAF-6D33FD6AB879}" destId="{F6042A70-3A85-4D7C-9920-2A62874DFBFC}" srcOrd="0" destOrd="0" presId="urn:microsoft.com/office/officeart/2005/8/layout/chart3"/>
    <dgm:cxn modelId="{1A0950B3-F31B-4773-8620-5F88D0F8D62B}" type="presOf" srcId="{C6FD4AB6-A690-478D-9DAF-6D33FD6AB879}" destId="{254A83BC-DF87-40ED-9D36-72B0CB18F6E7}" srcOrd="1" destOrd="0" presId="urn:microsoft.com/office/officeart/2005/8/layout/chart3"/>
    <dgm:cxn modelId="{94C4B65F-6337-4545-A435-5DFF6DF1A2FA}" type="presOf" srcId="{F1EE2626-D53C-4C5D-AEBB-451AF6C97CD5}" destId="{0F99F566-082A-4873-974C-2C99C7B423F6}" srcOrd="0" destOrd="0" presId="urn:microsoft.com/office/officeart/2005/8/layout/chart3"/>
    <dgm:cxn modelId="{EDB42F55-2568-4DD2-B9D9-452CAA59488A}" type="presOf" srcId="{5499E1AC-29F8-42F3-BB4B-35B88656F04E}" destId="{66F69AAE-A12D-4598-A82D-578839E6445A}" srcOrd="0" destOrd="0" presId="urn:microsoft.com/office/officeart/2005/8/layout/chart3"/>
    <dgm:cxn modelId="{247E5B73-6398-4B6C-81AD-51E51CB5E6E9}" srcId="{5767663E-2D32-4C4A-8F79-3C8C47F14A1A}" destId="{F6E86CE9-81EB-4F6F-937C-932E2F75EE36}" srcOrd="3" destOrd="0" parTransId="{4BDFD41A-FBEC-4897-B11E-F045ABAD46FD}" sibTransId="{86B674A2-CC0D-4CD8-8E55-BA8B77E5C758}"/>
    <dgm:cxn modelId="{12251741-529C-4314-869C-A168AE39291F}" srcId="{5767663E-2D32-4C4A-8F79-3C8C47F14A1A}" destId="{C6FD4AB6-A690-478D-9DAF-6D33FD6AB879}" srcOrd="0" destOrd="0" parTransId="{CAC9D37F-D1C8-4747-B01A-1956C46C9262}" sibTransId="{E6ED317D-13D0-4771-A5DC-FD730A41E83C}"/>
    <dgm:cxn modelId="{4C930E21-B33A-40B4-A405-8FCFA3CBE909}" type="presOf" srcId="{7092E80A-CB02-4CAB-ADA0-7CF916761277}" destId="{C61AD315-5D38-415B-A3E4-FBD818A3F115}" srcOrd="0" destOrd="0" presId="urn:microsoft.com/office/officeart/2005/8/layout/chart3"/>
    <dgm:cxn modelId="{5E1935E6-B00B-47C9-BFDB-FF3BE6419ACE}" type="presOf" srcId="{5499E1AC-29F8-42F3-BB4B-35B88656F04E}" destId="{81B922B5-A89F-4625-80E3-05760351A83A}" srcOrd="1" destOrd="0" presId="urn:microsoft.com/office/officeart/2005/8/layout/chart3"/>
    <dgm:cxn modelId="{B321EA50-B024-4775-A4C6-74C0ABDF418D}" srcId="{5767663E-2D32-4C4A-8F79-3C8C47F14A1A}" destId="{5499E1AC-29F8-42F3-BB4B-35B88656F04E}" srcOrd="1" destOrd="0" parTransId="{31C1B143-1871-45C2-A2CB-2D6A89A63C0C}" sibTransId="{2D39922E-EF6A-4D16-8C18-C619E2C27A29}"/>
    <dgm:cxn modelId="{14E6C811-FE2F-4C65-93C7-D59A4FF8C3C1}" type="presOf" srcId="{9D0BD607-53BB-467B-B295-B28656C5FF4E}" destId="{26CFBF56-6173-4237-B0F6-F2BF604A5FA1}" srcOrd="1" destOrd="0" presId="urn:microsoft.com/office/officeart/2005/8/layout/chart3"/>
    <dgm:cxn modelId="{BC2ECC02-C311-4342-959C-6BFC6565C2B1}" type="presOf" srcId="{9D0BD607-53BB-467B-B295-B28656C5FF4E}" destId="{18A59657-175C-4681-8EA4-8F2E2757EEA7}" srcOrd="0" destOrd="0" presId="urn:microsoft.com/office/officeart/2005/8/layout/chart3"/>
    <dgm:cxn modelId="{C70332AE-A76A-430D-B661-FC6F153A11F7}" srcId="{5767663E-2D32-4C4A-8F79-3C8C47F14A1A}" destId="{F1EE2626-D53C-4C5D-AEBB-451AF6C97CD5}" srcOrd="6" destOrd="0" parTransId="{61E631B5-BADD-498B-88DC-BD3B35B8C1B1}" sibTransId="{7E4BC327-6287-4046-A461-E393B4501000}"/>
    <dgm:cxn modelId="{523C2096-F8F9-4E3A-8894-727CEBAC7B45}" type="presParOf" srcId="{AE5A9A7A-2E4B-491E-9BBC-3D0F2ECAD06D}" destId="{F6042A70-3A85-4D7C-9920-2A62874DFBFC}" srcOrd="0" destOrd="0" presId="urn:microsoft.com/office/officeart/2005/8/layout/chart3"/>
    <dgm:cxn modelId="{B85D6EA2-9F29-4585-BE3B-00E1A6065CCD}" type="presParOf" srcId="{AE5A9A7A-2E4B-491E-9BBC-3D0F2ECAD06D}" destId="{254A83BC-DF87-40ED-9D36-72B0CB18F6E7}" srcOrd="1" destOrd="0" presId="urn:microsoft.com/office/officeart/2005/8/layout/chart3"/>
    <dgm:cxn modelId="{635C189D-FAEB-470D-954C-688E6AB3A334}" type="presParOf" srcId="{AE5A9A7A-2E4B-491E-9BBC-3D0F2ECAD06D}" destId="{66F69AAE-A12D-4598-A82D-578839E6445A}" srcOrd="2" destOrd="0" presId="urn:microsoft.com/office/officeart/2005/8/layout/chart3"/>
    <dgm:cxn modelId="{3498B8CB-1C60-4804-80F9-390A848DDB4A}" type="presParOf" srcId="{AE5A9A7A-2E4B-491E-9BBC-3D0F2ECAD06D}" destId="{81B922B5-A89F-4625-80E3-05760351A83A}" srcOrd="3" destOrd="0" presId="urn:microsoft.com/office/officeart/2005/8/layout/chart3"/>
    <dgm:cxn modelId="{6D7B09E4-CF6F-42A9-90A5-2BE925152C4B}" type="presParOf" srcId="{AE5A9A7A-2E4B-491E-9BBC-3D0F2ECAD06D}" destId="{C61AD315-5D38-415B-A3E4-FBD818A3F115}" srcOrd="4" destOrd="0" presId="urn:microsoft.com/office/officeart/2005/8/layout/chart3"/>
    <dgm:cxn modelId="{DB2B0D05-51EB-449F-BE68-892AFC2D47EF}" type="presParOf" srcId="{AE5A9A7A-2E4B-491E-9BBC-3D0F2ECAD06D}" destId="{642EA235-D5D4-4D7E-AFB8-B7BC35B6A312}" srcOrd="5" destOrd="0" presId="urn:microsoft.com/office/officeart/2005/8/layout/chart3"/>
    <dgm:cxn modelId="{539ADBC1-53FF-474E-9204-A287BA561D2B}" type="presParOf" srcId="{AE5A9A7A-2E4B-491E-9BBC-3D0F2ECAD06D}" destId="{0CAAD674-C8F6-4E05-A636-24B26B8433AD}" srcOrd="6" destOrd="0" presId="urn:microsoft.com/office/officeart/2005/8/layout/chart3"/>
    <dgm:cxn modelId="{FB5BF0B2-0E55-4A96-B88E-50AD1B320BE7}" type="presParOf" srcId="{AE5A9A7A-2E4B-491E-9BBC-3D0F2ECAD06D}" destId="{973E623A-C0D7-49A1-97F7-15995DBED77B}" srcOrd="7" destOrd="0" presId="urn:microsoft.com/office/officeart/2005/8/layout/chart3"/>
    <dgm:cxn modelId="{09E7D348-8241-4274-BBF8-002E2E9E6BC6}" type="presParOf" srcId="{AE5A9A7A-2E4B-491E-9BBC-3D0F2ECAD06D}" destId="{18A59657-175C-4681-8EA4-8F2E2757EEA7}" srcOrd="8" destOrd="0" presId="urn:microsoft.com/office/officeart/2005/8/layout/chart3"/>
    <dgm:cxn modelId="{350BC1DE-20A2-4D83-A83A-11EB3B084051}" type="presParOf" srcId="{AE5A9A7A-2E4B-491E-9BBC-3D0F2ECAD06D}" destId="{26CFBF56-6173-4237-B0F6-F2BF604A5FA1}" srcOrd="9" destOrd="0" presId="urn:microsoft.com/office/officeart/2005/8/layout/chart3"/>
    <dgm:cxn modelId="{B0EC765C-343C-4B66-8FB1-C527CD04EA6D}" type="presParOf" srcId="{AE5A9A7A-2E4B-491E-9BBC-3D0F2ECAD06D}" destId="{40892E17-620B-4185-98F3-CBA77839E34D}" srcOrd="10" destOrd="0" presId="urn:microsoft.com/office/officeart/2005/8/layout/chart3"/>
    <dgm:cxn modelId="{DC74FAA2-5E55-4D67-BA8B-EB16218D87D0}" type="presParOf" srcId="{AE5A9A7A-2E4B-491E-9BBC-3D0F2ECAD06D}" destId="{75ECED68-33C5-450C-AD55-C05B062A1607}" srcOrd="11" destOrd="0" presId="urn:microsoft.com/office/officeart/2005/8/layout/chart3"/>
    <dgm:cxn modelId="{7B186285-CCE5-48B9-B887-E8B27023CBB1}" type="presParOf" srcId="{AE5A9A7A-2E4B-491E-9BBC-3D0F2ECAD06D}" destId="{0F99F566-082A-4873-974C-2C99C7B423F6}" srcOrd="12" destOrd="0" presId="urn:microsoft.com/office/officeart/2005/8/layout/chart3"/>
    <dgm:cxn modelId="{5C161CDF-9D69-42B9-9B06-65F2C77870D6}" type="presParOf" srcId="{AE5A9A7A-2E4B-491E-9BBC-3D0F2ECAD06D}" destId="{98922274-B8BA-403D-8B53-CCE41009D2F0}" srcOrd="13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B770483B-CEA1-4308-A974-D2BCC5D76433}" type="doc">
      <dgm:prSet loTypeId="urn:microsoft.com/office/officeart/2005/8/layout/chart3" loCatId="cycle" qsTypeId="urn:microsoft.com/office/officeart/2005/8/quickstyle/3d9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0C9F221-C601-4690-9CEB-14D625F584B7}">
      <dgm:prSet phldrT="[Text]"/>
      <dgm:spPr/>
      <dgm:t>
        <a:bodyPr/>
        <a:lstStyle/>
        <a:p>
          <a:endParaRPr lang="en-US" dirty="0"/>
        </a:p>
      </dgm:t>
    </dgm:pt>
    <dgm:pt modelId="{68B336F2-10AA-44E3-A6BB-295DF0E198DE}" type="parTrans" cxnId="{0A061653-0CB5-429D-BB86-63FA2D9EC030}">
      <dgm:prSet/>
      <dgm:spPr/>
      <dgm:t>
        <a:bodyPr/>
        <a:lstStyle/>
        <a:p>
          <a:endParaRPr lang="en-US"/>
        </a:p>
      </dgm:t>
    </dgm:pt>
    <dgm:pt modelId="{0E97E0FA-A9EC-4B3C-A96B-DF6488DC7EB3}" type="sibTrans" cxnId="{0A061653-0CB5-429D-BB86-63FA2D9EC030}">
      <dgm:prSet/>
      <dgm:spPr/>
      <dgm:t>
        <a:bodyPr/>
        <a:lstStyle/>
        <a:p>
          <a:endParaRPr lang="en-US"/>
        </a:p>
      </dgm:t>
    </dgm:pt>
    <dgm:pt modelId="{1078CC5E-D5A5-4F98-97E3-1206BB757D03}">
      <dgm:prSet phldrT="[Text]"/>
      <dgm:spPr>
        <a:solidFill>
          <a:srgbClr val="92D050"/>
        </a:solidFill>
      </dgm:spPr>
      <dgm:t>
        <a:bodyPr/>
        <a:lstStyle/>
        <a:p>
          <a:endParaRPr lang="en-US" dirty="0"/>
        </a:p>
      </dgm:t>
    </dgm:pt>
    <dgm:pt modelId="{B303D2F1-62F0-48C1-9E07-696BABF58947}" type="parTrans" cxnId="{ECDAD929-2029-420C-B9BD-A968923DE014}">
      <dgm:prSet/>
      <dgm:spPr/>
      <dgm:t>
        <a:bodyPr/>
        <a:lstStyle/>
        <a:p>
          <a:endParaRPr lang="en-US"/>
        </a:p>
      </dgm:t>
    </dgm:pt>
    <dgm:pt modelId="{B891DC87-3E74-4B15-BADA-3473CE904610}" type="sibTrans" cxnId="{ECDAD929-2029-420C-B9BD-A968923DE014}">
      <dgm:prSet/>
      <dgm:spPr/>
      <dgm:t>
        <a:bodyPr/>
        <a:lstStyle/>
        <a:p>
          <a:endParaRPr lang="en-US"/>
        </a:p>
      </dgm:t>
    </dgm:pt>
    <dgm:pt modelId="{5CC8D732-20A7-4209-8D38-22C1D1EDC731}">
      <dgm:prSet phldrT="[Text]"/>
      <dgm:spPr>
        <a:solidFill>
          <a:srgbClr val="92D050"/>
        </a:solidFill>
      </dgm:spPr>
      <dgm:t>
        <a:bodyPr/>
        <a:lstStyle/>
        <a:p>
          <a:endParaRPr lang="en-US" dirty="0"/>
        </a:p>
      </dgm:t>
    </dgm:pt>
    <dgm:pt modelId="{BF9CA8A8-7B66-46BD-AE5B-D2864180E127}" type="parTrans" cxnId="{9FDD2699-D2FD-4D37-9EE8-3F64AA4FF4DF}">
      <dgm:prSet/>
      <dgm:spPr/>
      <dgm:t>
        <a:bodyPr/>
        <a:lstStyle/>
        <a:p>
          <a:endParaRPr lang="en-US"/>
        </a:p>
      </dgm:t>
    </dgm:pt>
    <dgm:pt modelId="{6B265E8B-3992-46AD-94F4-FBC5966C9A2A}" type="sibTrans" cxnId="{9FDD2699-D2FD-4D37-9EE8-3F64AA4FF4DF}">
      <dgm:prSet/>
      <dgm:spPr/>
      <dgm:t>
        <a:bodyPr/>
        <a:lstStyle/>
        <a:p>
          <a:endParaRPr lang="en-US"/>
        </a:p>
      </dgm:t>
    </dgm:pt>
    <dgm:pt modelId="{24FD2D36-0781-4C8B-AD88-BBFBC5334A43}">
      <dgm:prSet/>
      <dgm:spPr>
        <a:solidFill>
          <a:srgbClr val="92D050"/>
        </a:solidFill>
      </dgm:spPr>
      <dgm:t>
        <a:bodyPr/>
        <a:lstStyle/>
        <a:p>
          <a:endParaRPr lang="en-US"/>
        </a:p>
      </dgm:t>
    </dgm:pt>
    <dgm:pt modelId="{BB5E014E-55ED-4EFC-A0D5-E76484FA08DD}" type="parTrans" cxnId="{F8991508-3E3F-4EFC-BEC5-DCBCBEB24F15}">
      <dgm:prSet/>
      <dgm:spPr/>
      <dgm:t>
        <a:bodyPr/>
        <a:lstStyle/>
        <a:p>
          <a:endParaRPr lang="en-US"/>
        </a:p>
      </dgm:t>
    </dgm:pt>
    <dgm:pt modelId="{B6A8524C-E9FC-4B84-BCC8-990C3CC2EA79}" type="sibTrans" cxnId="{F8991508-3E3F-4EFC-BEC5-DCBCBEB24F15}">
      <dgm:prSet/>
      <dgm:spPr/>
      <dgm:t>
        <a:bodyPr/>
        <a:lstStyle/>
        <a:p>
          <a:endParaRPr lang="en-US"/>
        </a:p>
      </dgm:t>
    </dgm:pt>
    <dgm:pt modelId="{4316A22E-E78A-4F1A-ACB8-339D4101149D}">
      <dgm:prSet/>
      <dgm:spPr>
        <a:solidFill>
          <a:srgbClr val="92D050"/>
        </a:solidFill>
      </dgm:spPr>
      <dgm:t>
        <a:bodyPr/>
        <a:lstStyle/>
        <a:p>
          <a:endParaRPr lang="en-US"/>
        </a:p>
      </dgm:t>
    </dgm:pt>
    <dgm:pt modelId="{6ED16A9D-4DA3-4F3A-803C-43A6F5F381C0}" type="parTrans" cxnId="{8ACC3A52-41E3-436D-A844-5412BCDE527B}">
      <dgm:prSet/>
      <dgm:spPr/>
      <dgm:t>
        <a:bodyPr/>
        <a:lstStyle/>
        <a:p>
          <a:endParaRPr lang="en-US"/>
        </a:p>
      </dgm:t>
    </dgm:pt>
    <dgm:pt modelId="{A04B3739-9450-46E4-9BAA-EA0039041157}" type="sibTrans" cxnId="{8ACC3A52-41E3-436D-A844-5412BCDE527B}">
      <dgm:prSet/>
      <dgm:spPr/>
      <dgm:t>
        <a:bodyPr/>
        <a:lstStyle/>
        <a:p>
          <a:endParaRPr lang="en-US"/>
        </a:p>
      </dgm:t>
    </dgm:pt>
    <dgm:pt modelId="{42B697C1-BD9C-4E42-80C8-C48FFD0C8803}">
      <dgm:prSet/>
      <dgm:spPr>
        <a:solidFill>
          <a:srgbClr val="92D050"/>
        </a:solidFill>
      </dgm:spPr>
      <dgm:t>
        <a:bodyPr/>
        <a:lstStyle/>
        <a:p>
          <a:endParaRPr lang="en-US"/>
        </a:p>
      </dgm:t>
    </dgm:pt>
    <dgm:pt modelId="{C20DED6B-CB69-4D94-BECA-C5EA4D6EDF5B}" type="parTrans" cxnId="{466A91A4-A29D-42D3-A861-39DF7B997DCF}">
      <dgm:prSet/>
      <dgm:spPr/>
      <dgm:t>
        <a:bodyPr/>
        <a:lstStyle/>
        <a:p>
          <a:endParaRPr lang="en-US"/>
        </a:p>
      </dgm:t>
    </dgm:pt>
    <dgm:pt modelId="{EAA1B1B3-6A0C-4FBC-AEC8-6ADDE1289114}" type="sibTrans" cxnId="{466A91A4-A29D-42D3-A861-39DF7B997DCF}">
      <dgm:prSet/>
      <dgm:spPr/>
      <dgm:t>
        <a:bodyPr/>
        <a:lstStyle/>
        <a:p>
          <a:endParaRPr lang="en-US"/>
        </a:p>
      </dgm:t>
    </dgm:pt>
    <dgm:pt modelId="{889A17E6-51CF-4A22-8927-8AC067A589A4}">
      <dgm:prSet/>
      <dgm:spPr/>
      <dgm:t>
        <a:bodyPr/>
        <a:lstStyle/>
        <a:p>
          <a:endParaRPr lang="en-US"/>
        </a:p>
      </dgm:t>
    </dgm:pt>
    <dgm:pt modelId="{5FCCABAA-F8EE-464E-8AC6-E0B4750F5485}" type="parTrans" cxnId="{302B99EF-E0F5-451E-B2DD-7DB6C9BE0BAB}">
      <dgm:prSet/>
      <dgm:spPr/>
      <dgm:t>
        <a:bodyPr/>
        <a:lstStyle/>
        <a:p>
          <a:endParaRPr lang="en-US"/>
        </a:p>
      </dgm:t>
    </dgm:pt>
    <dgm:pt modelId="{0005C51D-464C-462E-8ACA-788139552B3E}" type="sibTrans" cxnId="{302B99EF-E0F5-451E-B2DD-7DB6C9BE0BAB}">
      <dgm:prSet/>
      <dgm:spPr/>
      <dgm:t>
        <a:bodyPr/>
        <a:lstStyle/>
        <a:p>
          <a:endParaRPr lang="en-US"/>
        </a:p>
      </dgm:t>
    </dgm:pt>
    <dgm:pt modelId="{30A53F41-B6B5-48A1-A99B-35C9E8E6E916}" type="pres">
      <dgm:prSet presAssocID="{B770483B-CEA1-4308-A974-D2BCC5D76433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3047529-5102-4C13-A068-871213057711}" type="pres">
      <dgm:prSet presAssocID="{B770483B-CEA1-4308-A974-D2BCC5D76433}" presName="wedge1" presStyleLbl="node1" presStyleIdx="0" presStyleCnt="7" custLinFactNeighborX="-2058" custLinFactNeighborY="6174"/>
      <dgm:spPr/>
      <dgm:t>
        <a:bodyPr/>
        <a:lstStyle/>
        <a:p>
          <a:endParaRPr lang="en-US"/>
        </a:p>
      </dgm:t>
    </dgm:pt>
    <dgm:pt modelId="{2A84C147-E0D0-415F-BC06-E93A813ECD78}" type="pres">
      <dgm:prSet presAssocID="{B770483B-CEA1-4308-A974-D2BCC5D76433}" presName="wedge1Tx" presStyleLbl="node1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8513B4-F07D-4F66-BB07-61583D07BA6F}" type="pres">
      <dgm:prSet presAssocID="{B770483B-CEA1-4308-A974-D2BCC5D76433}" presName="wedge2" presStyleLbl="node1" presStyleIdx="1" presStyleCnt="7"/>
      <dgm:spPr/>
      <dgm:t>
        <a:bodyPr/>
        <a:lstStyle/>
        <a:p>
          <a:endParaRPr lang="en-US"/>
        </a:p>
      </dgm:t>
    </dgm:pt>
    <dgm:pt modelId="{09FF35F2-2D8F-4383-8121-2DDE63203DEF}" type="pres">
      <dgm:prSet presAssocID="{B770483B-CEA1-4308-A974-D2BCC5D76433}" presName="wedge2Tx" presStyleLbl="node1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B7BDAF-0623-49BD-A465-BC872BCB9C0D}" type="pres">
      <dgm:prSet presAssocID="{B770483B-CEA1-4308-A974-D2BCC5D76433}" presName="wedge3" presStyleLbl="node1" presStyleIdx="2" presStyleCnt="7"/>
      <dgm:spPr/>
      <dgm:t>
        <a:bodyPr/>
        <a:lstStyle/>
        <a:p>
          <a:endParaRPr lang="en-US"/>
        </a:p>
      </dgm:t>
    </dgm:pt>
    <dgm:pt modelId="{7999FE68-1FBC-4790-AC60-A19B4592FDBB}" type="pres">
      <dgm:prSet presAssocID="{B770483B-CEA1-4308-A974-D2BCC5D76433}" presName="wedge3Tx" presStyleLbl="node1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26C2C6-CA4F-488E-B612-E3BD6B175EC7}" type="pres">
      <dgm:prSet presAssocID="{B770483B-CEA1-4308-A974-D2BCC5D76433}" presName="wedge4" presStyleLbl="node1" presStyleIdx="3" presStyleCnt="7"/>
      <dgm:spPr/>
      <dgm:t>
        <a:bodyPr/>
        <a:lstStyle/>
        <a:p>
          <a:endParaRPr lang="en-US"/>
        </a:p>
      </dgm:t>
    </dgm:pt>
    <dgm:pt modelId="{960547EF-3C5F-47C3-9C00-40CA1726D1B7}" type="pres">
      <dgm:prSet presAssocID="{B770483B-CEA1-4308-A974-D2BCC5D76433}" presName="wedge4Tx" presStyleLbl="node1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FB9BAD-6B79-42F2-BEEA-21CE9CBBC307}" type="pres">
      <dgm:prSet presAssocID="{B770483B-CEA1-4308-A974-D2BCC5D76433}" presName="wedge5" presStyleLbl="node1" presStyleIdx="4" presStyleCnt="7"/>
      <dgm:spPr/>
      <dgm:t>
        <a:bodyPr/>
        <a:lstStyle/>
        <a:p>
          <a:endParaRPr lang="en-US"/>
        </a:p>
      </dgm:t>
    </dgm:pt>
    <dgm:pt modelId="{6F86CC62-12F7-4A9D-8E49-610FA389C6DD}" type="pres">
      <dgm:prSet presAssocID="{B770483B-CEA1-4308-A974-D2BCC5D76433}" presName="wedge5Tx" presStyleLbl="node1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1BB838-72A7-47D0-87C9-346FD4FF67CD}" type="pres">
      <dgm:prSet presAssocID="{B770483B-CEA1-4308-A974-D2BCC5D76433}" presName="wedge6" presStyleLbl="node1" presStyleIdx="5" presStyleCnt="7"/>
      <dgm:spPr/>
      <dgm:t>
        <a:bodyPr/>
        <a:lstStyle/>
        <a:p>
          <a:endParaRPr lang="en-US"/>
        </a:p>
      </dgm:t>
    </dgm:pt>
    <dgm:pt modelId="{B8DE2CD1-4A96-409E-B072-B7D2721C7628}" type="pres">
      <dgm:prSet presAssocID="{B770483B-CEA1-4308-A974-D2BCC5D76433}" presName="wedge6Tx" presStyleLbl="node1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E15182-E37A-40AF-9960-52DCD9BE375D}" type="pres">
      <dgm:prSet presAssocID="{B770483B-CEA1-4308-A974-D2BCC5D76433}" presName="wedge7" presStyleLbl="node1" presStyleIdx="6" presStyleCnt="7"/>
      <dgm:spPr/>
      <dgm:t>
        <a:bodyPr/>
        <a:lstStyle/>
        <a:p>
          <a:endParaRPr lang="en-US"/>
        </a:p>
      </dgm:t>
    </dgm:pt>
    <dgm:pt modelId="{BACFC48A-F0A7-43C8-B635-0A1614B93820}" type="pres">
      <dgm:prSet presAssocID="{B770483B-CEA1-4308-A974-D2BCC5D76433}" presName="wedge7Tx" presStyleLbl="node1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B88A9DE-04E5-49FA-AB2C-596D3269FFE1}" type="presOf" srcId="{24FD2D36-0781-4C8B-AD88-BBFBC5334A43}" destId="{7026C2C6-CA4F-488E-B612-E3BD6B175EC7}" srcOrd="0" destOrd="0" presId="urn:microsoft.com/office/officeart/2005/8/layout/chart3"/>
    <dgm:cxn modelId="{C9B695BF-3CC4-439D-B897-0483043A339F}" type="presOf" srcId="{4316A22E-E78A-4F1A-ACB8-339D4101149D}" destId="{6F86CC62-12F7-4A9D-8E49-610FA389C6DD}" srcOrd="1" destOrd="0" presId="urn:microsoft.com/office/officeart/2005/8/layout/chart3"/>
    <dgm:cxn modelId="{4E8A7B3E-F700-4806-B6A7-2C113084F7FE}" type="presOf" srcId="{10C9F221-C601-4690-9CEB-14D625F584B7}" destId="{63047529-5102-4C13-A068-871213057711}" srcOrd="0" destOrd="0" presId="urn:microsoft.com/office/officeart/2005/8/layout/chart3"/>
    <dgm:cxn modelId="{3CFF2CEF-921B-4936-A047-13EA2802B214}" type="presOf" srcId="{42B697C1-BD9C-4E42-80C8-C48FFD0C8803}" destId="{B8DE2CD1-4A96-409E-B072-B7D2721C7628}" srcOrd="1" destOrd="0" presId="urn:microsoft.com/office/officeart/2005/8/layout/chart3"/>
    <dgm:cxn modelId="{5C9536FE-0005-45E6-84A9-E9A3083F0B83}" type="presOf" srcId="{1078CC5E-D5A5-4F98-97E3-1206BB757D03}" destId="{09FF35F2-2D8F-4383-8121-2DDE63203DEF}" srcOrd="1" destOrd="0" presId="urn:microsoft.com/office/officeart/2005/8/layout/chart3"/>
    <dgm:cxn modelId="{ECDAD929-2029-420C-B9BD-A968923DE014}" srcId="{B770483B-CEA1-4308-A974-D2BCC5D76433}" destId="{1078CC5E-D5A5-4F98-97E3-1206BB757D03}" srcOrd="1" destOrd="0" parTransId="{B303D2F1-62F0-48C1-9E07-696BABF58947}" sibTransId="{B891DC87-3E74-4B15-BADA-3473CE904610}"/>
    <dgm:cxn modelId="{AA47252B-0711-4C71-B48A-C78C0DAF2214}" type="presOf" srcId="{889A17E6-51CF-4A22-8927-8AC067A589A4}" destId="{8CE15182-E37A-40AF-9960-52DCD9BE375D}" srcOrd="0" destOrd="0" presId="urn:microsoft.com/office/officeart/2005/8/layout/chart3"/>
    <dgm:cxn modelId="{F8991508-3E3F-4EFC-BEC5-DCBCBEB24F15}" srcId="{B770483B-CEA1-4308-A974-D2BCC5D76433}" destId="{24FD2D36-0781-4C8B-AD88-BBFBC5334A43}" srcOrd="3" destOrd="0" parTransId="{BB5E014E-55ED-4EFC-A0D5-E76484FA08DD}" sibTransId="{B6A8524C-E9FC-4B84-BCC8-990C3CC2EA79}"/>
    <dgm:cxn modelId="{822CD5BA-90E7-4C5A-B5BF-AB838701A0C1}" type="presOf" srcId="{4316A22E-E78A-4F1A-ACB8-339D4101149D}" destId="{33FB9BAD-6B79-42F2-BEEA-21CE9CBBC307}" srcOrd="0" destOrd="0" presId="urn:microsoft.com/office/officeart/2005/8/layout/chart3"/>
    <dgm:cxn modelId="{DBFAD3A1-8C5B-47A5-88E3-F9ED9BE38D75}" type="presOf" srcId="{889A17E6-51CF-4A22-8927-8AC067A589A4}" destId="{BACFC48A-F0A7-43C8-B635-0A1614B93820}" srcOrd="1" destOrd="0" presId="urn:microsoft.com/office/officeart/2005/8/layout/chart3"/>
    <dgm:cxn modelId="{F822BF3A-DEAD-42FF-A8EA-FE5105549A54}" type="presOf" srcId="{B770483B-CEA1-4308-A974-D2BCC5D76433}" destId="{30A53F41-B6B5-48A1-A99B-35C9E8E6E916}" srcOrd="0" destOrd="0" presId="urn:microsoft.com/office/officeart/2005/8/layout/chart3"/>
    <dgm:cxn modelId="{302B99EF-E0F5-451E-B2DD-7DB6C9BE0BAB}" srcId="{B770483B-CEA1-4308-A974-D2BCC5D76433}" destId="{889A17E6-51CF-4A22-8927-8AC067A589A4}" srcOrd="6" destOrd="0" parTransId="{5FCCABAA-F8EE-464E-8AC6-E0B4750F5485}" sibTransId="{0005C51D-464C-462E-8ACA-788139552B3E}"/>
    <dgm:cxn modelId="{8ACC3A52-41E3-436D-A844-5412BCDE527B}" srcId="{B770483B-CEA1-4308-A974-D2BCC5D76433}" destId="{4316A22E-E78A-4F1A-ACB8-339D4101149D}" srcOrd="4" destOrd="0" parTransId="{6ED16A9D-4DA3-4F3A-803C-43A6F5F381C0}" sibTransId="{A04B3739-9450-46E4-9BAA-EA0039041157}"/>
    <dgm:cxn modelId="{E763F471-825A-44E0-8AD4-43BF0979506B}" type="presOf" srcId="{5CC8D732-20A7-4209-8D38-22C1D1EDC731}" destId="{7999FE68-1FBC-4790-AC60-A19B4592FDBB}" srcOrd="1" destOrd="0" presId="urn:microsoft.com/office/officeart/2005/8/layout/chart3"/>
    <dgm:cxn modelId="{BCD4F385-5049-4EE0-AE92-1E1521203351}" type="presOf" srcId="{5CC8D732-20A7-4209-8D38-22C1D1EDC731}" destId="{CAB7BDAF-0623-49BD-A465-BC872BCB9C0D}" srcOrd="0" destOrd="0" presId="urn:microsoft.com/office/officeart/2005/8/layout/chart3"/>
    <dgm:cxn modelId="{4AFA1B90-BEF3-4AFF-8C0D-52C90C7F01B2}" type="presOf" srcId="{1078CC5E-D5A5-4F98-97E3-1206BB757D03}" destId="{5A8513B4-F07D-4F66-BB07-61583D07BA6F}" srcOrd="0" destOrd="0" presId="urn:microsoft.com/office/officeart/2005/8/layout/chart3"/>
    <dgm:cxn modelId="{0A061653-0CB5-429D-BB86-63FA2D9EC030}" srcId="{B770483B-CEA1-4308-A974-D2BCC5D76433}" destId="{10C9F221-C601-4690-9CEB-14D625F584B7}" srcOrd="0" destOrd="0" parTransId="{68B336F2-10AA-44E3-A6BB-295DF0E198DE}" sibTransId="{0E97E0FA-A9EC-4B3C-A96B-DF6488DC7EB3}"/>
    <dgm:cxn modelId="{DBF95865-18A7-4582-BA03-38DE80C88C7C}" type="presOf" srcId="{24FD2D36-0781-4C8B-AD88-BBFBC5334A43}" destId="{960547EF-3C5F-47C3-9C00-40CA1726D1B7}" srcOrd="1" destOrd="0" presId="urn:microsoft.com/office/officeart/2005/8/layout/chart3"/>
    <dgm:cxn modelId="{9FDD2699-D2FD-4D37-9EE8-3F64AA4FF4DF}" srcId="{B770483B-CEA1-4308-A974-D2BCC5D76433}" destId="{5CC8D732-20A7-4209-8D38-22C1D1EDC731}" srcOrd="2" destOrd="0" parTransId="{BF9CA8A8-7B66-46BD-AE5B-D2864180E127}" sibTransId="{6B265E8B-3992-46AD-94F4-FBC5966C9A2A}"/>
    <dgm:cxn modelId="{E9F484C5-613A-4C1F-8003-EF92A9E7D669}" type="presOf" srcId="{42B697C1-BD9C-4E42-80C8-C48FFD0C8803}" destId="{D01BB838-72A7-47D0-87C9-346FD4FF67CD}" srcOrd="0" destOrd="0" presId="urn:microsoft.com/office/officeart/2005/8/layout/chart3"/>
    <dgm:cxn modelId="{466A91A4-A29D-42D3-A861-39DF7B997DCF}" srcId="{B770483B-CEA1-4308-A974-D2BCC5D76433}" destId="{42B697C1-BD9C-4E42-80C8-C48FFD0C8803}" srcOrd="5" destOrd="0" parTransId="{C20DED6B-CB69-4D94-BECA-C5EA4D6EDF5B}" sibTransId="{EAA1B1B3-6A0C-4FBC-AEC8-6ADDE1289114}"/>
    <dgm:cxn modelId="{23C8FE9D-7A45-482F-8468-2285FF64DC2E}" type="presOf" srcId="{10C9F221-C601-4690-9CEB-14D625F584B7}" destId="{2A84C147-E0D0-415F-BC06-E93A813ECD78}" srcOrd="1" destOrd="0" presId="urn:microsoft.com/office/officeart/2005/8/layout/chart3"/>
    <dgm:cxn modelId="{8F5A8136-B037-4063-B101-FF93FA3BD49E}" type="presParOf" srcId="{30A53F41-B6B5-48A1-A99B-35C9E8E6E916}" destId="{63047529-5102-4C13-A068-871213057711}" srcOrd="0" destOrd="0" presId="urn:microsoft.com/office/officeart/2005/8/layout/chart3"/>
    <dgm:cxn modelId="{AED28441-D13A-42D7-B0BF-09F91C170729}" type="presParOf" srcId="{30A53F41-B6B5-48A1-A99B-35C9E8E6E916}" destId="{2A84C147-E0D0-415F-BC06-E93A813ECD78}" srcOrd="1" destOrd="0" presId="urn:microsoft.com/office/officeart/2005/8/layout/chart3"/>
    <dgm:cxn modelId="{CC987ADD-5EE9-4AED-8948-3DDE4972BA8A}" type="presParOf" srcId="{30A53F41-B6B5-48A1-A99B-35C9E8E6E916}" destId="{5A8513B4-F07D-4F66-BB07-61583D07BA6F}" srcOrd="2" destOrd="0" presId="urn:microsoft.com/office/officeart/2005/8/layout/chart3"/>
    <dgm:cxn modelId="{D755B6BF-4AB8-4536-851A-060AB2741F78}" type="presParOf" srcId="{30A53F41-B6B5-48A1-A99B-35C9E8E6E916}" destId="{09FF35F2-2D8F-4383-8121-2DDE63203DEF}" srcOrd="3" destOrd="0" presId="urn:microsoft.com/office/officeart/2005/8/layout/chart3"/>
    <dgm:cxn modelId="{DA4C8B30-7954-4088-8421-1254A4068E13}" type="presParOf" srcId="{30A53F41-B6B5-48A1-A99B-35C9E8E6E916}" destId="{CAB7BDAF-0623-49BD-A465-BC872BCB9C0D}" srcOrd="4" destOrd="0" presId="urn:microsoft.com/office/officeart/2005/8/layout/chart3"/>
    <dgm:cxn modelId="{29079CCC-0D0C-4081-87CA-13EFACDC30C5}" type="presParOf" srcId="{30A53F41-B6B5-48A1-A99B-35C9E8E6E916}" destId="{7999FE68-1FBC-4790-AC60-A19B4592FDBB}" srcOrd="5" destOrd="0" presId="urn:microsoft.com/office/officeart/2005/8/layout/chart3"/>
    <dgm:cxn modelId="{C1C595EA-8FC1-4E88-AEC8-E31C1C42EDC1}" type="presParOf" srcId="{30A53F41-B6B5-48A1-A99B-35C9E8E6E916}" destId="{7026C2C6-CA4F-488E-B612-E3BD6B175EC7}" srcOrd="6" destOrd="0" presId="urn:microsoft.com/office/officeart/2005/8/layout/chart3"/>
    <dgm:cxn modelId="{37D7A1F9-9A02-44AE-8477-C4A439231F96}" type="presParOf" srcId="{30A53F41-B6B5-48A1-A99B-35C9E8E6E916}" destId="{960547EF-3C5F-47C3-9C00-40CA1726D1B7}" srcOrd="7" destOrd="0" presId="urn:microsoft.com/office/officeart/2005/8/layout/chart3"/>
    <dgm:cxn modelId="{84E71BD2-C891-40C6-95F8-8FC8D02D3CD5}" type="presParOf" srcId="{30A53F41-B6B5-48A1-A99B-35C9E8E6E916}" destId="{33FB9BAD-6B79-42F2-BEEA-21CE9CBBC307}" srcOrd="8" destOrd="0" presId="urn:microsoft.com/office/officeart/2005/8/layout/chart3"/>
    <dgm:cxn modelId="{ECAF2E80-2DA6-4C4A-8E79-951DEFCB62D4}" type="presParOf" srcId="{30A53F41-B6B5-48A1-A99B-35C9E8E6E916}" destId="{6F86CC62-12F7-4A9D-8E49-610FA389C6DD}" srcOrd="9" destOrd="0" presId="urn:microsoft.com/office/officeart/2005/8/layout/chart3"/>
    <dgm:cxn modelId="{8ED42D54-1E4C-4B92-AE0E-78244790A556}" type="presParOf" srcId="{30A53F41-B6B5-48A1-A99B-35C9E8E6E916}" destId="{D01BB838-72A7-47D0-87C9-346FD4FF67CD}" srcOrd="10" destOrd="0" presId="urn:microsoft.com/office/officeart/2005/8/layout/chart3"/>
    <dgm:cxn modelId="{09ED7547-C185-4A60-AE68-0EA7071A7420}" type="presParOf" srcId="{30A53F41-B6B5-48A1-A99B-35C9E8E6E916}" destId="{B8DE2CD1-4A96-409E-B072-B7D2721C7628}" srcOrd="11" destOrd="0" presId="urn:microsoft.com/office/officeart/2005/8/layout/chart3"/>
    <dgm:cxn modelId="{3FFBC8A6-3D25-45D2-9D5E-3CF88C9169C0}" type="presParOf" srcId="{30A53F41-B6B5-48A1-A99B-35C9E8E6E916}" destId="{8CE15182-E37A-40AF-9960-52DCD9BE375D}" srcOrd="12" destOrd="0" presId="urn:microsoft.com/office/officeart/2005/8/layout/chart3"/>
    <dgm:cxn modelId="{43F03FD5-BAA5-44BF-8AA6-019E2BE34C7C}" type="presParOf" srcId="{30A53F41-B6B5-48A1-A99B-35C9E8E6E916}" destId="{BACFC48A-F0A7-43C8-B635-0A1614B93820}" srcOrd="13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53C34E7-BA47-4E2A-A2AA-398FC70E82B1}" type="doc">
      <dgm:prSet loTypeId="urn:microsoft.com/office/officeart/2005/8/layout/chart3" loCatId="cycle" qsTypeId="urn:microsoft.com/office/officeart/2005/8/quickstyle/3d9" qsCatId="3D" csTypeId="urn:microsoft.com/office/officeart/2005/8/colors/accent1_2" csCatId="accent1" phldr="1"/>
      <dgm:spPr/>
    </dgm:pt>
    <dgm:pt modelId="{21CF3672-30C2-46AF-9180-57B5C4E48048}">
      <dgm:prSet phldrT="[Text]"/>
      <dgm:spPr>
        <a:solidFill>
          <a:srgbClr val="00B0F0"/>
        </a:solidFill>
      </dgm:spPr>
      <dgm:t>
        <a:bodyPr/>
        <a:lstStyle/>
        <a:p>
          <a:endParaRPr lang="en-US" dirty="0"/>
        </a:p>
      </dgm:t>
    </dgm:pt>
    <dgm:pt modelId="{573A115D-7187-4A17-8C33-A1FEC528F050}" type="parTrans" cxnId="{FD392678-B2ED-4CA5-B519-A10A511BBA3D}">
      <dgm:prSet/>
      <dgm:spPr/>
      <dgm:t>
        <a:bodyPr/>
        <a:lstStyle/>
        <a:p>
          <a:endParaRPr lang="en-US"/>
        </a:p>
      </dgm:t>
    </dgm:pt>
    <dgm:pt modelId="{2B2EDF46-10E3-48D4-95DB-B30495D05FF9}" type="sibTrans" cxnId="{FD392678-B2ED-4CA5-B519-A10A511BBA3D}">
      <dgm:prSet/>
      <dgm:spPr/>
      <dgm:t>
        <a:bodyPr/>
        <a:lstStyle/>
        <a:p>
          <a:endParaRPr lang="en-US"/>
        </a:p>
      </dgm:t>
    </dgm:pt>
    <dgm:pt modelId="{23D51F96-78FD-4061-9295-3189164FA0CA}">
      <dgm:prSet phldrT="[Text]"/>
      <dgm:spPr>
        <a:solidFill>
          <a:srgbClr val="00B0F0"/>
        </a:solidFill>
      </dgm:spPr>
      <dgm:t>
        <a:bodyPr/>
        <a:lstStyle/>
        <a:p>
          <a:endParaRPr lang="en-US" dirty="0"/>
        </a:p>
      </dgm:t>
    </dgm:pt>
    <dgm:pt modelId="{6861B59D-F361-462B-9525-BF2877E7434D}" type="sibTrans" cxnId="{381D7615-06A4-4367-BE31-A86CF5E8806B}">
      <dgm:prSet/>
      <dgm:spPr/>
      <dgm:t>
        <a:bodyPr/>
        <a:lstStyle/>
        <a:p>
          <a:endParaRPr lang="en-US"/>
        </a:p>
      </dgm:t>
    </dgm:pt>
    <dgm:pt modelId="{4E9F2BAE-B5E0-4BD0-AA0A-90FFBCEF1A2C}" type="parTrans" cxnId="{381D7615-06A4-4367-BE31-A86CF5E8806B}">
      <dgm:prSet/>
      <dgm:spPr/>
      <dgm:t>
        <a:bodyPr/>
        <a:lstStyle/>
        <a:p>
          <a:endParaRPr lang="en-US"/>
        </a:p>
      </dgm:t>
    </dgm:pt>
    <dgm:pt modelId="{AE86F7E2-5333-4820-8E2E-9EC24583B511}">
      <dgm:prSet phldrT="[Text]"/>
      <dgm:spPr>
        <a:solidFill>
          <a:srgbClr val="FFC000"/>
        </a:solidFill>
      </dgm:spPr>
      <dgm:t>
        <a:bodyPr/>
        <a:lstStyle/>
        <a:p>
          <a:endParaRPr lang="en-US" dirty="0"/>
        </a:p>
      </dgm:t>
    </dgm:pt>
    <dgm:pt modelId="{A0708060-5A94-4F0E-9778-14534A32B83B}" type="parTrans" cxnId="{A844CF4F-36DC-4562-8FA8-45C7E068A6EB}">
      <dgm:prSet/>
      <dgm:spPr/>
      <dgm:t>
        <a:bodyPr/>
        <a:lstStyle/>
        <a:p>
          <a:endParaRPr lang="en-US"/>
        </a:p>
      </dgm:t>
    </dgm:pt>
    <dgm:pt modelId="{3F5753FA-E9E6-460A-8D1C-2CF1D035504D}" type="sibTrans" cxnId="{A844CF4F-36DC-4562-8FA8-45C7E068A6EB}">
      <dgm:prSet/>
      <dgm:spPr/>
      <dgm:t>
        <a:bodyPr/>
        <a:lstStyle/>
        <a:p>
          <a:endParaRPr lang="en-US"/>
        </a:p>
      </dgm:t>
    </dgm:pt>
    <dgm:pt modelId="{6F5225AF-FD41-4C17-995D-F3F15D90F403}">
      <dgm:prSet phldrT="[Text]"/>
      <dgm:spPr>
        <a:solidFill>
          <a:srgbClr val="00B0F0"/>
        </a:solidFill>
      </dgm:spPr>
      <dgm:t>
        <a:bodyPr/>
        <a:lstStyle/>
        <a:p>
          <a:endParaRPr lang="en-US" dirty="0"/>
        </a:p>
      </dgm:t>
    </dgm:pt>
    <dgm:pt modelId="{C4770778-94BD-488B-BB07-AA2F4895DB91}" type="parTrans" cxnId="{2B9A83C3-35A5-433E-A8C3-B2292DE4AE55}">
      <dgm:prSet/>
      <dgm:spPr/>
      <dgm:t>
        <a:bodyPr/>
        <a:lstStyle/>
        <a:p>
          <a:endParaRPr lang="en-US"/>
        </a:p>
      </dgm:t>
    </dgm:pt>
    <dgm:pt modelId="{E520E895-AF73-448C-9F31-B6E39C86DB0D}" type="sibTrans" cxnId="{2B9A83C3-35A5-433E-A8C3-B2292DE4AE55}">
      <dgm:prSet/>
      <dgm:spPr/>
      <dgm:t>
        <a:bodyPr/>
        <a:lstStyle/>
        <a:p>
          <a:endParaRPr lang="en-US"/>
        </a:p>
      </dgm:t>
    </dgm:pt>
    <dgm:pt modelId="{E52C5745-7429-4E0C-A937-25F613250BA3}" type="pres">
      <dgm:prSet presAssocID="{C53C34E7-BA47-4E2A-A2AA-398FC70E82B1}" presName="compositeShape" presStyleCnt="0">
        <dgm:presLayoutVars>
          <dgm:chMax val="7"/>
          <dgm:dir/>
          <dgm:resizeHandles val="exact"/>
        </dgm:presLayoutVars>
      </dgm:prSet>
      <dgm:spPr/>
    </dgm:pt>
    <dgm:pt modelId="{17F79CC1-5DA5-43A8-8234-E7488C2EDE2B}" type="pres">
      <dgm:prSet presAssocID="{C53C34E7-BA47-4E2A-A2AA-398FC70E82B1}" presName="wedge1" presStyleLbl="node1" presStyleIdx="0" presStyleCnt="4"/>
      <dgm:spPr/>
      <dgm:t>
        <a:bodyPr/>
        <a:lstStyle/>
        <a:p>
          <a:endParaRPr lang="en-US"/>
        </a:p>
      </dgm:t>
    </dgm:pt>
    <dgm:pt modelId="{165FE596-B441-4EE7-A6E7-1B321ABF430B}" type="pres">
      <dgm:prSet presAssocID="{C53C34E7-BA47-4E2A-A2AA-398FC70E82B1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E0E690-6C13-44C2-A1E3-BE89307BB2AA}" type="pres">
      <dgm:prSet presAssocID="{C53C34E7-BA47-4E2A-A2AA-398FC70E82B1}" presName="wedge2" presStyleLbl="node1" presStyleIdx="1" presStyleCnt="4"/>
      <dgm:spPr/>
      <dgm:t>
        <a:bodyPr/>
        <a:lstStyle/>
        <a:p>
          <a:endParaRPr lang="en-US"/>
        </a:p>
      </dgm:t>
    </dgm:pt>
    <dgm:pt modelId="{5D5084E9-C0B3-4B1C-929A-F8EA8D6DB1EC}" type="pres">
      <dgm:prSet presAssocID="{C53C34E7-BA47-4E2A-A2AA-398FC70E82B1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AB2C59-B514-482A-A11D-43EE4B422861}" type="pres">
      <dgm:prSet presAssocID="{C53C34E7-BA47-4E2A-A2AA-398FC70E82B1}" presName="wedge3" presStyleLbl="node1" presStyleIdx="2" presStyleCnt="4"/>
      <dgm:spPr/>
      <dgm:t>
        <a:bodyPr/>
        <a:lstStyle/>
        <a:p>
          <a:endParaRPr lang="en-US"/>
        </a:p>
      </dgm:t>
    </dgm:pt>
    <dgm:pt modelId="{BA5F0C07-8C49-4CA7-92AD-969AF9FC93B4}" type="pres">
      <dgm:prSet presAssocID="{C53C34E7-BA47-4E2A-A2AA-398FC70E82B1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270B30-29A1-4560-8AB4-A235753728FE}" type="pres">
      <dgm:prSet presAssocID="{C53C34E7-BA47-4E2A-A2AA-398FC70E82B1}" presName="wedge4" presStyleLbl="node1" presStyleIdx="3" presStyleCnt="4"/>
      <dgm:spPr/>
      <dgm:t>
        <a:bodyPr/>
        <a:lstStyle/>
        <a:p>
          <a:endParaRPr lang="en-US"/>
        </a:p>
      </dgm:t>
    </dgm:pt>
    <dgm:pt modelId="{BFC4513C-E264-4F8B-9C76-20A76079F22B}" type="pres">
      <dgm:prSet presAssocID="{C53C34E7-BA47-4E2A-A2AA-398FC70E82B1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A362C8-70BC-40CC-88AC-7A3AC83B1CDB}" type="presOf" srcId="{AE86F7E2-5333-4820-8E2E-9EC24583B511}" destId="{17F79CC1-5DA5-43A8-8234-E7488C2EDE2B}" srcOrd="0" destOrd="0" presId="urn:microsoft.com/office/officeart/2005/8/layout/chart3"/>
    <dgm:cxn modelId="{6A4A6D81-F110-4342-B9D3-4FF24502BD28}" type="presOf" srcId="{6F5225AF-FD41-4C17-995D-F3F15D90F403}" destId="{5D5084E9-C0B3-4B1C-929A-F8EA8D6DB1EC}" srcOrd="1" destOrd="0" presId="urn:microsoft.com/office/officeart/2005/8/layout/chart3"/>
    <dgm:cxn modelId="{FD392678-B2ED-4CA5-B519-A10A511BBA3D}" srcId="{C53C34E7-BA47-4E2A-A2AA-398FC70E82B1}" destId="{21CF3672-30C2-46AF-9180-57B5C4E48048}" srcOrd="2" destOrd="0" parTransId="{573A115D-7187-4A17-8C33-A1FEC528F050}" sibTransId="{2B2EDF46-10E3-48D4-95DB-B30495D05FF9}"/>
    <dgm:cxn modelId="{381D7615-06A4-4367-BE31-A86CF5E8806B}" srcId="{C53C34E7-BA47-4E2A-A2AA-398FC70E82B1}" destId="{23D51F96-78FD-4061-9295-3189164FA0CA}" srcOrd="3" destOrd="0" parTransId="{4E9F2BAE-B5E0-4BD0-AA0A-90FFBCEF1A2C}" sibTransId="{6861B59D-F361-462B-9525-BF2877E7434D}"/>
    <dgm:cxn modelId="{A844CF4F-36DC-4562-8FA8-45C7E068A6EB}" srcId="{C53C34E7-BA47-4E2A-A2AA-398FC70E82B1}" destId="{AE86F7E2-5333-4820-8E2E-9EC24583B511}" srcOrd="0" destOrd="0" parTransId="{A0708060-5A94-4F0E-9778-14534A32B83B}" sibTransId="{3F5753FA-E9E6-460A-8D1C-2CF1D035504D}"/>
    <dgm:cxn modelId="{0E01A71B-6082-44AD-BAC8-496766677327}" type="presOf" srcId="{21CF3672-30C2-46AF-9180-57B5C4E48048}" destId="{B5AB2C59-B514-482A-A11D-43EE4B422861}" srcOrd="0" destOrd="0" presId="urn:microsoft.com/office/officeart/2005/8/layout/chart3"/>
    <dgm:cxn modelId="{45361CCA-3736-4D7F-B73A-9FD908F71F7F}" type="presOf" srcId="{23D51F96-78FD-4061-9295-3189164FA0CA}" destId="{D5270B30-29A1-4560-8AB4-A235753728FE}" srcOrd="0" destOrd="0" presId="urn:microsoft.com/office/officeart/2005/8/layout/chart3"/>
    <dgm:cxn modelId="{0541EB94-F4B8-46D7-88C9-D80BFE1A8C42}" type="presOf" srcId="{6F5225AF-FD41-4C17-995D-F3F15D90F403}" destId="{31E0E690-6C13-44C2-A1E3-BE89307BB2AA}" srcOrd="0" destOrd="0" presId="urn:microsoft.com/office/officeart/2005/8/layout/chart3"/>
    <dgm:cxn modelId="{47D05FD4-4A04-4629-B938-358115AC2211}" type="presOf" srcId="{C53C34E7-BA47-4E2A-A2AA-398FC70E82B1}" destId="{E52C5745-7429-4E0C-A937-25F613250BA3}" srcOrd="0" destOrd="0" presId="urn:microsoft.com/office/officeart/2005/8/layout/chart3"/>
    <dgm:cxn modelId="{235B9319-A78F-4997-BD31-89107AE184CD}" type="presOf" srcId="{23D51F96-78FD-4061-9295-3189164FA0CA}" destId="{BFC4513C-E264-4F8B-9C76-20A76079F22B}" srcOrd="1" destOrd="0" presId="urn:microsoft.com/office/officeart/2005/8/layout/chart3"/>
    <dgm:cxn modelId="{4E0DECD6-8A43-4F71-B15D-A3A6955ABE83}" type="presOf" srcId="{21CF3672-30C2-46AF-9180-57B5C4E48048}" destId="{BA5F0C07-8C49-4CA7-92AD-969AF9FC93B4}" srcOrd="1" destOrd="0" presId="urn:microsoft.com/office/officeart/2005/8/layout/chart3"/>
    <dgm:cxn modelId="{54C58635-5A5F-45FF-A99D-AFEC3D76BFF4}" type="presOf" srcId="{AE86F7E2-5333-4820-8E2E-9EC24583B511}" destId="{165FE596-B441-4EE7-A6E7-1B321ABF430B}" srcOrd="1" destOrd="0" presId="urn:microsoft.com/office/officeart/2005/8/layout/chart3"/>
    <dgm:cxn modelId="{2B9A83C3-35A5-433E-A8C3-B2292DE4AE55}" srcId="{C53C34E7-BA47-4E2A-A2AA-398FC70E82B1}" destId="{6F5225AF-FD41-4C17-995D-F3F15D90F403}" srcOrd="1" destOrd="0" parTransId="{C4770778-94BD-488B-BB07-AA2F4895DB91}" sibTransId="{E520E895-AF73-448C-9F31-B6E39C86DB0D}"/>
    <dgm:cxn modelId="{78DE8D66-B7A6-4D57-8E06-FF8253352876}" type="presParOf" srcId="{E52C5745-7429-4E0C-A937-25F613250BA3}" destId="{17F79CC1-5DA5-43A8-8234-E7488C2EDE2B}" srcOrd="0" destOrd="0" presId="urn:microsoft.com/office/officeart/2005/8/layout/chart3"/>
    <dgm:cxn modelId="{B0BFA24D-4D78-4F39-B319-68BD1D0FD277}" type="presParOf" srcId="{E52C5745-7429-4E0C-A937-25F613250BA3}" destId="{165FE596-B441-4EE7-A6E7-1B321ABF430B}" srcOrd="1" destOrd="0" presId="urn:microsoft.com/office/officeart/2005/8/layout/chart3"/>
    <dgm:cxn modelId="{B585C7D9-6234-448A-BB48-F543EDD22168}" type="presParOf" srcId="{E52C5745-7429-4E0C-A937-25F613250BA3}" destId="{31E0E690-6C13-44C2-A1E3-BE89307BB2AA}" srcOrd="2" destOrd="0" presId="urn:microsoft.com/office/officeart/2005/8/layout/chart3"/>
    <dgm:cxn modelId="{0FEEDC23-CFF4-40E2-AB96-BC6C64BEDDE3}" type="presParOf" srcId="{E52C5745-7429-4E0C-A937-25F613250BA3}" destId="{5D5084E9-C0B3-4B1C-929A-F8EA8D6DB1EC}" srcOrd="3" destOrd="0" presId="urn:microsoft.com/office/officeart/2005/8/layout/chart3"/>
    <dgm:cxn modelId="{9B38979F-13B1-4AB0-A1D9-4AFFDB3EE1C1}" type="presParOf" srcId="{E52C5745-7429-4E0C-A937-25F613250BA3}" destId="{B5AB2C59-B514-482A-A11D-43EE4B422861}" srcOrd="4" destOrd="0" presId="urn:microsoft.com/office/officeart/2005/8/layout/chart3"/>
    <dgm:cxn modelId="{0A2DDEF5-231E-4E69-8153-4D180016D2A1}" type="presParOf" srcId="{E52C5745-7429-4E0C-A937-25F613250BA3}" destId="{BA5F0C07-8C49-4CA7-92AD-969AF9FC93B4}" srcOrd="5" destOrd="0" presId="urn:microsoft.com/office/officeart/2005/8/layout/chart3"/>
    <dgm:cxn modelId="{8541FFD0-A210-4D9C-BD4B-95D932C84E32}" type="presParOf" srcId="{E52C5745-7429-4E0C-A937-25F613250BA3}" destId="{D5270B30-29A1-4560-8AB4-A235753728FE}" srcOrd="6" destOrd="0" presId="urn:microsoft.com/office/officeart/2005/8/layout/chart3"/>
    <dgm:cxn modelId="{187D1E13-9CAF-4D78-9D5F-CBB7483577AB}" type="presParOf" srcId="{E52C5745-7429-4E0C-A937-25F613250BA3}" destId="{BFC4513C-E264-4F8B-9C76-20A76079F22B}" srcOrd="7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B770483B-CEA1-4308-A974-D2BCC5D76433}" type="doc">
      <dgm:prSet loTypeId="urn:microsoft.com/office/officeart/2005/8/layout/chart3" loCatId="cycle" qsTypeId="urn:microsoft.com/office/officeart/2005/8/quickstyle/3d9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0C9F221-C601-4690-9CEB-14D625F584B7}">
      <dgm:prSet phldrT="[Text]"/>
      <dgm:spPr/>
      <dgm:t>
        <a:bodyPr/>
        <a:lstStyle/>
        <a:p>
          <a:endParaRPr lang="en-US" dirty="0"/>
        </a:p>
      </dgm:t>
    </dgm:pt>
    <dgm:pt modelId="{68B336F2-10AA-44E3-A6BB-295DF0E198DE}" type="parTrans" cxnId="{0A061653-0CB5-429D-BB86-63FA2D9EC030}">
      <dgm:prSet/>
      <dgm:spPr/>
      <dgm:t>
        <a:bodyPr/>
        <a:lstStyle/>
        <a:p>
          <a:endParaRPr lang="en-US"/>
        </a:p>
      </dgm:t>
    </dgm:pt>
    <dgm:pt modelId="{0E97E0FA-A9EC-4B3C-A96B-DF6488DC7EB3}" type="sibTrans" cxnId="{0A061653-0CB5-429D-BB86-63FA2D9EC030}">
      <dgm:prSet/>
      <dgm:spPr/>
      <dgm:t>
        <a:bodyPr/>
        <a:lstStyle/>
        <a:p>
          <a:endParaRPr lang="en-US"/>
        </a:p>
      </dgm:t>
    </dgm:pt>
    <dgm:pt modelId="{1078CC5E-D5A5-4F98-97E3-1206BB757D03}">
      <dgm:prSet phldrT="[Text]"/>
      <dgm:spPr>
        <a:solidFill>
          <a:srgbClr val="92D050"/>
        </a:solidFill>
      </dgm:spPr>
      <dgm:t>
        <a:bodyPr/>
        <a:lstStyle/>
        <a:p>
          <a:endParaRPr lang="en-US" dirty="0"/>
        </a:p>
      </dgm:t>
    </dgm:pt>
    <dgm:pt modelId="{B303D2F1-62F0-48C1-9E07-696BABF58947}" type="parTrans" cxnId="{ECDAD929-2029-420C-B9BD-A968923DE014}">
      <dgm:prSet/>
      <dgm:spPr/>
      <dgm:t>
        <a:bodyPr/>
        <a:lstStyle/>
        <a:p>
          <a:endParaRPr lang="en-US"/>
        </a:p>
      </dgm:t>
    </dgm:pt>
    <dgm:pt modelId="{B891DC87-3E74-4B15-BADA-3473CE904610}" type="sibTrans" cxnId="{ECDAD929-2029-420C-B9BD-A968923DE014}">
      <dgm:prSet/>
      <dgm:spPr/>
      <dgm:t>
        <a:bodyPr/>
        <a:lstStyle/>
        <a:p>
          <a:endParaRPr lang="en-US"/>
        </a:p>
      </dgm:t>
    </dgm:pt>
    <dgm:pt modelId="{5CC8D732-20A7-4209-8D38-22C1D1EDC731}">
      <dgm:prSet phldrT="[Text]"/>
      <dgm:spPr>
        <a:solidFill>
          <a:srgbClr val="92D050"/>
        </a:solidFill>
      </dgm:spPr>
      <dgm:t>
        <a:bodyPr/>
        <a:lstStyle/>
        <a:p>
          <a:endParaRPr lang="en-US" dirty="0"/>
        </a:p>
      </dgm:t>
    </dgm:pt>
    <dgm:pt modelId="{BF9CA8A8-7B66-46BD-AE5B-D2864180E127}" type="parTrans" cxnId="{9FDD2699-D2FD-4D37-9EE8-3F64AA4FF4DF}">
      <dgm:prSet/>
      <dgm:spPr/>
      <dgm:t>
        <a:bodyPr/>
        <a:lstStyle/>
        <a:p>
          <a:endParaRPr lang="en-US"/>
        </a:p>
      </dgm:t>
    </dgm:pt>
    <dgm:pt modelId="{6B265E8B-3992-46AD-94F4-FBC5966C9A2A}" type="sibTrans" cxnId="{9FDD2699-D2FD-4D37-9EE8-3F64AA4FF4DF}">
      <dgm:prSet/>
      <dgm:spPr/>
      <dgm:t>
        <a:bodyPr/>
        <a:lstStyle/>
        <a:p>
          <a:endParaRPr lang="en-US"/>
        </a:p>
      </dgm:t>
    </dgm:pt>
    <dgm:pt modelId="{24FD2D36-0781-4C8B-AD88-BBFBC5334A43}">
      <dgm:prSet/>
      <dgm:spPr>
        <a:solidFill>
          <a:srgbClr val="92D050"/>
        </a:solidFill>
      </dgm:spPr>
      <dgm:t>
        <a:bodyPr/>
        <a:lstStyle/>
        <a:p>
          <a:endParaRPr lang="en-US"/>
        </a:p>
      </dgm:t>
    </dgm:pt>
    <dgm:pt modelId="{BB5E014E-55ED-4EFC-A0D5-E76484FA08DD}" type="parTrans" cxnId="{F8991508-3E3F-4EFC-BEC5-DCBCBEB24F15}">
      <dgm:prSet/>
      <dgm:spPr/>
      <dgm:t>
        <a:bodyPr/>
        <a:lstStyle/>
        <a:p>
          <a:endParaRPr lang="en-US"/>
        </a:p>
      </dgm:t>
    </dgm:pt>
    <dgm:pt modelId="{B6A8524C-E9FC-4B84-BCC8-990C3CC2EA79}" type="sibTrans" cxnId="{F8991508-3E3F-4EFC-BEC5-DCBCBEB24F15}">
      <dgm:prSet/>
      <dgm:spPr/>
      <dgm:t>
        <a:bodyPr/>
        <a:lstStyle/>
        <a:p>
          <a:endParaRPr lang="en-US"/>
        </a:p>
      </dgm:t>
    </dgm:pt>
    <dgm:pt modelId="{4316A22E-E78A-4F1A-ACB8-339D4101149D}">
      <dgm:prSet/>
      <dgm:spPr>
        <a:solidFill>
          <a:srgbClr val="92D050"/>
        </a:solidFill>
      </dgm:spPr>
      <dgm:t>
        <a:bodyPr/>
        <a:lstStyle/>
        <a:p>
          <a:endParaRPr lang="en-US"/>
        </a:p>
      </dgm:t>
    </dgm:pt>
    <dgm:pt modelId="{6ED16A9D-4DA3-4F3A-803C-43A6F5F381C0}" type="parTrans" cxnId="{8ACC3A52-41E3-436D-A844-5412BCDE527B}">
      <dgm:prSet/>
      <dgm:spPr/>
      <dgm:t>
        <a:bodyPr/>
        <a:lstStyle/>
        <a:p>
          <a:endParaRPr lang="en-US"/>
        </a:p>
      </dgm:t>
    </dgm:pt>
    <dgm:pt modelId="{A04B3739-9450-46E4-9BAA-EA0039041157}" type="sibTrans" cxnId="{8ACC3A52-41E3-436D-A844-5412BCDE527B}">
      <dgm:prSet/>
      <dgm:spPr/>
      <dgm:t>
        <a:bodyPr/>
        <a:lstStyle/>
        <a:p>
          <a:endParaRPr lang="en-US"/>
        </a:p>
      </dgm:t>
    </dgm:pt>
    <dgm:pt modelId="{42B697C1-BD9C-4E42-80C8-C48FFD0C8803}">
      <dgm:prSet/>
      <dgm:spPr>
        <a:solidFill>
          <a:srgbClr val="92D050"/>
        </a:solidFill>
      </dgm:spPr>
      <dgm:t>
        <a:bodyPr/>
        <a:lstStyle/>
        <a:p>
          <a:endParaRPr lang="en-US"/>
        </a:p>
      </dgm:t>
    </dgm:pt>
    <dgm:pt modelId="{C20DED6B-CB69-4D94-BECA-C5EA4D6EDF5B}" type="parTrans" cxnId="{466A91A4-A29D-42D3-A861-39DF7B997DCF}">
      <dgm:prSet/>
      <dgm:spPr/>
      <dgm:t>
        <a:bodyPr/>
        <a:lstStyle/>
        <a:p>
          <a:endParaRPr lang="en-US"/>
        </a:p>
      </dgm:t>
    </dgm:pt>
    <dgm:pt modelId="{EAA1B1B3-6A0C-4FBC-AEC8-6ADDE1289114}" type="sibTrans" cxnId="{466A91A4-A29D-42D3-A861-39DF7B997DCF}">
      <dgm:prSet/>
      <dgm:spPr/>
      <dgm:t>
        <a:bodyPr/>
        <a:lstStyle/>
        <a:p>
          <a:endParaRPr lang="en-US"/>
        </a:p>
      </dgm:t>
    </dgm:pt>
    <dgm:pt modelId="{889A17E6-51CF-4A22-8927-8AC067A589A4}">
      <dgm:prSet/>
      <dgm:spPr/>
      <dgm:t>
        <a:bodyPr/>
        <a:lstStyle/>
        <a:p>
          <a:endParaRPr lang="en-US"/>
        </a:p>
      </dgm:t>
    </dgm:pt>
    <dgm:pt modelId="{5FCCABAA-F8EE-464E-8AC6-E0B4750F5485}" type="parTrans" cxnId="{302B99EF-E0F5-451E-B2DD-7DB6C9BE0BAB}">
      <dgm:prSet/>
      <dgm:spPr/>
      <dgm:t>
        <a:bodyPr/>
        <a:lstStyle/>
        <a:p>
          <a:endParaRPr lang="en-US"/>
        </a:p>
      </dgm:t>
    </dgm:pt>
    <dgm:pt modelId="{0005C51D-464C-462E-8ACA-788139552B3E}" type="sibTrans" cxnId="{302B99EF-E0F5-451E-B2DD-7DB6C9BE0BAB}">
      <dgm:prSet/>
      <dgm:spPr/>
      <dgm:t>
        <a:bodyPr/>
        <a:lstStyle/>
        <a:p>
          <a:endParaRPr lang="en-US"/>
        </a:p>
      </dgm:t>
    </dgm:pt>
    <dgm:pt modelId="{30A53F41-B6B5-48A1-A99B-35C9E8E6E916}" type="pres">
      <dgm:prSet presAssocID="{B770483B-CEA1-4308-A974-D2BCC5D76433}" presName="compositeShape" presStyleCnt="0">
        <dgm:presLayoutVars>
          <dgm:chMax val="7"/>
          <dgm:dir/>
          <dgm:resizeHandles val="exact"/>
        </dgm:presLayoutVars>
      </dgm:prSet>
      <dgm:spPr/>
    </dgm:pt>
    <dgm:pt modelId="{63047529-5102-4C13-A068-871213057711}" type="pres">
      <dgm:prSet presAssocID="{B770483B-CEA1-4308-A974-D2BCC5D76433}" presName="wedge1" presStyleLbl="node1" presStyleIdx="0" presStyleCnt="7" custLinFactNeighborX="-2058" custLinFactNeighborY="6174"/>
      <dgm:spPr/>
    </dgm:pt>
    <dgm:pt modelId="{2A84C147-E0D0-415F-BC06-E93A813ECD78}" type="pres">
      <dgm:prSet presAssocID="{B770483B-CEA1-4308-A974-D2BCC5D76433}" presName="wedge1Tx" presStyleLbl="node1" presStyleIdx="0" presStyleCnt="7">
        <dgm:presLayoutVars>
          <dgm:chMax val="0"/>
          <dgm:chPref val="0"/>
          <dgm:bulletEnabled val="1"/>
        </dgm:presLayoutVars>
      </dgm:prSet>
      <dgm:spPr/>
    </dgm:pt>
    <dgm:pt modelId="{5A8513B4-F07D-4F66-BB07-61583D07BA6F}" type="pres">
      <dgm:prSet presAssocID="{B770483B-CEA1-4308-A974-D2BCC5D76433}" presName="wedge2" presStyleLbl="node1" presStyleIdx="1" presStyleCnt="7"/>
      <dgm:spPr/>
    </dgm:pt>
    <dgm:pt modelId="{09FF35F2-2D8F-4383-8121-2DDE63203DEF}" type="pres">
      <dgm:prSet presAssocID="{B770483B-CEA1-4308-A974-D2BCC5D76433}" presName="wedge2Tx" presStyleLbl="node1" presStyleIdx="1" presStyleCnt="7">
        <dgm:presLayoutVars>
          <dgm:chMax val="0"/>
          <dgm:chPref val="0"/>
          <dgm:bulletEnabled val="1"/>
        </dgm:presLayoutVars>
      </dgm:prSet>
      <dgm:spPr/>
    </dgm:pt>
    <dgm:pt modelId="{CAB7BDAF-0623-49BD-A465-BC872BCB9C0D}" type="pres">
      <dgm:prSet presAssocID="{B770483B-CEA1-4308-A974-D2BCC5D76433}" presName="wedge3" presStyleLbl="node1" presStyleIdx="2" presStyleCnt="7"/>
      <dgm:spPr/>
    </dgm:pt>
    <dgm:pt modelId="{7999FE68-1FBC-4790-AC60-A19B4592FDBB}" type="pres">
      <dgm:prSet presAssocID="{B770483B-CEA1-4308-A974-D2BCC5D76433}" presName="wedge3Tx" presStyleLbl="node1" presStyleIdx="2" presStyleCnt="7">
        <dgm:presLayoutVars>
          <dgm:chMax val="0"/>
          <dgm:chPref val="0"/>
          <dgm:bulletEnabled val="1"/>
        </dgm:presLayoutVars>
      </dgm:prSet>
      <dgm:spPr/>
    </dgm:pt>
    <dgm:pt modelId="{7026C2C6-CA4F-488E-B612-E3BD6B175EC7}" type="pres">
      <dgm:prSet presAssocID="{B770483B-CEA1-4308-A974-D2BCC5D76433}" presName="wedge4" presStyleLbl="node1" presStyleIdx="3" presStyleCnt="7"/>
      <dgm:spPr/>
    </dgm:pt>
    <dgm:pt modelId="{960547EF-3C5F-47C3-9C00-40CA1726D1B7}" type="pres">
      <dgm:prSet presAssocID="{B770483B-CEA1-4308-A974-D2BCC5D76433}" presName="wedge4Tx" presStyleLbl="node1" presStyleIdx="3" presStyleCnt="7">
        <dgm:presLayoutVars>
          <dgm:chMax val="0"/>
          <dgm:chPref val="0"/>
          <dgm:bulletEnabled val="1"/>
        </dgm:presLayoutVars>
      </dgm:prSet>
      <dgm:spPr/>
    </dgm:pt>
    <dgm:pt modelId="{33FB9BAD-6B79-42F2-BEEA-21CE9CBBC307}" type="pres">
      <dgm:prSet presAssocID="{B770483B-CEA1-4308-A974-D2BCC5D76433}" presName="wedge5" presStyleLbl="node1" presStyleIdx="4" presStyleCnt="7"/>
      <dgm:spPr/>
    </dgm:pt>
    <dgm:pt modelId="{6F86CC62-12F7-4A9D-8E49-610FA389C6DD}" type="pres">
      <dgm:prSet presAssocID="{B770483B-CEA1-4308-A974-D2BCC5D76433}" presName="wedge5Tx" presStyleLbl="node1" presStyleIdx="4" presStyleCnt="7">
        <dgm:presLayoutVars>
          <dgm:chMax val="0"/>
          <dgm:chPref val="0"/>
          <dgm:bulletEnabled val="1"/>
        </dgm:presLayoutVars>
      </dgm:prSet>
      <dgm:spPr/>
    </dgm:pt>
    <dgm:pt modelId="{D01BB838-72A7-47D0-87C9-346FD4FF67CD}" type="pres">
      <dgm:prSet presAssocID="{B770483B-CEA1-4308-A974-D2BCC5D76433}" presName="wedge6" presStyleLbl="node1" presStyleIdx="5" presStyleCnt="7"/>
      <dgm:spPr/>
      <dgm:t>
        <a:bodyPr/>
        <a:lstStyle/>
        <a:p>
          <a:endParaRPr lang="en-US"/>
        </a:p>
      </dgm:t>
    </dgm:pt>
    <dgm:pt modelId="{B8DE2CD1-4A96-409E-B072-B7D2721C7628}" type="pres">
      <dgm:prSet presAssocID="{B770483B-CEA1-4308-A974-D2BCC5D76433}" presName="wedge6Tx" presStyleLbl="node1" presStyleIdx="5" presStyleCnt="7">
        <dgm:presLayoutVars>
          <dgm:chMax val="0"/>
          <dgm:chPref val="0"/>
          <dgm:bulletEnabled val="1"/>
        </dgm:presLayoutVars>
      </dgm:prSet>
      <dgm:spPr/>
    </dgm:pt>
    <dgm:pt modelId="{8CE15182-E37A-40AF-9960-52DCD9BE375D}" type="pres">
      <dgm:prSet presAssocID="{B770483B-CEA1-4308-A974-D2BCC5D76433}" presName="wedge7" presStyleLbl="node1" presStyleIdx="6" presStyleCnt="7"/>
      <dgm:spPr/>
    </dgm:pt>
    <dgm:pt modelId="{BACFC48A-F0A7-43C8-B635-0A1614B93820}" type="pres">
      <dgm:prSet presAssocID="{B770483B-CEA1-4308-A974-D2BCC5D76433}" presName="wedge7Tx" presStyleLbl="node1" presStyleIdx="6" presStyleCnt="7">
        <dgm:presLayoutVars>
          <dgm:chMax val="0"/>
          <dgm:chPref val="0"/>
          <dgm:bulletEnabled val="1"/>
        </dgm:presLayoutVars>
      </dgm:prSet>
      <dgm:spPr/>
    </dgm:pt>
  </dgm:ptLst>
  <dgm:cxnLst>
    <dgm:cxn modelId="{5B88A9DE-04E5-49FA-AB2C-596D3269FFE1}" type="presOf" srcId="{24FD2D36-0781-4C8B-AD88-BBFBC5334A43}" destId="{7026C2C6-CA4F-488E-B612-E3BD6B175EC7}" srcOrd="0" destOrd="0" presId="urn:microsoft.com/office/officeart/2005/8/layout/chart3"/>
    <dgm:cxn modelId="{4E8A7B3E-F700-4806-B6A7-2C113084F7FE}" type="presOf" srcId="{10C9F221-C601-4690-9CEB-14D625F584B7}" destId="{63047529-5102-4C13-A068-871213057711}" srcOrd="0" destOrd="0" presId="urn:microsoft.com/office/officeart/2005/8/layout/chart3"/>
    <dgm:cxn modelId="{C9B695BF-3CC4-439D-B897-0483043A339F}" type="presOf" srcId="{4316A22E-E78A-4F1A-ACB8-339D4101149D}" destId="{6F86CC62-12F7-4A9D-8E49-610FA389C6DD}" srcOrd="1" destOrd="0" presId="urn:microsoft.com/office/officeart/2005/8/layout/chart3"/>
    <dgm:cxn modelId="{3CFF2CEF-921B-4936-A047-13EA2802B214}" type="presOf" srcId="{42B697C1-BD9C-4E42-80C8-C48FFD0C8803}" destId="{B8DE2CD1-4A96-409E-B072-B7D2721C7628}" srcOrd="1" destOrd="0" presId="urn:microsoft.com/office/officeart/2005/8/layout/chart3"/>
    <dgm:cxn modelId="{5C9536FE-0005-45E6-84A9-E9A3083F0B83}" type="presOf" srcId="{1078CC5E-D5A5-4F98-97E3-1206BB757D03}" destId="{09FF35F2-2D8F-4383-8121-2DDE63203DEF}" srcOrd="1" destOrd="0" presId="urn:microsoft.com/office/officeart/2005/8/layout/chart3"/>
    <dgm:cxn modelId="{ECDAD929-2029-420C-B9BD-A968923DE014}" srcId="{B770483B-CEA1-4308-A974-D2BCC5D76433}" destId="{1078CC5E-D5A5-4F98-97E3-1206BB757D03}" srcOrd="1" destOrd="0" parTransId="{B303D2F1-62F0-48C1-9E07-696BABF58947}" sibTransId="{B891DC87-3E74-4B15-BADA-3473CE904610}"/>
    <dgm:cxn modelId="{AA47252B-0711-4C71-B48A-C78C0DAF2214}" type="presOf" srcId="{889A17E6-51CF-4A22-8927-8AC067A589A4}" destId="{8CE15182-E37A-40AF-9960-52DCD9BE375D}" srcOrd="0" destOrd="0" presId="urn:microsoft.com/office/officeart/2005/8/layout/chart3"/>
    <dgm:cxn modelId="{F8991508-3E3F-4EFC-BEC5-DCBCBEB24F15}" srcId="{B770483B-CEA1-4308-A974-D2BCC5D76433}" destId="{24FD2D36-0781-4C8B-AD88-BBFBC5334A43}" srcOrd="3" destOrd="0" parTransId="{BB5E014E-55ED-4EFC-A0D5-E76484FA08DD}" sibTransId="{B6A8524C-E9FC-4B84-BCC8-990C3CC2EA79}"/>
    <dgm:cxn modelId="{822CD5BA-90E7-4C5A-B5BF-AB838701A0C1}" type="presOf" srcId="{4316A22E-E78A-4F1A-ACB8-339D4101149D}" destId="{33FB9BAD-6B79-42F2-BEEA-21CE9CBBC307}" srcOrd="0" destOrd="0" presId="urn:microsoft.com/office/officeart/2005/8/layout/chart3"/>
    <dgm:cxn modelId="{DBFAD3A1-8C5B-47A5-88E3-F9ED9BE38D75}" type="presOf" srcId="{889A17E6-51CF-4A22-8927-8AC067A589A4}" destId="{BACFC48A-F0A7-43C8-B635-0A1614B93820}" srcOrd="1" destOrd="0" presId="urn:microsoft.com/office/officeart/2005/8/layout/chart3"/>
    <dgm:cxn modelId="{F822BF3A-DEAD-42FF-A8EA-FE5105549A54}" type="presOf" srcId="{B770483B-CEA1-4308-A974-D2BCC5D76433}" destId="{30A53F41-B6B5-48A1-A99B-35C9E8E6E916}" srcOrd="0" destOrd="0" presId="urn:microsoft.com/office/officeart/2005/8/layout/chart3"/>
    <dgm:cxn modelId="{302B99EF-E0F5-451E-B2DD-7DB6C9BE0BAB}" srcId="{B770483B-CEA1-4308-A974-D2BCC5D76433}" destId="{889A17E6-51CF-4A22-8927-8AC067A589A4}" srcOrd="6" destOrd="0" parTransId="{5FCCABAA-F8EE-464E-8AC6-E0B4750F5485}" sibTransId="{0005C51D-464C-462E-8ACA-788139552B3E}"/>
    <dgm:cxn modelId="{8ACC3A52-41E3-436D-A844-5412BCDE527B}" srcId="{B770483B-CEA1-4308-A974-D2BCC5D76433}" destId="{4316A22E-E78A-4F1A-ACB8-339D4101149D}" srcOrd="4" destOrd="0" parTransId="{6ED16A9D-4DA3-4F3A-803C-43A6F5F381C0}" sibTransId="{A04B3739-9450-46E4-9BAA-EA0039041157}"/>
    <dgm:cxn modelId="{E763F471-825A-44E0-8AD4-43BF0979506B}" type="presOf" srcId="{5CC8D732-20A7-4209-8D38-22C1D1EDC731}" destId="{7999FE68-1FBC-4790-AC60-A19B4592FDBB}" srcOrd="1" destOrd="0" presId="urn:microsoft.com/office/officeart/2005/8/layout/chart3"/>
    <dgm:cxn modelId="{BCD4F385-5049-4EE0-AE92-1E1521203351}" type="presOf" srcId="{5CC8D732-20A7-4209-8D38-22C1D1EDC731}" destId="{CAB7BDAF-0623-49BD-A465-BC872BCB9C0D}" srcOrd="0" destOrd="0" presId="urn:microsoft.com/office/officeart/2005/8/layout/chart3"/>
    <dgm:cxn modelId="{4AFA1B90-BEF3-4AFF-8C0D-52C90C7F01B2}" type="presOf" srcId="{1078CC5E-D5A5-4F98-97E3-1206BB757D03}" destId="{5A8513B4-F07D-4F66-BB07-61583D07BA6F}" srcOrd="0" destOrd="0" presId="urn:microsoft.com/office/officeart/2005/8/layout/chart3"/>
    <dgm:cxn modelId="{0A061653-0CB5-429D-BB86-63FA2D9EC030}" srcId="{B770483B-CEA1-4308-A974-D2BCC5D76433}" destId="{10C9F221-C601-4690-9CEB-14D625F584B7}" srcOrd="0" destOrd="0" parTransId="{68B336F2-10AA-44E3-A6BB-295DF0E198DE}" sibTransId="{0E97E0FA-A9EC-4B3C-A96B-DF6488DC7EB3}"/>
    <dgm:cxn modelId="{DBF95865-18A7-4582-BA03-38DE80C88C7C}" type="presOf" srcId="{24FD2D36-0781-4C8B-AD88-BBFBC5334A43}" destId="{960547EF-3C5F-47C3-9C00-40CA1726D1B7}" srcOrd="1" destOrd="0" presId="urn:microsoft.com/office/officeart/2005/8/layout/chart3"/>
    <dgm:cxn modelId="{9FDD2699-D2FD-4D37-9EE8-3F64AA4FF4DF}" srcId="{B770483B-CEA1-4308-A974-D2BCC5D76433}" destId="{5CC8D732-20A7-4209-8D38-22C1D1EDC731}" srcOrd="2" destOrd="0" parTransId="{BF9CA8A8-7B66-46BD-AE5B-D2864180E127}" sibTransId="{6B265E8B-3992-46AD-94F4-FBC5966C9A2A}"/>
    <dgm:cxn modelId="{E9F484C5-613A-4C1F-8003-EF92A9E7D669}" type="presOf" srcId="{42B697C1-BD9C-4E42-80C8-C48FFD0C8803}" destId="{D01BB838-72A7-47D0-87C9-346FD4FF67CD}" srcOrd="0" destOrd="0" presId="urn:microsoft.com/office/officeart/2005/8/layout/chart3"/>
    <dgm:cxn modelId="{466A91A4-A29D-42D3-A861-39DF7B997DCF}" srcId="{B770483B-CEA1-4308-A974-D2BCC5D76433}" destId="{42B697C1-BD9C-4E42-80C8-C48FFD0C8803}" srcOrd="5" destOrd="0" parTransId="{C20DED6B-CB69-4D94-BECA-C5EA4D6EDF5B}" sibTransId="{EAA1B1B3-6A0C-4FBC-AEC8-6ADDE1289114}"/>
    <dgm:cxn modelId="{23C8FE9D-7A45-482F-8468-2285FF64DC2E}" type="presOf" srcId="{10C9F221-C601-4690-9CEB-14D625F584B7}" destId="{2A84C147-E0D0-415F-BC06-E93A813ECD78}" srcOrd="1" destOrd="0" presId="urn:microsoft.com/office/officeart/2005/8/layout/chart3"/>
    <dgm:cxn modelId="{8F5A8136-B037-4063-B101-FF93FA3BD49E}" type="presParOf" srcId="{30A53F41-B6B5-48A1-A99B-35C9E8E6E916}" destId="{63047529-5102-4C13-A068-871213057711}" srcOrd="0" destOrd="0" presId="urn:microsoft.com/office/officeart/2005/8/layout/chart3"/>
    <dgm:cxn modelId="{AED28441-D13A-42D7-B0BF-09F91C170729}" type="presParOf" srcId="{30A53F41-B6B5-48A1-A99B-35C9E8E6E916}" destId="{2A84C147-E0D0-415F-BC06-E93A813ECD78}" srcOrd="1" destOrd="0" presId="urn:microsoft.com/office/officeart/2005/8/layout/chart3"/>
    <dgm:cxn modelId="{CC987ADD-5EE9-4AED-8948-3DDE4972BA8A}" type="presParOf" srcId="{30A53F41-B6B5-48A1-A99B-35C9E8E6E916}" destId="{5A8513B4-F07D-4F66-BB07-61583D07BA6F}" srcOrd="2" destOrd="0" presId="urn:microsoft.com/office/officeart/2005/8/layout/chart3"/>
    <dgm:cxn modelId="{D755B6BF-4AB8-4536-851A-060AB2741F78}" type="presParOf" srcId="{30A53F41-B6B5-48A1-A99B-35C9E8E6E916}" destId="{09FF35F2-2D8F-4383-8121-2DDE63203DEF}" srcOrd="3" destOrd="0" presId="urn:microsoft.com/office/officeart/2005/8/layout/chart3"/>
    <dgm:cxn modelId="{DA4C8B30-7954-4088-8421-1254A4068E13}" type="presParOf" srcId="{30A53F41-B6B5-48A1-A99B-35C9E8E6E916}" destId="{CAB7BDAF-0623-49BD-A465-BC872BCB9C0D}" srcOrd="4" destOrd="0" presId="urn:microsoft.com/office/officeart/2005/8/layout/chart3"/>
    <dgm:cxn modelId="{29079CCC-0D0C-4081-87CA-13EFACDC30C5}" type="presParOf" srcId="{30A53F41-B6B5-48A1-A99B-35C9E8E6E916}" destId="{7999FE68-1FBC-4790-AC60-A19B4592FDBB}" srcOrd="5" destOrd="0" presId="urn:microsoft.com/office/officeart/2005/8/layout/chart3"/>
    <dgm:cxn modelId="{C1C595EA-8FC1-4E88-AEC8-E31C1C42EDC1}" type="presParOf" srcId="{30A53F41-B6B5-48A1-A99B-35C9E8E6E916}" destId="{7026C2C6-CA4F-488E-B612-E3BD6B175EC7}" srcOrd="6" destOrd="0" presId="urn:microsoft.com/office/officeart/2005/8/layout/chart3"/>
    <dgm:cxn modelId="{37D7A1F9-9A02-44AE-8477-C4A439231F96}" type="presParOf" srcId="{30A53F41-B6B5-48A1-A99B-35C9E8E6E916}" destId="{960547EF-3C5F-47C3-9C00-40CA1726D1B7}" srcOrd="7" destOrd="0" presId="urn:microsoft.com/office/officeart/2005/8/layout/chart3"/>
    <dgm:cxn modelId="{84E71BD2-C891-40C6-95F8-8FC8D02D3CD5}" type="presParOf" srcId="{30A53F41-B6B5-48A1-A99B-35C9E8E6E916}" destId="{33FB9BAD-6B79-42F2-BEEA-21CE9CBBC307}" srcOrd="8" destOrd="0" presId="urn:microsoft.com/office/officeart/2005/8/layout/chart3"/>
    <dgm:cxn modelId="{ECAF2E80-2DA6-4C4A-8E79-951DEFCB62D4}" type="presParOf" srcId="{30A53F41-B6B5-48A1-A99B-35C9E8E6E916}" destId="{6F86CC62-12F7-4A9D-8E49-610FA389C6DD}" srcOrd="9" destOrd="0" presId="urn:microsoft.com/office/officeart/2005/8/layout/chart3"/>
    <dgm:cxn modelId="{8ED42D54-1E4C-4B92-AE0E-78244790A556}" type="presParOf" srcId="{30A53F41-B6B5-48A1-A99B-35C9E8E6E916}" destId="{D01BB838-72A7-47D0-87C9-346FD4FF67CD}" srcOrd="10" destOrd="0" presId="urn:microsoft.com/office/officeart/2005/8/layout/chart3"/>
    <dgm:cxn modelId="{09ED7547-C185-4A60-AE68-0EA7071A7420}" type="presParOf" srcId="{30A53F41-B6B5-48A1-A99B-35C9E8E6E916}" destId="{B8DE2CD1-4A96-409E-B072-B7D2721C7628}" srcOrd="11" destOrd="0" presId="urn:microsoft.com/office/officeart/2005/8/layout/chart3"/>
    <dgm:cxn modelId="{3FFBC8A6-3D25-45D2-9D5E-3CF88C9169C0}" type="presParOf" srcId="{30A53F41-B6B5-48A1-A99B-35C9E8E6E916}" destId="{8CE15182-E37A-40AF-9960-52DCD9BE375D}" srcOrd="12" destOrd="0" presId="urn:microsoft.com/office/officeart/2005/8/layout/chart3"/>
    <dgm:cxn modelId="{43F03FD5-BAA5-44BF-8AA6-019E2BE34C7C}" type="presParOf" srcId="{30A53F41-B6B5-48A1-A99B-35C9E8E6E916}" destId="{BACFC48A-F0A7-43C8-B635-0A1614B93820}" srcOrd="13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B770483B-CEA1-4308-A974-D2BCC5D76433}" type="doc">
      <dgm:prSet loTypeId="urn:microsoft.com/office/officeart/2005/8/layout/chart3" loCatId="cycle" qsTypeId="urn:microsoft.com/office/officeart/2005/8/quickstyle/3d9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0C9F221-C601-4690-9CEB-14D625F584B7}">
      <dgm:prSet phldrT="[Text]"/>
      <dgm:spPr/>
      <dgm:t>
        <a:bodyPr/>
        <a:lstStyle/>
        <a:p>
          <a:endParaRPr lang="en-US" dirty="0"/>
        </a:p>
      </dgm:t>
    </dgm:pt>
    <dgm:pt modelId="{68B336F2-10AA-44E3-A6BB-295DF0E198DE}" type="parTrans" cxnId="{0A061653-0CB5-429D-BB86-63FA2D9EC030}">
      <dgm:prSet/>
      <dgm:spPr/>
      <dgm:t>
        <a:bodyPr/>
        <a:lstStyle/>
        <a:p>
          <a:endParaRPr lang="en-US"/>
        </a:p>
      </dgm:t>
    </dgm:pt>
    <dgm:pt modelId="{0E97E0FA-A9EC-4B3C-A96B-DF6488DC7EB3}" type="sibTrans" cxnId="{0A061653-0CB5-429D-BB86-63FA2D9EC030}">
      <dgm:prSet/>
      <dgm:spPr/>
      <dgm:t>
        <a:bodyPr/>
        <a:lstStyle/>
        <a:p>
          <a:endParaRPr lang="en-US"/>
        </a:p>
      </dgm:t>
    </dgm:pt>
    <dgm:pt modelId="{1078CC5E-D5A5-4F98-97E3-1206BB757D03}">
      <dgm:prSet phldrT="[Text]"/>
      <dgm:spPr/>
      <dgm:t>
        <a:bodyPr/>
        <a:lstStyle/>
        <a:p>
          <a:endParaRPr lang="en-US" dirty="0"/>
        </a:p>
      </dgm:t>
    </dgm:pt>
    <dgm:pt modelId="{B303D2F1-62F0-48C1-9E07-696BABF58947}" type="parTrans" cxnId="{ECDAD929-2029-420C-B9BD-A968923DE014}">
      <dgm:prSet/>
      <dgm:spPr/>
      <dgm:t>
        <a:bodyPr/>
        <a:lstStyle/>
        <a:p>
          <a:endParaRPr lang="en-US"/>
        </a:p>
      </dgm:t>
    </dgm:pt>
    <dgm:pt modelId="{B891DC87-3E74-4B15-BADA-3473CE904610}" type="sibTrans" cxnId="{ECDAD929-2029-420C-B9BD-A968923DE014}">
      <dgm:prSet/>
      <dgm:spPr/>
      <dgm:t>
        <a:bodyPr/>
        <a:lstStyle/>
        <a:p>
          <a:endParaRPr lang="en-US"/>
        </a:p>
      </dgm:t>
    </dgm:pt>
    <dgm:pt modelId="{5CC8D732-20A7-4209-8D38-22C1D1EDC731}">
      <dgm:prSet phldrT="[Text]"/>
      <dgm:spPr/>
      <dgm:t>
        <a:bodyPr/>
        <a:lstStyle/>
        <a:p>
          <a:endParaRPr lang="en-US" dirty="0"/>
        </a:p>
      </dgm:t>
    </dgm:pt>
    <dgm:pt modelId="{BF9CA8A8-7B66-46BD-AE5B-D2864180E127}" type="parTrans" cxnId="{9FDD2699-D2FD-4D37-9EE8-3F64AA4FF4DF}">
      <dgm:prSet/>
      <dgm:spPr/>
      <dgm:t>
        <a:bodyPr/>
        <a:lstStyle/>
        <a:p>
          <a:endParaRPr lang="en-US"/>
        </a:p>
      </dgm:t>
    </dgm:pt>
    <dgm:pt modelId="{6B265E8B-3992-46AD-94F4-FBC5966C9A2A}" type="sibTrans" cxnId="{9FDD2699-D2FD-4D37-9EE8-3F64AA4FF4DF}">
      <dgm:prSet/>
      <dgm:spPr/>
      <dgm:t>
        <a:bodyPr/>
        <a:lstStyle/>
        <a:p>
          <a:endParaRPr lang="en-US"/>
        </a:p>
      </dgm:t>
    </dgm:pt>
    <dgm:pt modelId="{53C0852B-5CDE-487E-AA5C-21C6F2FA8E00}">
      <dgm:prSet/>
      <dgm:spPr>
        <a:solidFill>
          <a:srgbClr val="92D050"/>
        </a:solidFill>
      </dgm:spPr>
      <dgm:t>
        <a:bodyPr/>
        <a:lstStyle/>
        <a:p>
          <a:endParaRPr lang="en-US"/>
        </a:p>
      </dgm:t>
    </dgm:pt>
    <dgm:pt modelId="{A1EDF373-F2DE-447C-8645-977F56845804}" type="parTrans" cxnId="{71F25E51-1E6D-4705-AD15-5FE6741C77A4}">
      <dgm:prSet/>
      <dgm:spPr/>
      <dgm:t>
        <a:bodyPr/>
        <a:lstStyle/>
        <a:p>
          <a:endParaRPr lang="en-US"/>
        </a:p>
      </dgm:t>
    </dgm:pt>
    <dgm:pt modelId="{8EBA8BC5-2705-449E-97B2-3363A3FB5EB2}" type="sibTrans" cxnId="{71F25E51-1E6D-4705-AD15-5FE6741C77A4}">
      <dgm:prSet/>
      <dgm:spPr/>
      <dgm:t>
        <a:bodyPr/>
        <a:lstStyle/>
        <a:p>
          <a:endParaRPr lang="en-US"/>
        </a:p>
      </dgm:t>
    </dgm:pt>
    <dgm:pt modelId="{BF8539CB-8541-4E9E-8ABB-55B948D141DB}">
      <dgm:prSet/>
      <dgm:spPr>
        <a:solidFill>
          <a:srgbClr val="92D050"/>
        </a:solidFill>
      </dgm:spPr>
      <dgm:t>
        <a:bodyPr/>
        <a:lstStyle/>
        <a:p>
          <a:endParaRPr lang="en-US"/>
        </a:p>
      </dgm:t>
    </dgm:pt>
    <dgm:pt modelId="{D6AF03B2-28F9-4D92-BDEF-078FAE12ABDE}" type="parTrans" cxnId="{9C2C6CCE-4425-4445-8ED7-A9256238551F}">
      <dgm:prSet/>
      <dgm:spPr/>
      <dgm:t>
        <a:bodyPr/>
        <a:lstStyle/>
        <a:p>
          <a:endParaRPr lang="en-US"/>
        </a:p>
      </dgm:t>
    </dgm:pt>
    <dgm:pt modelId="{0864CA1B-C497-4F04-8987-9EE02FD6E339}" type="sibTrans" cxnId="{9C2C6CCE-4425-4445-8ED7-A9256238551F}">
      <dgm:prSet/>
      <dgm:spPr/>
      <dgm:t>
        <a:bodyPr/>
        <a:lstStyle/>
        <a:p>
          <a:endParaRPr lang="en-US"/>
        </a:p>
      </dgm:t>
    </dgm:pt>
    <dgm:pt modelId="{FC6417CD-4129-4DF2-AB70-FFCD5244A81C}">
      <dgm:prSet/>
      <dgm:spPr/>
      <dgm:t>
        <a:bodyPr/>
        <a:lstStyle/>
        <a:p>
          <a:endParaRPr lang="en-US"/>
        </a:p>
      </dgm:t>
    </dgm:pt>
    <dgm:pt modelId="{FB272CF4-C455-464F-B176-B75B275A000B}" type="parTrans" cxnId="{2AD8691A-D920-4229-8CC8-D986ED03A028}">
      <dgm:prSet/>
      <dgm:spPr/>
      <dgm:t>
        <a:bodyPr/>
        <a:lstStyle/>
        <a:p>
          <a:endParaRPr lang="en-US"/>
        </a:p>
      </dgm:t>
    </dgm:pt>
    <dgm:pt modelId="{19015A1C-4F10-46A9-BAE9-2075C0E39473}" type="sibTrans" cxnId="{2AD8691A-D920-4229-8CC8-D986ED03A028}">
      <dgm:prSet/>
      <dgm:spPr/>
      <dgm:t>
        <a:bodyPr/>
        <a:lstStyle/>
        <a:p>
          <a:endParaRPr lang="en-US"/>
        </a:p>
      </dgm:t>
    </dgm:pt>
    <dgm:pt modelId="{3BDB91A4-AD30-402B-A07E-0A9F7AAD13DF}">
      <dgm:prSet/>
      <dgm:spPr/>
      <dgm:t>
        <a:bodyPr/>
        <a:lstStyle/>
        <a:p>
          <a:endParaRPr lang="en-US"/>
        </a:p>
      </dgm:t>
    </dgm:pt>
    <dgm:pt modelId="{3A4C7B53-BEA7-4398-B992-6CE06A79C01A}" type="parTrans" cxnId="{CE8910A0-31F5-459C-9F48-A2018885444E}">
      <dgm:prSet/>
      <dgm:spPr/>
      <dgm:t>
        <a:bodyPr/>
        <a:lstStyle/>
        <a:p>
          <a:endParaRPr lang="en-US"/>
        </a:p>
      </dgm:t>
    </dgm:pt>
    <dgm:pt modelId="{3F43D42B-6603-4FAA-AF54-BAEDD13FC882}" type="sibTrans" cxnId="{CE8910A0-31F5-459C-9F48-A2018885444E}">
      <dgm:prSet/>
      <dgm:spPr/>
      <dgm:t>
        <a:bodyPr/>
        <a:lstStyle/>
        <a:p>
          <a:endParaRPr lang="en-US"/>
        </a:p>
      </dgm:t>
    </dgm:pt>
    <dgm:pt modelId="{30A53F41-B6B5-48A1-A99B-35C9E8E6E916}" type="pres">
      <dgm:prSet presAssocID="{B770483B-CEA1-4308-A974-D2BCC5D76433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3047529-5102-4C13-A068-871213057711}" type="pres">
      <dgm:prSet presAssocID="{B770483B-CEA1-4308-A974-D2BCC5D76433}" presName="wedge1" presStyleLbl="node1" presStyleIdx="0" presStyleCnt="7" custLinFactNeighborX="-2058" custLinFactNeighborY="6174"/>
      <dgm:spPr/>
      <dgm:t>
        <a:bodyPr/>
        <a:lstStyle/>
        <a:p>
          <a:endParaRPr lang="en-US"/>
        </a:p>
      </dgm:t>
    </dgm:pt>
    <dgm:pt modelId="{2A84C147-E0D0-415F-BC06-E93A813ECD78}" type="pres">
      <dgm:prSet presAssocID="{B770483B-CEA1-4308-A974-D2BCC5D76433}" presName="wedge1Tx" presStyleLbl="node1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8513B4-F07D-4F66-BB07-61583D07BA6F}" type="pres">
      <dgm:prSet presAssocID="{B770483B-CEA1-4308-A974-D2BCC5D76433}" presName="wedge2" presStyleLbl="node1" presStyleIdx="1" presStyleCnt="7"/>
      <dgm:spPr/>
      <dgm:t>
        <a:bodyPr/>
        <a:lstStyle/>
        <a:p>
          <a:endParaRPr lang="en-US"/>
        </a:p>
      </dgm:t>
    </dgm:pt>
    <dgm:pt modelId="{09FF35F2-2D8F-4383-8121-2DDE63203DEF}" type="pres">
      <dgm:prSet presAssocID="{B770483B-CEA1-4308-A974-D2BCC5D76433}" presName="wedge2Tx" presStyleLbl="node1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B7BDAF-0623-49BD-A465-BC872BCB9C0D}" type="pres">
      <dgm:prSet presAssocID="{B770483B-CEA1-4308-A974-D2BCC5D76433}" presName="wedge3" presStyleLbl="node1" presStyleIdx="2" presStyleCnt="7"/>
      <dgm:spPr/>
      <dgm:t>
        <a:bodyPr/>
        <a:lstStyle/>
        <a:p>
          <a:endParaRPr lang="en-US"/>
        </a:p>
      </dgm:t>
    </dgm:pt>
    <dgm:pt modelId="{7999FE68-1FBC-4790-AC60-A19B4592FDBB}" type="pres">
      <dgm:prSet presAssocID="{B770483B-CEA1-4308-A974-D2BCC5D76433}" presName="wedge3Tx" presStyleLbl="node1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10F41D-F3CA-4B4B-A277-3BB64F6648BF}" type="pres">
      <dgm:prSet presAssocID="{B770483B-CEA1-4308-A974-D2BCC5D76433}" presName="wedge4" presStyleLbl="node1" presStyleIdx="3" presStyleCnt="7"/>
      <dgm:spPr/>
      <dgm:t>
        <a:bodyPr/>
        <a:lstStyle/>
        <a:p>
          <a:endParaRPr lang="en-US"/>
        </a:p>
      </dgm:t>
    </dgm:pt>
    <dgm:pt modelId="{7E87BB9D-A75E-4BF5-8D1D-552C2A9152DB}" type="pres">
      <dgm:prSet presAssocID="{B770483B-CEA1-4308-A974-D2BCC5D76433}" presName="wedge4Tx" presStyleLbl="node1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C36599-BB06-4BD0-8923-52411F3E9EC5}" type="pres">
      <dgm:prSet presAssocID="{B770483B-CEA1-4308-A974-D2BCC5D76433}" presName="wedge5" presStyleLbl="node1" presStyleIdx="4" presStyleCnt="7" custLinFactNeighborX="3134"/>
      <dgm:spPr/>
      <dgm:t>
        <a:bodyPr/>
        <a:lstStyle/>
        <a:p>
          <a:endParaRPr lang="en-US"/>
        </a:p>
      </dgm:t>
    </dgm:pt>
    <dgm:pt modelId="{DEBDAB0C-012E-40E1-9985-5C4B367474B0}" type="pres">
      <dgm:prSet presAssocID="{B770483B-CEA1-4308-A974-D2BCC5D76433}" presName="wedge5Tx" presStyleLbl="node1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E5D479-2297-40C4-8BB9-BECE93423B10}" type="pres">
      <dgm:prSet presAssocID="{B770483B-CEA1-4308-A974-D2BCC5D76433}" presName="wedge6" presStyleLbl="node1" presStyleIdx="5" presStyleCnt="7" custLinFactNeighborX="3430" custLinFactNeighborY="1372"/>
      <dgm:spPr/>
      <dgm:t>
        <a:bodyPr/>
        <a:lstStyle/>
        <a:p>
          <a:endParaRPr lang="en-US"/>
        </a:p>
      </dgm:t>
    </dgm:pt>
    <dgm:pt modelId="{1A60784F-6999-45A8-AFCB-9EBEA02EA250}" type="pres">
      <dgm:prSet presAssocID="{B770483B-CEA1-4308-A974-D2BCC5D76433}" presName="wedge6Tx" presStyleLbl="node1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ADF39C-83E4-415F-BD6C-35CB56B89493}" type="pres">
      <dgm:prSet presAssocID="{B770483B-CEA1-4308-A974-D2BCC5D76433}" presName="wedge7" presStyleLbl="node1" presStyleIdx="6" presStyleCnt="7" custLinFactNeighborX="2058" custLinFactNeighborY="2058"/>
      <dgm:spPr/>
      <dgm:t>
        <a:bodyPr/>
        <a:lstStyle/>
        <a:p>
          <a:endParaRPr lang="en-US"/>
        </a:p>
      </dgm:t>
    </dgm:pt>
    <dgm:pt modelId="{34E025FD-D6E5-49C1-8876-EE7D4F073DD7}" type="pres">
      <dgm:prSet presAssocID="{B770483B-CEA1-4308-A974-D2BCC5D76433}" presName="wedge7Tx" presStyleLbl="node1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C2AADB6-43DD-4A14-B197-0D4D03DA8B4F}" type="presOf" srcId="{BF8539CB-8541-4E9E-8ABB-55B948D141DB}" destId="{31C36599-BB06-4BD0-8923-52411F3E9EC5}" srcOrd="0" destOrd="0" presId="urn:microsoft.com/office/officeart/2005/8/layout/chart3"/>
    <dgm:cxn modelId="{2AD8691A-D920-4229-8CC8-D986ED03A028}" srcId="{B770483B-CEA1-4308-A974-D2BCC5D76433}" destId="{FC6417CD-4129-4DF2-AB70-FFCD5244A81C}" srcOrd="5" destOrd="0" parTransId="{FB272CF4-C455-464F-B176-B75B275A000B}" sibTransId="{19015A1C-4F10-46A9-BAE9-2075C0E39473}"/>
    <dgm:cxn modelId="{71F25E51-1E6D-4705-AD15-5FE6741C77A4}" srcId="{B770483B-CEA1-4308-A974-D2BCC5D76433}" destId="{53C0852B-5CDE-487E-AA5C-21C6F2FA8E00}" srcOrd="3" destOrd="0" parTransId="{A1EDF373-F2DE-447C-8645-977F56845804}" sibTransId="{8EBA8BC5-2705-449E-97B2-3363A3FB5EB2}"/>
    <dgm:cxn modelId="{CE6C7B82-60CC-47E5-8D5C-B60CDDD56326}" type="presOf" srcId="{10C9F221-C601-4690-9CEB-14D625F584B7}" destId="{2A84C147-E0D0-415F-BC06-E93A813ECD78}" srcOrd="1" destOrd="0" presId="urn:microsoft.com/office/officeart/2005/8/layout/chart3"/>
    <dgm:cxn modelId="{3B7E4369-9DAC-49C6-9DA4-665AF57164A4}" type="presOf" srcId="{5CC8D732-20A7-4209-8D38-22C1D1EDC731}" destId="{7999FE68-1FBC-4790-AC60-A19B4592FDBB}" srcOrd="1" destOrd="0" presId="urn:microsoft.com/office/officeart/2005/8/layout/chart3"/>
    <dgm:cxn modelId="{7FDBCA1F-DDAC-4CA8-9025-5063C7A09AD3}" type="presOf" srcId="{BF8539CB-8541-4E9E-8ABB-55B948D141DB}" destId="{DEBDAB0C-012E-40E1-9985-5C4B367474B0}" srcOrd="1" destOrd="0" presId="urn:microsoft.com/office/officeart/2005/8/layout/chart3"/>
    <dgm:cxn modelId="{ECDAD929-2029-420C-B9BD-A968923DE014}" srcId="{B770483B-CEA1-4308-A974-D2BCC5D76433}" destId="{1078CC5E-D5A5-4F98-97E3-1206BB757D03}" srcOrd="1" destOrd="0" parTransId="{B303D2F1-62F0-48C1-9E07-696BABF58947}" sibTransId="{B891DC87-3E74-4B15-BADA-3473CE904610}"/>
    <dgm:cxn modelId="{E6AC6CD9-1158-4D46-9A67-737700252A48}" type="presOf" srcId="{3BDB91A4-AD30-402B-A07E-0A9F7AAD13DF}" destId="{34E025FD-D6E5-49C1-8876-EE7D4F073DD7}" srcOrd="1" destOrd="0" presId="urn:microsoft.com/office/officeart/2005/8/layout/chart3"/>
    <dgm:cxn modelId="{60086485-1258-49A9-80F8-A5FF41568CF9}" type="presOf" srcId="{53C0852B-5CDE-487E-AA5C-21C6F2FA8E00}" destId="{9410F41D-F3CA-4B4B-A277-3BB64F6648BF}" srcOrd="0" destOrd="0" presId="urn:microsoft.com/office/officeart/2005/8/layout/chart3"/>
    <dgm:cxn modelId="{C6221BB8-F7BC-4EFF-AB8F-B97279BE2D3D}" type="presOf" srcId="{3BDB91A4-AD30-402B-A07E-0A9F7AAD13DF}" destId="{3AADF39C-83E4-415F-BD6C-35CB56B89493}" srcOrd="0" destOrd="0" presId="urn:microsoft.com/office/officeart/2005/8/layout/chart3"/>
    <dgm:cxn modelId="{CE8910A0-31F5-459C-9F48-A2018885444E}" srcId="{B770483B-CEA1-4308-A974-D2BCC5D76433}" destId="{3BDB91A4-AD30-402B-A07E-0A9F7AAD13DF}" srcOrd="6" destOrd="0" parTransId="{3A4C7B53-BEA7-4398-B992-6CE06A79C01A}" sibTransId="{3F43D42B-6603-4FAA-AF54-BAEDD13FC882}"/>
    <dgm:cxn modelId="{7F51B0F5-B02D-4D32-9E92-F43FE62D9AA1}" type="presOf" srcId="{FC6417CD-4129-4DF2-AB70-FFCD5244A81C}" destId="{C5E5D479-2297-40C4-8BB9-BECE93423B10}" srcOrd="0" destOrd="0" presId="urn:microsoft.com/office/officeart/2005/8/layout/chart3"/>
    <dgm:cxn modelId="{63E53B3B-877C-4AEE-914C-D7FF6C640DB3}" type="presOf" srcId="{B770483B-CEA1-4308-A974-D2BCC5D76433}" destId="{30A53F41-B6B5-48A1-A99B-35C9E8E6E916}" srcOrd="0" destOrd="0" presId="urn:microsoft.com/office/officeart/2005/8/layout/chart3"/>
    <dgm:cxn modelId="{7CEB11C2-DB17-40E2-827D-C05A260A88D6}" type="presOf" srcId="{53C0852B-5CDE-487E-AA5C-21C6F2FA8E00}" destId="{7E87BB9D-A75E-4BF5-8D1D-552C2A9152DB}" srcOrd="1" destOrd="0" presId="urn:microsoft.com/office/officeart/2005/8/layout/chart3"/>
    <dgm:cxn modelId="{5C558250-47B2-4BB1-90A6-F1E1B9A4D56C}" type="presOf" srcId="{5CC8D732-20A7-4209-8D38-22C1D1EDC731}" destId="{CAB7BDAF-0623-49BD-A465-BC872BCB9C0D}" srcOrd="0" destOrd="0" presId="urn:microsoft.com/office/officeart/2005/8/layout/chart3"/>
    <dgm:cxn modelId="{0A061653-0CB5-429D-BB86-63FA2D9EC030}" srcId="{B770483B-CEA1-4308-A974-D2BCC5D76433}" destId="{10C9F221-C601-4690-9CEB-14D625F584B7}" srcOrd="0" destOrd="0" parTransId="{68B336F2-10AA-44E3-A6BB-295DF0E198DE}" sibTransId="{0E97E0FA-A9EC-4B3C-A96B-DF6488DC7EB3}"/>
    <dgm:cxn modelId="{3DB85C89-2CCF-49AD-AC74-C4D2F4F8FE75}" type="presOf" srcId="{FC6417CD-4129-4DF2-AB70-FFCD5244A81C}" destId="{1A60784F-6999-45A8-AFCB-9EBEA02EA250}" srcOrd="1" destOrd="0" presId="urn:microsoft.com/office/officeart/2005/8/layout/chart3"/>
    <dgm:cxn modelId="{9FDD2699-D2FD-4D37-9EE8-3F64AA4FF4DF}" srcId="{B770483B-CEA1-4308-A974-D2BCC5D76433}" destId="{5CC8D732-20A7-4209-8D38-22C1D1EDC731}" srcOrd="2" destOrd="0" parTransId="{BF9CA8A8-7B66-46BD-AE5B-D2864180E127}" sibTransId="{6B265E8B-3992-46AD-94F4-FBC5966C9A2A}"/>
    <dgm:cxn modelId="{9C2C6CCE-4425-4445-8ED7-A9256238551F}" srcId="{B770483B-CEA1-4308-A974-D2BCC5D76433}" destId="{BF8539CB-8541-4E9E-8ABB-55B948D141DB}" srcOrd="4" destOrd="0" parTransId="{D6AF03B2-28F9-4D92-BDEF-078FAE12ABDE}" sibTransId="{0864CA1B-C497-4F04-8987-9EE02FD6E339}"/>
    <dgm:cxn modelId="{613B48A3-503A-463D-9EC2-BDC5422FB31A}" type="presOf" srcId="{1078CC5E-D5A5-4F98-97E3-1206BB757D03}" destId="{09FF35F2-2D8F-4383-8121-2DDE63203DEF}" srcOrd="1" destOrd="0" presId="urn:microsoft.com/office/officeart/2005/8/layout/chart3"/>
    <dgm:cxn modelId="{23065B5A-2238-4DCD-976D-1481DF98390B}" type="presOf" srcId="{10C9F221-C601-4690-9CEB-14D625F584B7}" destId="{63047529-5102-4C13-A068-871213057711}" srcOrd="0" destOrd="0" presId="urn:microsoft.com/office/officeart/2005/8/layout/chart3"/>
    <dgm:cxn modelId="{C49E60B3-1F63-4168-A700-7B5753172FC9}" type="presOf" srcId="{1078CC5E-D5A5-4F98-97E3-1206BB757D03}" destId="{5A8513B4-F07D-4F66-BB07-61583D07BA6F}" srcOrd="0" destOrd="0" presId="urn:microsoft.com/office/officeart/2005/8/layout/chart3"/>
    <dgm:cxn modelId="{83EF5F0F-409A-43D5-B629-4B66E276D1EB}" type="presParOf" srcId="{30A53F41-B6B5-48A1-A99B-35C9E8E6E916}" destId="{63047529-5102-4C13-A068-871213057711}" srcOrd="0" destOrd="0" presId="urn:microsoft.com/office/officeart/2005/8/layout/chart3"/>
    <dgm:cxn modelId="{12FB7E61-5757-4EF6-A50B-B1DC52394544}" type="presParOf" srcId="{30A53F41-B6B5-48A1-A99B-35C9E8E6E916}" destId="{2A84C147-E0D0-415F-BC06-E93A813ECD78}" srcOrd="1" destOrd="0" presId="urn:microsoft.com/office/officeart/2005/8/layout/chart3"/>
    <dgm:cxn modelId="{C747C48B-508E-4FC6-8C9F-9019912B7F27}" type="presParOf" srcId="{30A53F41-B6B5-48A1-A99B-35C9E8E6E916}" destId="{5A8513B4-F07D-4F66-BB07-61583D07BA6F}" srcOrd="2" destOrd="0" presId="urn:microsoft.com/office/officeart/2005/8/layout/chart3"/>
    <dgm:cxn modelId="{5148DA22-7E7F-427B-97CE-3E9C65610CD3}" type="presParOf" srcId="{30A53F41-B6B5-48A1-A99B-35C9E8E6E916}" destId="{09FF35F2-2D8F-4383-8121-2DDE63203DEF}" srcOrd="3" destOrd="0" presId="urn:microsoft.com/office/officeart/2005/8/layout/chart3"/>
    <dgm:cxn modelId="{381A840E-5BD2-470A-BB3B-491E8F617551}" type="presParOf" srcId="{30A53F41-B6B5-48A1-A99B-35C9E8E6E916}" destId="{CAB7BDAF-0623-49BD-A465-BC872BCB9C0D}" srcOrd="4" destOrd="0" presId="urn:microsoft.com/office/officeart/2005/8/layout/chart3"/>
    <dgm:cxn modelId="{C6B372BC-7111-411B-9486-4C7AE88723E7}" type="presParOf" srcId="{30A53F41-B6B5-48A1-A99B-35C9E8E6E916}" destId="{7999FE68-1FBC-4790-AC60-A19B4592FDBB}" srcOrd="5" destOrd="0" presId="urn:microsoft.com/office/officeart/2005/8/layout/chart3"/>
    <dgm:cxn modelId="{2A821DE7-F5B0-423C-A368-51E340C86731}" type="presParOf" srcId="{30A53F41-B6B5-48A1-A99B-35C9E8E6E916}" destId="{9410F41D-F3CA-4B4B-A277-3BB64F6648BF}" srcOrd="6" destOrd="0" presId="urn:microsoft.com/office/officeart/2005/8/layout/chart3"/>
    <dgm:cxn modelId="{9BA83CC9-9FAF-4282-8E91-8E82206BDABE}" type="presParOf" srcId="{30A53F41-B6B5-48A1-A99B-35C9E8E6E916}" destId="{7E87BB9D-A75E-4BF5-8D1D-552C2A9152DB}" srcOrd="7" destOrd="0" presId="urn:microsoft.com/office/officeart/2005/8/layout/chart3"/>
    <dgm:cxn modelId="{591E8F27-6010-44B1-A4FD-F637F4E425A6}" type="presParOf" srcId="{30A53F41-B6B5-48A1-A99B-35C9E8E6E916}" destId="{31C36599-BB06-4BD0-8923-52411F3E9EC5}" srcOrd="8" destOrd="0" presId="urn:microsoft.com/office/officeart/2005/8/layout/chart3"/>
    <dgm:cxn modelId="{54E50399-8E74-41B8-8DA5-FE0B10198087}" type="presParOf" srcId="{30A53F41-B6B5-48A1-A99B-35C9E8E6E916}" destId="{DEBDAB0C-012E-40E1-9985-5C4B367474B0}" srcOrd="9" destOrd="0" presId="urn:microsoft.com/office/officeart/2005/8/layout/chart3"/>
    <dgm:cxn modelId="{B4655E23-134D-48DE-9CB6-93E0522ED43E}" type="presParOf" srcId="{30A53F41-B6B5-48A1-A99B-35C9E8E6E916}" destId="{C5E5D479-2297-40C4-8BB9-BECE93423B10}" srcOrd="10" destOrd="0" presId="urn:microsoft.com/office/officeart/2005/8/layout/chart3"/>
    <dgm:cxn modelId="{5FA97B93-1309-431B-B421-BCA5DAC09396}" type="presParOf" srcId="{30A53F41-B6B5-48A1-A99B-35C9E8E6E916}" destId="{1A60784F-6999-45A8-AFCB-9EBEA02EA250}" srcOrd="11" destOrd="0" presId="urn:microsoft.com/office/officeart/2005/8/layout/chart3"/>
    <dgm:cxn modelId="{46193757-515E-4B55-A5F2-D7F8E6A891E4}" type="presParOf" srcId="{30A53F41-B6B5-48A1-A99B-35C9E8E6E916}" destId="{3AADF39C-83E4-415F-BD6C-35CB56B89493}" srcOrd="12" destOrd="0" presId="urn:microsoft.com/office/officeart/2005/8/layout/chart3"/>
    <dgm:cxn modelId="{F76350C2-3DF2-47EF-AB81-9C6F31CEE30E}" type="presParOf" srcId="{30A53F41-B6B5-48A1-A99B-35C9E8E6E916}" destId="{34E025FD-D6E5-49C1-8876-EE7D4F073DD7}" srcOrd="13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B770483B-CEA1-4308-A974-D2BCC5D76433}" type="doc">
      <dgm:prSet loTypeId="urn:microsoft.com/office/officeart/2005/8/layout/chart3" loCatId="cycle" qsTypeId="urn:microsoft.com/office/officeart/2005/8/quickstyle/3d9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0C9F221-C601-4690-9CEB-14D625F584B7}">
      <dgm:prSet phldrT="[Text]"/>
      <dgm:spPr/>
      <dgm:t>
        <a:bodyPr/>
        <a:lstStyle/>
        <a:p>
          <a:endParaRPr lang="en-US" dirty="0"/>
        </a:p>
      </dgm:t>
    </dgm:pt>
    <dgm:pt modelId="{68B336F2-10AA-44E3-A6BB-295DF0E198DE}" type="parTrans" cxnId="{0A061653-0CB5-429D-BB86-63FA2D9EC030}">
      <dgm:prSet/>
      <dgm:spPr/>
      <dgm:t>
        <a:bodyPr/>
        <a:lstStyle/>
        <a:p>
          <a:endParaRPr lang="en-US"/>
        </a:p>
      </dgm:t>
    </dgm:pt>
    <dgm:pt modelId="{0E97E0FA-A9EC-4B3C-A96B-DF6488DC7EB3}" type="sibTrans" cxnId="{0A061653-0CB5-429D-BB86-63FA2D9EC030}">
      <dgm:prSet/>
      <dgm:spPr/>
      <dgm:t>
        <a:bodyPr/>
        <a:lstStyle/>
        <a:p>
          <a:endParaRPr lang="en-US"/>
        </a:p>
      </dgm:t>
    </dgm:pt>
    <dgm:pt modelId="{1078CC5E-D5A5-4F98-97E3-1206BB757D03}">
      <dgm:prSet phldrT="[Text]"/>
      <dgm:spPr/>
      <dgm:t>
        <a:bodyPr/>
        <a:lstStyle/>
        <a:p>
          <a:endParaRPr lang="en-US" dirty="0"/>
        </a:p>
      </dgm:t>
    </dgm:pt>
    <dgm:pt modelId="{B303D2F1-62F0-48C1-9E07-696BABF58947}" type="parTrans" cxnId="{ECDAD929-2029-420C-B9BD-A968923DE014}">
      <dgm:prSet/>
      <dgm:spPr/>
      <dgm:t>
        <a:bodyPr/>
        <a:lstStyle/>
        <a:p>
          <a:endParaRPr lang="en-US"/>
        </a:p>
      </dgm:t>
    </dgm:pt>
    <dgm:pt modelId="{B891DC87-3E74-4B15-BADA-3473CE904610}" type="sibTrans" cxnId="{ECDAD929-2029-420C-B9BD-A968923DE014}">
      <dgm:prSet/>
      <dgm:spPr/>
      <dgm:t>
        <a:bodyPr/>
        <a:lstStyle/>
        <a:p>
          <a:endParaRPr lang="en-US"/>
        </a:p>
      </dgm:t>
    </dgm:pt>
    <dgm:pt modelId="{5CC8D732-20A7-4209-8D38-22C1D1EDC731}">
      <dgm:prSet phldrT="[Text]"/>
      <dgm:spPr/>
      <dgm:t>
        <a:bodyPr/>
        <a:lstStyle/>
        <a:p>
          <a:endParaRPr lang="en-US" dirty="0"/>
        </a:p>
      </dgm:t>
    </dgm:pt>
    <dgm:pt modelId="{BF9CA8A8-7B66-46BD-AE5B-D2864180E127}" type="parTrans" cxnId="{9FDD2699-D2FD-4D37-9EE8-3F64AA4FF4DF}">
      <dgm:prSet/>
      <dgm:spPr/>
      <dgm:t>
        <a:bodyPr/>
        <a:lstStyle/>
        <a:p>
          <a:endParaRPr lang="en-US"/>
        </a:p>
      </dgm:t>
    </dgm:pt>
    <dgm:pt modelId="{6B265E8B-3992-46AD-94F4-FBC5966C9A2A}" type="sibTrans" cxnId="{9FDD2699-D2FD-4D37-9EE8-3F64AA4FF4DF}">
      <dgm:prSet/>
      <dgm:spPr/>
      <dgm:t>
        <a:bodyPr/>
        <a:lstStyle/>
        <a:p>
          <a:endParaRPr lang="en-US"/>
        </a:p>
      </dgm:t>
    </dgm:pt>
    <dgm:pt modelId="{53C0852B-5CDE-487E-AA5C-21C6F2FA8E00}">
      <dgm:prSet/>
      <dgm:spPr>
        <a:solidFill>
          <a:srgbClr val="92D050"/>
        </a:solidFill>
      </dgm:spPr>
      <dgm:t>
        <a:bodyPr/>
        <a:lstStyle/>
        <a:p>
          <a:endParaRPr lang="en-US"/>
        </a:p>
      </dgm:t>
    </dgm:pt>
    <dgm:pt modelId="{A1EDF373-F2DE-447C-8645-977F56845804}" type="parTrans" cxnId="{71F25E51-1E6D-4705-AD15-5FE6741C77A4}">
      <dgm:prSet/>
      <dgm:spPr/>
      <dgm:t>
        <a:bodyPr/>
        <a:lstStyle/>
        <a:p>
          <a:endParaRPr lang="en-US"/>
        </a:p>
      </dgm:t>
    </dgm:pt>
    <dgm:pt modelId="{8EBA8BC5-2705-449E-97B2-3363A3FB5EB2}" type="sibTrans" cxnId="{71F25E51-1E6D-4705-AD15-5FE6741C77A4}">
      <dgm:prSet/>
      <dgm:spPr/>
      <dgm:t>
        <a:bodyPr/>
        <a:lstStyle/>
        <a:p>
          <a:endParaRPr lang="en-US"/>
        </a:p>
      </dgm:t>
    </dgm:pt>
    <dgm:pt modelId="{BF8539CB-8541-4E9E-8ABB-55B948D141DB}">
      <dgm:prSet/>
      <dgm:spPr>
        <a:solidFill>
          <a:srgbClr val="92D050"/>
        </a:solidFill>
      </dgm:spPr>
      <dgm:t>
        <a:bodyPr/>
        <a:lstStyle/>
        <a:p>
          <a:endParaRPr lang="en-US"/>
        </a:p>
      </dgm:t>
    </dgm:pt>
    <dgm:pt modelId="{D6AF03B2-28F9-4D92-BDEF-078FAE12ABDE}" type="parTrans" cxnId="{9C2C6CCE-4425-4445-8ED7-A9256238551F}">
      <dgm:prSet/>
      <dgm:spPr/>
      <dgm:t>
        <a:bodyPr/>
        <a:lstStyle/>
        <a:p>
          <a:endParaRPr lang="en-US"/>
        </a:p>
      </dgm:t>
    </dgm:pt>
    <dgm:pt modelId="{0864CA1B-C497-4F04-8987-9EE02FD6E339}" type="sibTrans" cxnId="{9C2C6CCE-4425-4445-8ED7-A9256238551F}">
      <dgm:prSet/>
      <dgm:spPr/>
      <dgm:t>
        <a:bodyPr/>
        <a:lstStyle/>
        <a:p>
          <a:endParaRPr lang="en-US"/>
        </a:p>
      </dgm:t>
    </dgm:pt>
    <dgm:pt modelId="{FC6417CD-4129-4DF2-AB70-FFCD5244A81C}">
      <dgm:prSet/>
      <dgm:spPr/>
      <dgm:t>
        <a:bodyPr/>
        <a:lstStyle/>
        <a:p>
          <a:endParaRPr lang="en-US"/>
        </a:p>
      </dgm:t>
    </dgm:pt>
    <dgm:pt modelId="{FB272CF4-C455-464F-B176-B75B275A000B}" type="parTrans" cxnId="{2AD8691A-D920-4229-8CC8-D986ED03A028}">
      <dgm:prSet/>
      <dgm:spPr/>
      <dgm:t>
        <a:bodyPr/>
        <a:lstStyle/>
        <a:p>
          <a:endParaRPr lang="en-US"/>
        </a:p>
      </dgm:t>
    </dgm:pt>
    <dgm:pt modelId="{19015A1C-4F10-46A9-BAE9-2075C0E39473}" type="sibTrans" cxnId="{2AD8691A-D920-4229-8CC8-D986ED03A028}">
      <dgm:prSet/>
      <dgm:spPr/>
      <dgm:t>
        <a:bodyPr/>
        <a:lstStyle/>
        <a:p>
          <a:endParaRPr lang="en-US"/>
        </a:p>
      </dgm:t>
    </dgm:pt>
    <dgm:pt modelId="{3BDB91A4-AD30-402B-A07E-0A9F7AAD13DF}">
      <dgm:prSet/>
      <dgm:spPr/>
      <dgm:t>
        <a:bodyPr/>
        <a:lstStyle/>
        <a:p>
          <a:endParaRPr lang="en-US"/>
        </a:p>
      </dgm:t>
    </dgm:pt>
    <dgm:pt modelId="{3A4C7B53-BEA7-4398-B992-6CE06A79C01A}" type="parTrans" cxnId="{CE8910A0-31F5-459C-9F48-A2018885444E}">
      <dgm:prSet/>
      <dgm:spPr/>
      <dgm:t>
        <a:bodyPr/>
        <a:lstStyle/>
        <a:p>
          <a:endParaRPr lang="en-US"/>
        </a:p>
      </dgm:t>
    </dgm:pt>
    <dgm:pt modelId="{3F43D42B-6603-4FAA-AF54-BAEDD13FC882}" type="sibTrans" cxnId="{CE8910A0-31F5-459C-9F48-A2018885444E}">
      <dgm:prSet/>
      <dgm:spPr/>
      <dgm:t>
        <a:bodyPr/>
        <a:lstStyle/>
        <a:p>
          <a:endParaRPr lang="en-US"/>
        </a:p>
      </dgm:t>
    </dgm:pt>
    <dgm:pt modelId="{30A53F41-B6B5-48A1-A99B-35C9E8E6E916}" type="pres">
      <dgm:prSet presAssocID="{B770483B-CEA1-4308-A974-D2BCC5D76433}" presName="compositeShape" presStyleCnt="0">
        <dgm:presLayoutVars>
          <dgm:chMax val="7"/>
          <dgm:dir/>
          <dgm:resizeHandles val="exact"/>
        </dgm:presLayoutVars>
      </dgm:prSet>
      <dgm:spPr/>
    </dgm:pt>
    <dgm:pt modelId="{63047529-5102-4C13-A068-871213057711}" type="pres">
      <dgm:prSet presAssocID="{B770483B-CEA1-4308-A974-D2BCC5D76433}" presName="wedge1" presStyleLbl="node1" presStyleIdx="0" presStyleCnt="7" custLinFactNeighborX="-2058" custLinFactNeighborY="6174"/>
      <dgm:spPr/>
    </dgm:pt>
    <dgm:pt modelId="{2A84C147-E0D0-415F-BC06-E93A813ECD78}" type="pres">
      <dgm:prSet presAssocID="{B770483B-CEA1-4308-A974-D2BCC5D76433}" presName="wedge1Tx" presStyleLbl="node1" presStyleIdx="0" presStyleCnt="7">
        <dgm:presLayoutVars>
          <dgm:chMax val="0"/>
          <dgm:chPref val="0"/>
          <dgm:bulletEnabled val="1"/>
        </dgm:presLayoutVars>
      </dgm:prSet>
      <dgm:spPr/>
    </dgm:pt>
    <dgm:pt modelId="{5A8513B4-F07D-4F66-BB07-61583D07BA6F}" type="pres">
      <dgm:prSet presAssocID="{B770483B-CEA1-4308-A974-D2BCC5D76433}" presName="wedge2" presStyleLbl="node1" presStyleIdx="1" presStyleCnt="7"/>
      <dgm:spPr/>
    </dgm:pt>
    <dgm:pt modelId="{09FF35F2-2D8F-4383-8121-2DDE63203DEF}" type="pres">
      <dgm:prSet presAssocID="{B770483B-CEA1-4308-A974-D2BCC5D76433}" presName="wedge2Tx" presStyleLbl="node1" presStyleIdx="1" presStyleCnt="7">
        <dgm:presLayoutVars>
          <dgm:chMax val="0"/>
          <dgm:chPref val="0"/>
          <dgm:bulletEnabled val="1"/>
        </dgm:presLayoutVars>
      </dgm:prSet>
      <dgm:spPr/>
    </dgm:pt>
    <dgm:pt modelId="{CAB7BDAF-0623-49BD-A465-BC872BCB9C0D}" type="pres">
      <dgm:prSet presAssocID="{B770483B-CEA1-4308-A974-D2BCC5D76433}" presName="wedge3" presStyleLbl="node1" presStyleIdx="2" presStyleCnt="7"/>
      <dgm:spPr/>
    </dgm:pt>
    <dgm:pt modelId="{7999FE68-1FBC-4790-AC60-A19B4592FDBB}" type="pres">
      <dgm:prSet presAssocID="{B770483B-CEA1-4308-A974-D2BCC5D76433}" presName="wedge3Tx" presStyleLbl="node1" presStyleIdx="2" presStyleCnt="7">
        <dgm:presLayoutVars>
          <dgm:chMax val="0"/>
          <dgm:chPref val="0"/>
          <dgm:bulletEnabled val="1"/>
        </dgm:presLayoutVars>
      </dgm:prSet>
      <dgm:spPr/>
    </dgm:pt>
    <dgm:pt modelId="{9410F41D-F3CA-4B4B-A277-3BB64F6648BF}" type="pres">
      <dgm:prSet presAssocID="{B770483B-CEA1-4308-A974-D2BCC5D76433}" presName="wedge4" presStyleLbl="node1" presStyleIdx="3" presStyleCnt="7"/>
      <dgm:spPr/>
    </dgm:pt>
    <dgm:pt modelId="{7E87BB9D-A75E-4BF5-8D1D-552C2A9152DB}" type="pres">
      <dgm:prSet presAssocID="{B770483B-CEA1-4308-A974-D2BCC5D76433}" presName="wedge4Tx" presStyleLbl="node1" presStyleIdx="3" presStyleCnt="7">
        <dgm:presLayoutVars>
          <dgm:chMax val="0"/>
          <dgm:chPref val="0"/>
          <dgm:bulletEnabled val="1"/>
        </dgm:presLayoutVars>
      </dgm:prSet>
      <dgm:spPr/>
    </dgm:pt>
    <dgm:pt modelId="{31C36599-BB06-4BD0-8923-52411F3E9EC5}" type="pres">
      <dgm:prSet presAssocID="{B770483B-CEA1-4308-A974-D2BCC5D76433}" presName="wedge5" presStyleLbl="node1" presStyleIdx="4" presStyleCnt="7" custLinFactNeighborX="3134"/>
      <dgm:spPr/>
    </dgm:pt>
    <dgm:pt modelId="{DEBDAB0C-012E-40E1-9985-5C4B367474B0}" type="pres">
      <dgm:prSet presAssocID="{B770483B-CEA1-4308-A974-D2BCC5D76433}" presName="wedge5Tx" presStyleLbl="node1" presStyleIdx="4" presStyleCnt="7">
        <dgm:presLayoutVars>
          <dgm:chMax val="0"/>
          <dgm:chPref val="0"/>
          <dgm:bulletEnabled val="1"/>
        </dgm:presLayoutVars>
      </dgm:prSet>
      <dgm:spPr/>
    </dgm:pt>
    <dgm:pt modelId="{C5E5D479-2297-40C4-8BB9-BECE93423B10}" type="pres">
      <dgm:prSet presAssocID="{B770483B-CEA1-4308-A974-D2BCC5D76433}" presName="wedge6" presStyleLbl="node1" presStyleIdx="5" presStyleCnt="7" custLinFactNeighborX="3430" custLinFactNeighborY="1372"/>
      <dgm:spPr/>
    </dgm:pt>
    <dgm:pt modelId="{1A60784F-6999-45A8-AFCB-9EBEA02EA250}" type="pres">
      <dgm:prSet presAssocID="{B770483B-CEA1-4308-A974-D2BCC5D76433}" presName="wedge6Tx" presStyleLbl="node1" presStyleIdx="5" presStyleCnt="7">
        <dgm:presLayoutVars>
          <dgm:chMax val="0"/>
          <dgm:chPref val="0"/>
          <dgm:bulletEnabled val="1"/>
        </dgm:presLayoutVars>
      </dgm:prSet>
      <dgm:spPr/>
    </dgm:pt>
    <dgm:pt modelId="{3AADF39C-83E4-415F-BD6C-35CB56B89493}" type="pres">
      <dgm:prSet presAssocID="{B770483B-CEA1-4308-A974-D2BCC5D76433}" presName="wedge7" presStyleLbl="node1" presStyleIdx="6" presStyleCnt="7" custLinFactNeighborX="2058" custLinFactNeighborY="2058"/>
      <dgm:spPr/>
    </dgm:pt>
    <dgm:pt modelId="{34E025FD-D6E5-49C1-8876-EE7D4F073DD7}" type="pres">
      <dgm:prSet presAssocID="{B770483B-CEA1-4308-A974-D2BCC5D76433}" presName="wedge7Tx" presStyleLbl="node1" presStyleIdx="6" presStyleCnt="7">
        <dgm:presLayoutVars>
          <dgm:chMax val="0"/>
          <dgm:chPref val="0"/>
          <dgm:bulletEnabled val="1"/>
        </dgm:presLayoutVars>
      </dgm:prSet>
      <dgm:spPr/>
    </dgm:pt>
  </dgm:ptLst>
  <dgm:cxnLst>
    <dgm:cxn modelId="{71F25E51-1E6D-4705-AD15-5FE6741C77A4}" srcId="{B770483B-CEA1-4308-A974-D2BCC5D76433}" destId="{53C0852B-5CDE-487E-AA5C-21C6F2FA8E00}" srcOrd="3" destOrd="0" parTransId="{A1EDF373-F2DE-447C-8645-977F56845804}" sibTransId="{8EBA8BC5-2705-449E-97B2-3363A3FB5EB2}"/>
    <dgm:cxn modelId="{2AD8691A-D920-4229-8CC8-D986ED03A028}" srcId="{B770483B-CEA1-4308-A974-D2BCC5D76433}" destId="{FC6417CD-4129-4DF2-AB70-FFCD5244A81C}" srcOrd="5" destOrd="0" parTransId="{FB272CF4-C455-464F-B176-B75B275A000B}" sibTransId="{19015A1C-4F10-46A9-BAE9-2075C0E39473}"/>
    <dgm:cxn modelId="{6C2AADB6-43DD-4A14-B197-0D4D03DA8B4F}" type="presOf" srcId="{BF8539CB-8541-4E9E-8ABB-55B948D141DB}" destId="{31C36599-BB06-4BD0-8923-52411F3E9EC5}" srcOrd="0" destOrd="0" presId="urn:microsoft.com/office/officeart/2005/8/layout/chart3"/>
    <dgm:cxn modelId="{CE6C7B82-60CC-47E5-8D5C-B60CDDD56326}" type="presOf" srcId="{10C9F221-C601-4690-9CEB-14D625F584B7}" destId="{2A84C147-E0D0-415F-BC06-E93A813ECD78}" srcOrd="1" destOrd="0" presId="urn:microsoft.com/office/officeart/2005/8/layout/chart3"/>
    <dgm:cxn modelId="{3B7E4369-9DAC-49C6-9DA4-665AF57164A4}" type="presOf" srcId="{5CC8D732-20A7-4209-8D38-22C1D1EDC731}" destId="{7999FE68-1FBC-4790-AC60-A19B4592FDBB}" srcOrd="1" destOrd="0" presId="urn:microsoft.com/office/officeart/2005/8/layout/chart3"/>
    <dgm:cxn modelId="{7FDBCA1F-DDAC-4CA8-9025-5063C7A09AD3}" type="presOf" srcId="{BF8539CB-8541-4E9E-8ABB-55B948D141DB}" destId="{DEBDAB0C-012E-40E1-9985-5C4B367474B0}" srcOrd="1" destOrd="0" presId="urn:microsoft.com/office/officeart/2005/8/layout/chart3"/>
    <dgm:cxn modelId="{ECDAD929-2029-420C-B9BD-A968923DE014}" srcId="{B770483B-CEA1-4308-A974-D2BCC5D76433}" destId="{1078CC5E-D5A5-4F98-97E3-1206BB757D03}" srcOrd="1" destOrd="0" parTransId="{B303D2F1-62F0-48C1-9E07-696BABF58947}" sibTransId="{B891DC87-3E74-4B15-BADA-3473CE904610}"/>
    <dgm:cxn modelId="{E6AC6CD9-1158-4D46-9A67-737700252A48}" type="presOf" srcId="{3BDB91A4-AD30-402B-A07E-0A9F7AAD13DF}" destId="{34E025FD-D6E5-49C1-8876-EE7D4F073DD7}" srcOrd="1" destOrd="0" presId="urn:microsoft.com/office/officeart/2005/8/layout/chart3"/>
    <dgm:cxn modelId="{60086485-1258-49A9-80F8-A5FF41568CF9}" type="presOf" srcId="{53C0852B-5CDE-487E-AA5C-21C6F2FA8E00}" destId="{9410F41D-F3CA-4B4B-A277-3BB64F6648BF}" srcOrd="0" destOrd="0" presId="urn:microsoft.com/office/officeart/2005/8/layout/chart3"/>
    <dgm:cxn modelId="{C6221BB8-F7BC-4EFF-AB8F-B97279BE2D3D}" type="presOf" srcId="{3BDB91A4-AD30-402B-A07E-0A9F7AAD13DF}" destId="{3AADF39C-83E4-415F-BD6C-35CB56B89493}" srcOrd="0" destOrd="0" presId="urn:microsoft.com/office/officeart/2005/8/layout/chart3"/>
    <dgm:cxn modelId="{CE8910A0-31F5-459C-9F48-A2018885444E}" srcId="{B770483B-CEA1-4308-A974-D2BCC5D76433}" destId="{3BDB91A4-AD30-402B-A07E-0A9F7AAD13DF}" srcOrd="6" destOrd="0" parTransId="{3A4C7B53-BEA7-4398-B992-6CE06A79C01A}" sibTransId="{3F43D42B-6603-4FAA-AF54-BAEDD13FC882}"/>
    <dgm:cxn modelId="{7F51B0F5-B02D-4D32-9E92-F43FE62D9AA1}" type="presOf" srcId="{FC6417CD-4129-4DF2-AB70-FFCD5244A81C}" destId="{C5E5D479-2297-40C4-8BB9-BECE93423B10}" srcOrd="0" destOrd="0" presId="urn:microsoft.com/office/officeart/2005/8/layout/chart3"/>
    <dgm:cxn modelId="{63E53B3B-877C-4AEE-914C-D7FF6C640DB3}" type="presOf" srcId="{B770483B-CEA1-4308-A974-D2BCC5D76433}" destId="{30A53F41-B6B5-48A1-A99B-35C9E8E6E916}" srcOrd="0" destOrd="0" presId="urn:microsoft.com/office/officeart/2005/8/layout/chart3"/>
    <dgm:cxn modelId="{7CEB11C2-DB17-40E2-827D-C05A260A88D6}" type="presOf" srcId="{53C0852B-5CDE-487E-AA5C-21C6F2FA8E00}" destId="{7E87BB9D-A75E-4BF5-8D1D-552C2A9152DB}" srcOrd="1" destOrd="0" presId="urn:microsoft.com/office/officeart/2005/8/layout/chart3"/>
    <dgm:cxn modelId="{5C558250-47B2-4BB1-90A6-F1E1B9A4D56C}" type="presOf" srcId="{5CC8D732-20A7-4209-8D38-22C1D1EDC731}" destId="{CAB7BDAF-0623-49BD-A465-BC872BCB9C0D}" srcOrd="0" destOrd="0" presId="urn:microsoft.com/office/officeart/2005/8/layout/chart3"/>
    <dgm:cxn modelId="{0A061653-0CB5-429D-BB86-63FA2D9EC030}" srcId="{B770483B-CEA1-4308-A974-D2BCC5D76433}" destId="{10C9F221-C601-4690-9CEB-14D625F584B7}" srcOrd="0" destOrd="0" parTransId="{68B336F2-10AA-44E3-A6BB-295DF0E198DE}" sibTransId="{0E97E0FA-A9EC-4B3C-A96B-DF6488DC7EB3}"/>
    <dgm:cxn modelId="{3DB85C89-2CCF-49AD-AC74-C4D2F4F8FE75}" type="presOf" srcId="{FC6417CD-4129-4DF2-AB70-FFCD5244A81C}" destId="{1A60784F-6999-45A8-AFCB-9EBEA02EA250}" srcOrd="1" destOrd="0" presId="urn:microsoft.com/office/officeart/2005/8/layout/chart3"/>
    <dgm:cxn modelId="{9FDD2699-D2FD-4D37-9EE8-3F64AA4FF4DF}" srcId="{B770483B-CEA1-4308-A974-D2BCC5D76433}" destId="{5CC8D732-20A7-4209-8D38-22C1D1EDC731}" srcOrd="2" destOrd="0" parTransId="{BF9CA8A8-7B66-46BD-AE5B-D2864180E127}" sibTransId="{6B265E8B-3992-46AD-94F4-FBC5966C9A2A}"/>
    <dgm:cxn modelId="{9C2C6CCE-4425-4445-8ED7-A9256238551F}" srcId="{B770483B-CEA1-4308-A974-D2BCC5D76433}" destId="{BF8539CB-8541-4E9E-8ABB-55B948D141DB}" srcOrd="4" destOrd="0" parTransId="{D6AF03B2-28F9-4D92-BDEF-078FAE12ABDE}" sibTransId="{0864CA1B-C497-4F04-8987-9EE02FD6E339}"/>
    <dgm:cxn modelId="{613B48A3-503A-463D-9EC2-BDC5422FB31A}" type="presOf" srcId="{1078CC5E-D5A5-4F98-97E3-1206BB757D03}" destId="{09FF35F2-2D8F-4383-8121-2DDE63203DEF}" srcOrd="1" destOrd="0" presId="urn:microsoft.com/office/officeart/2005/8/layout/chart3"/>
    <dgm:cxn modelId="{23065B5A-2238-4DCD-976D-1481DF98390B}" type="presOf" srcId="{10C9F221-C601-4690-9CEB-14D625F584B7}" destId="{63047529-5102-4C13-A068-871213057711}" srcOrd="0" destOrd="0" presId="urn:microsoft.com/office/officeart/2005/8/layout/chart3"/>
    <dgm:cxn modelId="{C49E60B3-1F63-4168-A700-7B5753172FC9}" type="presOf" srcId="{1078CC5E-D5A5-4F98-97E3-1206BB757D03}" destId="{5A8513B4-F07D-4F66-BB07-61583D07BA6F}" srcOrd="0" destOrd="0" presId="urn:microsoft.com/office/officeart/2005/8/layout/chart3"/>
    <dgm:cxn modelId="{83EF5F0F-409A-43D5-B629-4B66E276D1EB}" type="presParOf" srcId="{30A53F41-B6B5-48A1-A99B-35C9E8E6E916}" destId="{63047529-5102-4C13-A068-871213057711}" srcOrd="0" destOrd="0" presId="urn:microsoft.com/office/officeart/2005/8/layout/chart3"/>
    <dgm:cxn modelId="{12FB7E61-5757-4EF6-A50B-B1DC52394544}" type="presParOf" srcId="{30A53F41-B6B5-48A1-A99B-35C9E8E6E916}" destId="{2A84C147-E0D0-415F-BC06-E93A813ECD78}" srcOrd="1" destOrd="0" presId="urn:microsoft.com/office/officeart/2005/8/layout/chart3"/>
    <dgm:cxn modelId="{C747C48B-508E-4FC6-8C9F-9019912B7F27}" type="presParOf" srcId="{30A53F41-B6B5-48A1-A99B-35C9E8E6E916}" destId="{5A8513B4-F07D-4F66-BB07-61583D07BA6F}" srcOrd="2" destOrd="0" presId="urn:microsoft.com/office/officeart/2005/8/layout/chart3"/>
    <dgm:cxn modelId="{5148DA22-7E7F-427B-97CE-3E9C65610CD3}" type="presParOf" srcId="{30A53F41-B6B5-48A1-A99B-35C9E8E6E916}" destId="{09FF35F2-2D8F-4383-8121-2DDE63203DEF}" srcOrd="3" destOrd="0" presId="urn:microsoft.com/office/officeart/2005/8/layout/chart3"/>
    <dgm:cxn modelId="{381A840E-5BD2-470A-BB3B-491E8F617551}" type="presParOf" srcId="{30A53F41-B6B5-48A1-A99B-35C9E8E6E916}" destId="{CAB7BDAF-0623-49BD-A465-BC872BCB9C0D}" srcOrd="4" destOrd="0" presId="urn:microsoft.com/office/officeart/2005/8/layout/chart3"/>
    <dgm:cxn modelId="{C6B372BC-7111-411B-9486-4C7AE88723E7}" type="presParOf" srcId="{30A53F41-B6B5-48A1-A99B-35C9E8E6E916}" destId="{7999FE68-1FBC-4790-AC60-A19B4592FDBB}" srcOrd="5" destOrd="0" presId="urn:microsoft.com/office/officeart/2005/8/layout/chart3"/>
    <dgm:cxn modelId="{2A821DE7-F5B0-423C-A368-51E340C86731}" type="presParOf" srcId="{30A53F41-B6B5-48A1-A99B-35C9E8E6E916}" destId="{9410F41D-F3CA-4B4B-A277-3BB64F6648BF}" srcOrd="6" destOrd="0" presId="urn:microsoft.com/office/officeart/2005/8/layout/chart3"/>
    <dgm:cxn modelId="{9BA83CC9-9FAF-4282-8E91-8E82206BDABE}" type="presParOf" srcId="{30A53F41-B6B5-48A1-A99B-35C9E8E6E916}" destId="{7E87BB9D-A75E-4BF5-8D1D-552C2A9152DB}" srcOrd="7" destOrd="0" presId="urn:microsoft.com/office/officeart/2005/8/layout/chart3"/>
    <dgm:cxn modelId="{591E8F27-6010-44B1-A4FD-F637F4E425A6}" type="presParOf" srcId="{30A53F41-B6B5-48A1-A99B-35C9E8E6E916}" destId="{31C36599-BB06-4BD0-8923-52411F3E9EC5}" srcOrd="8" destOrd="0" presId="urn:microsoft.com/office/officeart/2005/8/layout/chart3"/>
    <dgm:cxn modelId="{54E50399-8E74-41B8-8DA5-FE0B10198087}" type="presParOf" srcId="{30A53F41-B6B5-48A1-A99B-35C9E8E6E916}" destId="{DEBDAB0C-012E-40E1-9985-5C4B367474B0}" srcOrd="9" destOrd="0" presId="urn:microsoft.com/office/officeart/2005/8/layout/chart3"/>
    <dgm:cxn modelId="{B4655E23-134D-48DE-9CB6-93E0522ED43E}" type="presParOf" srcId="{30A53F41-B6B5-48A1-A99B-35C9E8E6E916}" destId="{C5E5D479-2297-40C4-8BB9-BECE93423B10}" srcOrd="10" destOrd="0" presId="urn:microsoft.com/office/officeart/2005/8/layout/chart3"/>
    <dgm:cxn modelId="{5FA97B93-1309-431B-B421-BCA5DAC09396}" type="presParOf" srcId="{30A53F41-B6B5-48A1-A99B-35C9E8E6E916}" destId="{1A60784F-6999-45A8-AFCB-9EBEA02EA250}" srcOrd="11" destOrd="0" presId="urn:microsoft.com/office/officeart/2005/8/layout/chart3"/>
    <dgm:cxn modelId="{46193757-515E-4B55-A5F2-D7F8E6A891E4}" type="presParOf" srcId="{30A53F41-B6B5-48A1-A99B-35C9E8E6E916}" destId="{3AADF39C-83E4-415F-BD6C-35CB56B89493}" srcOrd="12" destOrd="0" presId="urn:microsoft.com/office/officeart/2005/8/layout/chart3"/>
    <dgm:cxn modelId="{F76350C2-3DF2-47EF-AB81-9C6F31CEE30E}" type="presParOf" srcId="{30A53F41-B6B5-48A1-A99B-35C9E8E6E916}" destId="{34E025FD-D6E5-49C1-8876-EE7D4F073DD7}" srcOrd="13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B770483B-CEA1-4308-A974-D2BCC5D76433}" type="doc">
      <dgm:prSet loTypeId="urn:microsoft.com/office/officeart/2005/8/layout/chart3" loCatId="cycle" qsTypeId="urn:microsoft.com/office/officeart/2005/8/quickstyle/3d9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0C9F221-C601-4690-9CEB-14D625F584B7}">
      <dgm:prSet phldrT="[Text]"/>
      <dgm:spPr/>
      <dgm:t>
        <a:bodyPr/>
        <a:lstStyle/>
        <a:p>
          <a:endParaRPr lang="en-US" dirty="0"/>
        </a:p>
      </dgm:t>
    </dgm:pt>
    <dgm:pt modelId="{68B336F2-10AA-44E3-A6BB-295DF0E198DE}" type="parTrans" cxnId="{0A061653-0CB5-429D-BB86-63FA2D9EC030}">
      <dgm:prSet/>
      <dgm:spPr/>
      <dgm:t>
        <a:bodyPr/>
        <a:lstStyle/>
        <a:p>
          <a:endParaRPr lang="en-US"/>
        </a:p>
      </dgm:t>
    </dgm:pt>
    <dgm:pt modelId="{0E97E0FA-A9EC-4B3C-A96B-DF6488DC7EB3}" type="sibTrans" cxnId="{0A061653-0CB5-429D-BB86-63FA2D9EC030}">
      <dgm:prSet/>
      <dgm:spPr/>
      <dgm:t>
        <a:bodyPr/>
        <a:lstStyle/>
        <a:p>
          <a:endParaRPr lang="en-US"/>
        </a:p>
      </dgm:t>
    </dgm:pt>
    <dgm:pt modelId="{1078CC5E-D5A5-4F98-97E3-1206BB757D03}">
      <dgm:prSet phldrT="[Text]"/>
      <dgm:spPr>
        <a:solidFill>
          <a:srgbClr val="92D050"/>
        </a:solidFill>
      </dgm:spPr>
      <dgm:t>
        <a:bodyPr/>
        <a:lstStyle/>
        <a:p>
          <a:endParaRPr lang="en-US" dirty="0"/>
        </a:p>
      </dgm:t>
    </dgm:pt>
    <dgm:pt modelId="{B303D2F1-62F0-48C1-9E07-696BABF58947}" type="parTrans" cxnId="{ECDAD929-2029-420C-B9BD-A968923DE014}">
      <dgm:prSet/>
      <dgm:spPr/>
      <dgm:t>
        <a:bodyPr/>
        <a:lstStyle/>
        <a:p>
          <a:endParaRPr lang="en-US"/>
        </a:p>
      </dgm:t>
    </dgm:pt>
    <dgm:pt modelId="{B891DC87-3E74-4B15-BADA-3473CE904610}" type="sibTrans" cxnId="{ECDAD929-2029-420C-B9BD-A968923DE014}">
      <dgm:prSet/>
      <dgm:spPr/>
      <dgm:t>
        <a:bodyPr/>
        <a:lstStyle/>
        <a:p>
          <a:endParaRPr lang="en-US"/>
        </a:p>
      </dgm:t>
    </dgm:pt>
    <dgm:pt modelId="{5CC8D732-20A7-4209-8D38-22C1D1EDC731}">
      <dgm:prSet phldrT="[Text]"/>
      <dgm:spPr>
        <a:solidFill>
          <a:srgbClr val="92D050"/>
        </a:solidFill>
      </dgm:spPr>
      <dgm:t>
        <a:bodyPr/>
        <a:lstStyle/>
        <a:p>
          <a:endParaRPr lang="en-US" dirty="0"/>
        </a:p>
      </dgm:t>
    </dgm:pt>
    <dgm:pt modelId="{BF9CA8A8-7B66-46BD-AE5B-D2864180E127}" type="parTrans" cxnId="{9FDD2699-D2FD-4D37-9EE8-3F64AA4FF4DF}">
      <dgm:prSet/>
      <dgm:spPr/>
      <dgm:t>
        <a:bodyPr/>
        <a:lstStyle/>
        <a:p>
          <a:endParaRPr lang="en-US"/>
        </a:p>
      </dgm:t>
    </dgm:pt>
    <dgm:pt modelId="{6B265E8B-3992-46AD-94F4-FBC5966C9A2A}" type="sibTrans" cxnId="{9FDD2699-D2FD-4D37-9EE8-3F64AA4FF4DF}">
      <dgm:prSet/>
      <dgm:spPr/>
      <dgm:t>
        <a:bodyPr/>
        <a:lstStyle/>
        <a:p>
          <a:endParaRPr lang="en-US"/>
        </a:p>
      </dgm:t>
    </dgm:pt>
    <dgm:pt modelId="{79AB5863-CE93-44CE-9172-A36773BA5C65}">
      <dgm:prSet/>
      <dgm:spPr>
        <a:solidFill>
          <a:srgbClr val="92D050"/>
        </a:solidFill>
      </dgm:spPr>
      <dgm:t>
        <a:bodyPr/>
        <a:lstStyle/>
        <a:p>
          <a:endParaRPr lang="en-US"/>
        </a:p>
      </dgm:t>
    </dgm:pt>
    <dgm:pt modelId="{9ACE7AA1-C64E-4CF1-AA07-6F8D15B79A2A}" type="parTrans" cxnId="{A6FBE9D9-6377-422E-8321-AFBEAEBF9F30}">
      <dgm:prSet/>
      <dgm:spPr/>
      <dgm:t>
        <a:bodyPr/>
        <a:lstStyle/>
        <a:p>
          <a:endParaRPr lang="en-US"/>
        </a:p>
      </dgm:t>
    </dgm:pt>
    <dgm:pt modelId="{49B1E492-C4C1-4C41-A1D7-2F9FC7073A4B}" type="sibTrans" cxnId="{A6FBE9D9-6377-422E-8321-AFBEAEBF9F30}">
      <dgm:prSet/>
      <dgm:spPr/>
      <dgm:t>
        <a:bodyPr/>
        <a:lstStyle/>
        <a:p>
          <a:endParaRPr lang="en-US"/>
        </a:p>
      </dgm:t>
    </dgm:pt>
    <dgm:pt modelId="{FF5BBA79-2F0A-4B4E-9C80-9F6C41F7748A}">
      <dgm:prSet/>
      <dgm:spPr>
        <a:solidFill>
          <a:srgbClr val="FFFF00"/>
        </a:solidFill>
      </dgm:spPr>
      <dgm:t>
        <a:bodyPr/>
        <a:lstStyle/>
        <a:p>
          <a:endParaRPr lang="en-US"/>
        </a:p>
      </dgm:t>
    </dgm:pt>
    <dgm:pt modelId="{3C7A3F44-0F86-4A56-8D67-7D036E873A0D}" type="parTrans" cxnId="{720D51D1-AFBD-4290-9323-ED2F4C10E7F5}">
      <dgm:prSet/>
      <dgm:spPr/>
      <dgm:t>
        <a:bodyPr/>
        <a:lstStyle/>
        <a:p>
          <a:endParaRPr lang="en-US"/>
        </a:p>
      </dgm:t>
    </dgm:pt>
    <dgm:pt modelId="{829360D5-C4D2-4041-88F5-7C84F0BAD114}" type="sibTrans" cxnId="{720D51D1-AFBD-4290-9323-ED2F4C10E7F5}">
      <dgm:prSet/>
      <dgm:spPr/>
      <dgm:t>
        <a:bodyPr/>
        <a:lstStyle/>
        <a:p>
          <a:endParaRPr lang="en-US"/>
        </a:p>
      </dgm:t>
    </dgm:pt>
    <dgm:pt modelId="{803C9414-A462-47F3-A046-15D17BBE3C2F}">
      <dgm:prSet/>
      <dgm:spPr/>
      <dgm:t>
        <a:bodyPr/>
        <a:lstStyle/>
        <a:p>
          <a:endParaRPr lang="en-US"/>
        </a:p>
      </dgm:t>
    </dgm:pt>
    <dgm:pt modelId="{4F786884-5237-4959-8ADF-FF72265AAEF3}" type="parTrans" cxnId="{BE1614C3-B4D8-4BAC-B92B-7F04A823EC19}">
      <dgm:prSet/>
      <dgm:spPr/>
      <dgm:t>
        <a:bodyPr/>
        <a:lstStyle/>
        <a:p>
          <a:endParaRPr lang="en-US"/>
        </a:p>
      </dgm:t>
    </dgm:pt>
    <dgm:pt modelId="{EBAF835F-CFE3-4F23-89B8-F62B9BDC8863}" type="sibTrans" cxnId="{BE1614C3-B4D8-4BAC-B92B-7F04A823EC19}">
      <dgm:prSet/>
      <dgm:spPr/>
      <dgm:t>
        <a:bodyPr/>
        <a:lstStyle/>
        <a:p>
          <a:endParaRPr lang="en-US"/>
        </a:p>
      </dgm:t>
    </dgm:pt>
    <dgm:pt modelId="{432D3277-5185-4433-B0FE-CD5069D06D36}">
      <dgm:prSet/>
      <dgm:spPr/>
      <dgm:t>
        <a:bodyPr/>
        <a:lstStyle/>
        <a:p>
          <a:endParaRPr lang="en-US"/>
        </a:p>
      </dgm:t>
    </dgm:pt>
    <dgm:pt modelId="{AAF0B82E-FD55-489E-BCCD-4F7E359D76A5}" type="parTrans" cxnId="{15333DB1-7F2E-407C-9A5B-6604AE97A9FA}">
      <dgm:prSet/>
      <dgm:spPr/>
      <dgm:t>
        <a:bodyPr/>
        <a:lstStyle/>
        <a:p>
          <a:endParaRPr lang="en-US"/>
        </a:p>
      </dgm:t>
    </dgm:pt>
    <dgm:pt modelId="{78EC1D3F-5B6F-43EC-8F4F-807FEA7B2081}" type="sibTrans" cxnId="{15333DB1-7F2E-407C-9A5B-6604AE97A9FA}">
      <dgm:prSet/>
      <dgm:spPr/>
      <dgm:t>
        <a:bodyPr/>
        <a:lstStyle/>
        <a:p>
          <a:endParaRPr lang="en-US"/>
        </a:p>
      </dgm:t>
    </dgm:pt>
    <dgm:pt modelId="{30A53F41-B6B5-48A1-A99B-35C9E8E6E916}" type="pres">
      <dgm:prSet presAssocID="{B770483B-CEA1-4308-A974-D2BCC5D76433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3047529-5102-4C13-A068-871213057711}" type="pres">
      <dgm:prSet presAssocID="{B770483B-CEA1-4308-A974-D2BCC5D76433}" presName="wedge1" presStyleLbl="node1" presStyleIdx="0" presStyleCnt="7" custLinFactNeighborX="-686" custLinFactNeighborY="5488"/>
      <dgm:spPr/>
      <dgm:t>
        <a:bodyPr/>
        <a:lstStyle/>
        <a:p>
          <a:endParaRPr lang="en-US"/>
        </a:p>
      </dgm:t>
    </dgm:pt>
    <dgm:pt modelId="{2A84C147-E0D0-415F-BC06-E93A813ECD78}" type="pres">
      <dgm:prSet presAssocID="{B770483B-CEA1-4308-A974-D2BCC5D76433}" presName="wedge1Tx" presStyleLbl="node1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8513B4-F07D-4F66-BB07-61583D07BA6F}" type="pres">
      <dgm:prSet presAssocID="{B770483B-CEA1-4308-A974-D2BCC5D76433}" presName="wedge2" presStyleLbl="node1" presStyleIdx="1" presStyleCnt="7"/>
      <dgm:spPr/>
      <dgm:t>
        <a:bodyPr/>
        <a:lstStyle/>
        <a:p>
          <a:endParaRPr lang="en-US"/>
        </a:p>
      </dgm:t>
    </dgm:pt>
    <dgm:pt modelId="{09FF35F2-2D8F-4383-8121-2DDE63203DEF}" type="pres">
      <dgm:prSet presAssocID="{B770483B-CEA1-4308-A974-D2BCC5D76433}" presName="wedge2Tx" presStyleLbl="node1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B7BDAF-0623-49BD-A465-BC872BCB9C0D}" type="pres">
      <dgm:prSet presAssocID="{B770483B-CEA1-4308-A974-D2BCC5D76433}" presName="wedge3" presStyleLbl="node1" presStyleIdx="2" presStyleCnt="7"/>
      <dgm:spPr/>
      <dgm:t>
        <a:bodyPr/>
        <a:lstStyle/>
        <a:p>
          <a:endParaRPr lang="en-US"/>
        </a:p>
      </dgm:t>
    </dgm:pt>
    <dgm:pt modelId="{7999FE68-1FBC-4790-AC60-A19B4592FDBB}" type="pres">
      <dgm:prSet presAssocID="{B770483B-CEA1-4308-A974-D2BCC5D76433}" presName="wedge3Tx" presStyleLbl="node1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2ADEBB-3C5C-46E7-98A5-B3130AF29C1A}" type="pres">
      <dgm:prSet presAssocID="{B770483B-CEA1-4308-A974-D2BCC5D76433}" presName="wedge4" presStyleLbl="node1" presStyleIdx="3" presStyleCnt="7"/>
      <dgm:spPr/>
      <dgm:t>
        <a:bodyPr/>
        <a:lstStyle/>
        <a:p>
          <a:endParaRPr lang="en-US"/>
        </a:p>
      </dgm:t>
    </dgm:pt>
    <dgm:pt modelId="{9219140B-CE4A-4706-9C0A-61B8BC6D3983}" type="pres">
      <dgm:prSet presAssocID="{B770483B-CEA1-4308-A974-D2BCC5D76433}" presName="wedge4Tx" presStyleLbl="node1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9140D2-A351-44C8-B9F0-2B4628AE2DD4}" type="pres">
      <dgm:prSet presAssocID="{B770483B-CEA1-4308-A974-D2BCC5D76433}" presName="wedge5" presStyleLbl="node1" presStyleIdx="4" presStyleCnt="7"/>
      <dgm:spPr/>
      <dgm:t>
        <a:bodyPr/>
        <a:lstStyle/>
        <a:p>
          <a:endParaRPr lang="en-US"/>
        </a:p>
      </dgm:t>
    </dgm:pt>
    <dgm:pt modelId="{3E06A22C-5D8D-476F-B67B-E31A13CB3021}" type="pres">
      <dgm:prSet presAssocID="{B770483B-CEA1-4308-A974-D2BCC5D76433}" presName="wedge5Tx" presStyleLbl="node1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9FFC74-7DA4-4208-8B53-6A6B039A72BA}" type="pres">
      <dgm:prSet presAssocID="{B770483B-CEA1-4308-A974-D2BCC5D76433}" presName="wedge6" presStyleLbl="node1" presStyleIdx="5" presStyleCnt="7"/>
      <dgm:spPr/>
      <dgm:t>
        <a:bodyPr/>
        <a:lstStyle/>
        <a:p>
          <a:endParaRPr lang="en-US"/>
        </a:p>
      </dgm:t>
    </dgm:pt>
    <dgm:pt modelId="{F6C1871A-2BCE-4AF3-A742-629C72930F3B}" type="pres">
      <dgm:prSet presAssocID="{B770483B-CEA1-4308-A974-D2BCC5D76433}" presName="wedge6Tx" presStyleLbl="node1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44B606-A00D-46DC-97AB-F5FF2AF46AEF}" type="pres">
      <dgm:prSet presAssocID="{B770483B-CEA1-4308-A974-D2BCC5D76433}" presName="wedge7" presStyleLbl="node1" presStyleIdx="6" presStyleCnt="7"/>
      <dgm:spPr/>
      <dgm:t>
        <a:bodyPr/>
        <a:lstStyle/>
        <a:p>
          <a:endParaRPr lang="en-US"/>
        </a:p>
      </dgm:t>
    </dgm:pt>
    <dgm:pt modelId="{968A9B64-6ED7-473D-86E2-06EFB357DB62}" type="pres">
      <dgm:prSet presAssocID="{B770483B-CEA1-4308-A974-D2BCC5D76433}" presName="wedge7Tx" presStyleLbl="node1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20D51D1-AFBD-4290-9323-ED2F4C10E7F5}" srcId="{B770483B-CEA1-4308-A974-D2BCC5D76433}" destId="{FF5BBA79-2F0A-4B4E-9C80-9F6C41F7748A}" srcOrd="4" destOrd="0" parTransId="{3C7A3F44-0F86-4A56-8D67-7D036E873A0D}" sibTransId="{829360D5-C4D2-4041-88F5-7C84F0BAD114}"/>
    <dgm:cxn modelId="{15333DB1-7F2E-407C-9A5B-6604AE97A9FA}" srcId="{B770483B-CEA1-4308-A974-D2BCC5D76433}" destId="{432D3277-5185-4433-B0FE-CD5069D06D36}" srcOrd="6" destOrd="0" parTransId="{AAF0B82E-FD55-489E-BCCD-4F7E359D76A5}" sibTransId="{78EC1D3F-5B6F-43EC-8F4F-807FEA7B2081}"/>
    <dgm:cxn modelId="{0FACB48E-B50C-4F92-904F-C67D46C16F9C}" type="presOf" srcId="{FF5BBA79-2F0A-4B4E-9C80-9F6C41F7748A}" destId="{BB9140D2-A351-44C8-B9F0-2B4628AE2DD4}" srcOrd="0" destOrd="0" presId="urn:microsoft.com/office/officeart/2005/8/layout/chart3"/>
    <dgm:cxn modelId="{9CE23E2E-BA08-445F-9A49-1B6082E33B22}" type="presOf" srcId="{10C9F221-C601-4690-9CEB-14D625F584B7}" destId="{2A84C147-E0D0-415F-BC06-E93A813ECD78}" srcOrd="1" destOrd="0" presId="urn:microsoft.com/office/officeart/2005/8/layout/chart3"/>
    <dgm:cxn modelId="{AEA0B0A6-715F-409B-9A8E-CEB0C0860099}" type="presOf" srcId="{803C9414-A462-47F3-A046-15D17BBE3C2F}" destId="{F6C1871A-2BCE-4AF3-A742-629C72930F3B}" srcOrd="1" destOrd="0" presId="urn:microsoft.com/office/officeart/2005/8/layout/chart3"/>
    <dgm:cxn modelId="{3B679292-3641-4B56-A3A8-AF0D90CFBD57}" type="presOf" srcId="{79AB5863-CE93-44CE-9172-A36773BA5C65}" destId="{9219140B-CE4A-4706-9C0A-61B8BC6D3983}" srcOrd="1" destOrd="0" presId="urn:microsoft.com/office/officeart/2005/8/layout/chart3"/>
    <dgm:cxn modelId="{ECDAD929-2029-420C-B9BD-A968923DE014}" srcId="{B770483B-CEA1-4308-A974-D2BCC5D76433}" destId="{1078CC5E-D5A5-4F98-97E3-1206BB757D03}" srcOrd="1" destOrd="0" parTransId="{B303D2F1-62F0-48C1-9E07-696BABF58947}" sibTransId="{B891DC87-3E74-4B15-BADA-3473CE904610}"/>
    <dgm:cxn modelId="{BE1614C3-B4D8-4BAC-B92B-7F04A823EC19}" srcId="{B770483B-CEA1-4308-A974-D2BCC5D76433}" destId="{803C9414-A462-47F3-A046-15D17BBE3C2F}" srcOrd="5" destOrd="0" parTransId="{4F786884-5237-4959-8ADF-FF72265AAEF3}" sibTransId="{EBAF835F-CFE3-4F23-89B8-F62B9BDC8863}"/>
    <dgm:cxn modelId="{5A64E514-584D-4966-ADC9-2BC15F04073B}" type="presOf" srcId="{803C9414-A462-47F3-A046-15D17BBE3C2F}" destId="{D59FFC74-7DA4-4208-8B53-6A6B039A72BA}" srcOrd="0" destOrd="0" presId="urn:microsoft.com/office/officeart/2005/8/layout/chart3"/>
    <dgm:cxn modelId="{EC764597-2336-434A-8811-7C50EA79B131}" type="presOf" srcId="{5CC8D732-20A7-4209-8D38-22C1D1EDC731}" destId="{7999FE68-1FBC-4790-AC60-A19B4592FDBB}" srcOrd="1" destOrd="0" presId="urn:microsoft.com/office/officeart/2005/8/layout/chart3"/>
    <dgm:cxn modelId="{F26D716D-767F-4BA6-B833-9071CFC9B12A}" type="presOf" srcId="{432D3277-5185-4433-B0FE-CD5069D06D36}" destId="{FC44B606-A00D-46DC-97AB-F5FF2AF46AEF}" srcOrd="0" destOrd="0" presId="urn:microsoft.com/office/officeart/2005/8/layout/chart3"/>
    <dgm:cxn modelId="{CC6DE707-79F9-4F23-9951-E9329543858D}" type="presOf" srcId="{10C9F221-C601-4690-9CEB-14D625F584B7}" destId="{63047529-5102-4C13-A068-871213057711}" srcOrd="0" destOrd="0" presId="urn:microsoft.com/office/officeart/2005/8/layout/chart3"/>
    <dgm:cxn modelId="{0A061653-0CB5-429D-BB86-63FA2D9EC030}" srcId="{B770483B-CEA1-4308-A974-D2BCC5D76433}" destId="{10C9F221-C601-4690-9CEB-14D625F584B7}" srcOrd="0" destOrd="0" parTransId="{68B336F2-10AA-44E3-A6BB-295DF0E198DE}" sibTransId="{0E97E0FA-A9EC-4B3C-A96B-DF6488DC7EB3}"/>
    <dgm:cxn modelId="{A6FBE9D9-6377-422E-8321-AFBEAEBF9F30}" srcId="{B770483B-CEA1-4308-A974-D2BCC5D76433}" destId="{79AB5863-CE93-44CE-9172-A36773BA5C65}" srcOrd="3" destOrd="0" parTransId="{9ACE7AA1-C64E-4CF1-AA07-6F8D15B79A2A}" sibTransId="{49B1E492-C4C1-4C41-A1D7-2F9FC7073A4B}"/>
    <dgm:cxn modelId="{AA59D0F6-A677-4AD2-A335-ECF4A8D2CBBA}" type="presOf" srcId="{B770483B-CEA1-4308-A974-D2BCC5D76433}" destId="{30A53F41-B6B5-48A1-A99B-35C9E8E6E916}" srcOrd="0" destOrd="0" presId="urn:microsoft.com/office/officeart/2005/8/layout/chart3"/>
    <dgm:cxn modelId="{E8347B77-BC48-421D-A2E5-445F54E2B1FA}" type="presOf" srcId="{FF5BBA79-2F0A-4B4E-9C80-9F6C41F7748A}" destId="{3E06A22C-5D8D-476F-B67B-E31A13CB3021}" srcOrd="1" destOrd="0" presId="urn:microsoft.com/office/officeart/2005/8/layout/chart3"/>
    <dgm:cxn modelId="{C4F500BE-1472-4B2E-81A1-BFAED7044164}" type="presOf" srcId="{5CC8D732-20A7-4209-8D38-22C1D1EDC731}" destId="{CAB7BDAF-0623-49BD-A465-BC872BCB9C0D}" srcOrd="0" destOrd="0" presId="urn:microsoft.com/office/officeart/2005/8/layout/chart3"/>
    <dgm:cxn modelId="{9FDD2699-D2FD-4D37-9EE8-3F64AA4FF4DF}" srcId="{B770483B-CEA1-4308-A974-D2BCC5D76433}" destId="{5CC8D732-20A7-4209-8D38-22C1D1EDC731}" srcOrd="2" destOrd="0" parTransId="{BF9CA8A8-7B66-46BD-AE5B-D2864180E127}" sibTransId="{6B265E8B-3992-46AD-94F4-FBC5966C9A2A}"/>
    <dgm:cxn modelId="{AE835986-39EA-4F1D-8F53-6E4E0A12FE36}" type="presOf" srcId="{1078CC5E-D5A5-4F98-97E3-1206BB757D03}" destId="{5A8513B4-F07D-4F66-BB07-61583D07BA6F}" srcOrd="0" destOrd="0" presId="urn:microsoft.com/office/officeart/2005/8/layout/chart3"/>
    <dgm:cxn modelId="{0CC17543-663A-47E4-8874-74B0483FC1DB}" type="presOf" srcId="{1078CC5E-D5A5-4F98-97E3-1206BB757D03}" destId="{09FF35F2-2D8F-4383-8121-2DDE63203DEF}" srcOrd="1" destOrd="0" presId="urn:microsoft.com/office/officeart/2005/8/layout/chart3"/>
    <dgm:cxn modelId="{2935DCD0-6A57-4492-9014-27E40F67DD7D}" type="presOf" srcId="{432D3277-5185-4433-B0FE-CD5069D06D36}" destId="{968A9B64-6ED7-473D-86E2-06EFB357DB62}" srcOrd="1" destOrd="0" presId="urn:microsoft.com/office/officeart/2005/8/layout/chart3"/>
    <dgm:cxn modelId="{785409A6-9DB2-4844-8579-D6C9C886FA22}" type="presOf" srcId="{79AB5863-CE93-44CE-9172-A36773BA5C65}" destId="{222ADEBB-3C5C-46E7-98A5-B3130AF29C1A}" srcOrd="0" destOrd="0" presId="urn:microsoft.com/office/officeart/2005/8/layout/chart3"/>
    <dgm:cxn modelId="{FE07EBF8-8D6A-4537-AED6-90739B8A6B61}" type="presParOf" srcId="{30A53F41-B6B5-48A1-A99B-35C9E8E6E916}" destId="{63047529-5102-4C13-A068-871213057711}" srcOrd="0" destOrd="0" presId="urn:microsoft.com/office/officeart/2005/8/layout/chart3"/>
    <dgm:cxn modelId="{DFB80156-C818-41B0-9FD2-C8EBAFBA9E65}" type="presParOf" srcId="{30A53F41-B6B5-48A1-A99B-35C9E8E6E916}" destId="{2A84C147-E0D0-415F-BC06-E93A813ECD78}" srcOrd="1" destOrd="0" presId="urn:microsoft.com/office/officeart/2005/8/layout/chart3"/>
    <dgm:cxn modelId="{A7CE8828-9751-408D-9D19-23A5096DDAD2}" type="presParOf" srcId="{30A53F41-B6B5-48A1-A99B-35C9E8E6E916}" destId="{5A8513B4-F07D-4F66-BB07-61583D07BA6F}" srcOrd="2" destOrd="0" presId="urn:microsoft.com/office/officeart/2005/8/layout/chart3"/>
    <dgm:cxn modelId="{73511E60-4F46-4472-B736-D6AB818EE0DC}" type="presParOf" srcId="{30A53F41-B6B5-48A1-A99B-35C9E8E6E916}" destId="{09FF35F2-2D8F-4383-8121-2DDE63203DEF}" srcOrd="3" destOrd="0" presId="urn:microsoft.com/office/officeart/2005/8/layout/chart3"/>
    <dgm:cxn modelId="{2AC10CCB-3C09-4247-B21B-4ADA828395D2}" type="presParOf" srcId="{30A53F41-B6B5-48A1-A99B-35C9E8E6E916}" destId="{CAB7BDAF-0623-49BD-A465-BC872BCB9C0D}" srcOrd="4" destOrd="0" presId="urn:microsoft.com/office/officeart/2005/8/layout/chart3"/>
    <dgm:cxn modelId="{94871E3A-07EC-4B0E-A3DA-DC26A71EBCD1}" type="presParOf" srcId="{30A53F41-B6B5-48A1-A99B-35C9E8E6E916}" destId="{7999FE68-1FBC-4790-AC60-A19B4592FDBB}" srcOrd="5" destOrd="0" presId="urn:microsoft.com/office/officeart/2005/8/layout/chart3"/>
    <dgm:cxn modelId="{E45D4F63-6FAA-4301-A9F8-1B27B093D60F}" type="presParOf" srcId="{30A53F41-B6B5-48A1-A99B-35C9E8E6E916}" destId="{222ADEBB-3C5C-46E7-98A5-B3130AF29C1A}" srcOrd="6" destOrd="0" presId="urn:microsoft.com/office/officeart/2005/8/layout/chart3"/>
    <dgm:cxn modelId="{F8E9BFCC-ACA9-4CE6-AFB2-7DEF606E6ACE}" type="presParOf" srcId="{30A53F41-B6B5-48A1-A99B-35C9E8E6E916}" destId="{9219140B-CE4A-4706-9C0A-61B8BC6D3983}" srcOrd="7" destOrd="0" presId="urn:microsoft.com/office/officeart/2005/8/layout/chart3"/>
    <dgm:cxn modelId="{4A0513AF-A687-43F5-9D2D-DC1163DA1A8F}" type="presParOf" srcId="{30A53F41-B6B5-48A1-A99B-35C9E8E6E916}" destId="{BB9140D2-A351-44C8-B9F0-2B4628AE2DD4}" srcOrd="8" destOrd="0" presId="urn:microsoft.com/office/officeart/2005/8/layout/chart3"/>
    <dgm:cxn modelId="{FEC8BE03-4EE3-4561-8045-874176F5E000}" type="presParOf" srcId="{30A53F41-B6B5-48A1-A99B-35C9E8E6E916}" destId="{3E06A22C-5D8D-476F-B67B-E31A13CB3021}" srcOrd="9" destOrd="0" presId="urn:microsoft.com/office/officeart/2005/8/layout/chart3"/>
    <dgm:cxn modelId="{E539863F-F354-4289-95DF-4FC85E1BA182}" type="presParOf" srcId="{30A53F41-B6B5-48A1-A99B-35C9E8E6E916}" destId="{D59FFC74-7DA4-4208-8B53-6A6B039A72BA}" srcOrd="10" destOrd="0" presId="urn:microsoft.com/office/officeart/2005/8/layout/chart3"/>
    <dgm:cxn modelId="{2DCDE252-6C10-45BA-8F66-0A1731B561CF}" type="presParOf" srcId="{30A53F41-B6B5-48A1-A99B-35C9E8E6E916}" destId="{F6C1871A-2BCE-4AF3-A742-629C72930F3B}" srcOrd="11" destOrd="0" presId="urn:microsoft.com/office/officeart/2005/8/layout/chart3"/>
    <dgm:cxn modelId="{32CD5A7D-BDD6-4D31-8AD9-40C6B3CD2D15}" type="presParOf" srcId="{30A53F41-B6B5-48A1-A99B-35C9E8E6E916}" destId="{FC44B606-A00D-46DC-97AB-F5FF2AF46AEF}" srcOrd="12" destOrd="0" presId="urn:microsoft.com/office/officeart/2005/8/layout/chart3"/>
    <dgm:cxn modelId="{DED4B475-EBA5-48C8-AD01-665313E3E0B6}" type="presParOf" srcId="{30A53F41-B6B5-48A1-A99B-35C9E8E6E916}" destId="{968A9B64-6ED7-473D-86E2-06EFB357DB62}" srcOrd="13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B770483B-CEA1-4308-A974-D2BCC5D76433}" type="doc">
      <dgm:prSet loTypeId="urn:microsoft.com/office/officeart/2005/8/layout/chart3" loCatId="cycle" qsTypeId="urn:microsoft.com/office/officeart/2005/8/quickstyle/3d9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0C9F221-C601-4690-9CEB-14D625F584B7}">
      <dgm:prSet phldrT="[Text]"/>
      <dgm:spPr/>
      <dgm:t>
        <a:bodyPr/>
        <a:lstStyle/>
        <a:p>
          <a:endParaRPr lang="en-US" dirty="0"/>
        </a:p>
      </dgm:t>
    </dgm:pt>
    <dgm:pt modelId="{68B336F2-10AA-44E3-A6BB-295DF0E198DE}" type="parTrans" cxnId="{0A061653-0CB5-429D-BB86-63FA2D9EC030}">
      <dgm:prSet/>
      <dgm:spPr/>
      <dgm:t>
        <a:bodyPr/>
        <a:lstStyle/>
        <a:p>
          <a:endParaRPr lang="en-US"/>
        </a:p>
      </dgm:t>
    </dgm:pt>
    <dgm:pt modelId="{0E97E0FA-A9EC-4B3C-A96B-DF6488DC7EB3}" type="sibTrans" cxnId="{0A061653-0CB5-429D-BB86-63FA2D9EC030}">
      <dgm:prSet/>
      <dgm:spPr/>
      <dgm:t>
        <a:bodyPr/>
        <a:lstStyle/>
        <a:p>
          <a:endParaRPr lang="en-US"/>
        </a:p>
      </dgm:t>
    </dgm:pt>
    <dgm:pt modelId="{1078CC5E-D5A5-4F98-97E3-1206BB757D03}">
      <dgm:prSet phldrT="[Text]"/>
      <dgm:spPr>
        <a:solidFill>
          <a:srgbClr val="92D050"/>
        </a:solidFill>
      </dgm:spPr>
      <dgm:t>
        <a:bodyPr/>
        <a:lstStyle/>
        <a:p>
          <a:endParaRPr lang="en-US" dirty="0"/>
        </a:p>
      </dgm:t>
    </dgm:pt>
    <dgm:pt modelId="{B303D2F1-62F0-48C1-9E07-696BABF58947}" type="parTrans" cxnId="{ECDAD929-2029-420C-B9BD-A968923DE014}">
      <dgm:prSet/>
      <dgm:spPr/>
      <dgm:t>
        <a:bodyPr/>
        <a:lstStyle/>
        <a:p>
          <a:endParaRPr lang="en-US"/>
        </a:p>
      </dgm:t>
    </dgm:pt>
    <dgm:pt modelId="{B891DC87-3E74-4B15-BADA-3473CE904610}" type="sibTrans" cxnId="{ECDAD929-2029-420C-B9BD-A968923DE014}">
      <dgm:prSet/>
      <dgm:spPr/>
      <dgm:t>
        <a:bodyPr/>
        <a:lstStyle/>
        <a:p>
          <a:endParaRPr lang="en-US"/>
        </a:p>
      </dgm:t>
    </dgm:pt>
    <dgm:pt modelId="{5CC8D732-20A7-4209-8D38-22C1D1EDC731}">
      <dgm:prSet phldrT="[Text]"/>
      <dgm:spPr>
        <a:solidFill>
          <a:srgbClr val="92D050"/>
        </a:solidFill>
      </dgm:spPr>
      <dgm:t>
        <a:bodyPr/>
        <a:lstStyle/>
        <a:p>
          <a:endParaRPr lang="en-US" dirty="0"/>
        </a:p>
      </dgm:t>
    </dgm:pt>
    <dgm:pt modelId="{BF9CA8A8-7B66-46BD-AE5B-D2864180E127}" type="parTrans" cxnId="{9FDD2699-D2FD-4D37-9EE8-3F64AA4FF4DF}">
      <dgm:prSet/>
      <dgm:spPr/>
      <dgm:t>
        <a:bodyPr/>
        <a:lstStyle/>
        <a:p>
          <a:endParaRPr lang="en-US"/>
        </a:p>
      </dgm:t>
    </dgm:pt>
    <dgm:pt modelId="{6B265E8B-3992-46AD-94F4-FBC5966C9A2A}" type="sibTrans" cxnId="{9FDD2699-D2FD-4D37-9EE8-3F64AA4FF4DF}">
      <dgm:prSet/>
      <dgm:spPr/>
      <dgm:t>
        <a:bodyPr/>
        <a:lstStyle/>
        <a:p>
          <a:endParaRPr lang="en-US"/>
        </a:p>
      </dgm:t>
    </dgm:pt>
    <dgm:pt modelId="{79AB5863-CE93-44CE-9172-A36773BA5C65}">
      <dgm:prSet/>
      <dgm:spPr>
        <a:solidFill>
          <a:srgbClr val="92D050"/>
        </a:solidFill>
      </dgm:spPr>
      <dgm:t>
        <a:bodyPr/>
        <a:lstStyle/>
        <a:p>
          <a:endParaRPr lang="en-US"/>
        </a:p>
      </dgm:t>
    </dgm:pt>
    <dgm:pt modelId="{9ACE7AA1-C64E-4CF1-AA07-6F8D15B79A2A}" type="parTrans" cxnId="{A6FBE9D9-6377-422E-8321-AFBEAEBF9F30}">
      <dgm:prSet/>
      <dgm:spPr/>
      <dgm:t>
        <a:bodyPr/>
        <a:lstStyle/>
        <a:p>
          <a:endParaRPr lang="en-US"/>
        </a:p>
      </dgm:t>
    </dgm:pt>
    <dgm:pt modelId="{49B1E492-C4C1-4C41-A1D7-2F9FC7073A4B}" type="sibTrans" cxnId="{A6FBE9D9-6377-422E-8321-AFBEAEBF9F30}">
      <dgm:prSet/>
      <dgm:spPr/>
      <dgm:t>
        <a:bodyPr/>
        <a:lstStyle/>
        <a:p>
          <a:endParaRPr lang="en-US"/>
        </a:p>
      </dgm:t>
    </dgm:pt>
    <dgm:pt modelId="{FF5BBA79-2F0A-4B4E-9C80-9F6C41F7748A}">
      <dgm:prSet/>
      <dgm:spPr>
        <a:solidFill>
          <a:srgbClr val="FFFF00"/>
        </a:solidFill>
      </dgm:spPr>
      <dgm:t>
        <a:bodyPr/>
        <a:lstStyle/>
        <a:p>
          <a:endParaRPr lang="en-US"/>
        </a:p>
      </dgm:t>
    </dgm:pt>
    <dgm:pt modelId="{3C7A3F44-0F86-4A56-8D67-7D036E873A0D}" type="parTrans" cxnId="{720D51D1-AFBD-4290-9323-ED2F4C10E7F5}">
      <dgm:prSet/>
      <dgm:spPr/>
      <dgm:t>
        <a:bodyPr/>
        <a:lstStyle/>
        <a:p>
          <a:endParaRPr lang="en-US"/>
        </a:p>
      </dgm:t>
    </dgm:pt>
    <dgm:pt modelId="{829360D5-C4D2-4041-88F5-7C84F0BAD114}" type="sibTrans" cxnId="{720D51D1-AFBD-4290-9323-ED2F4C10E7F5}">
      <dgm:prSet/>
      <dgm:spPr/>
      <dgm:t>
        <a:bodyPr/>
        <a:lstStyle/>
        <a:p>
          <a:endParaRPr lang="en-US"/>
        </a:p>
      </dgm:t>
    </dgm:pt>
    <dgm:pt modelId="{803C9414-A462-47F3-A046-15D17BBE3C2F}">
      <dgm:prSet/>
      <dgm:spPr/>
      <dgm:t>
        <a:bodyPr/>
        <a:lstStyle/>
        <a:p>
          <a:endParaRPr lang="en-US"/>
        </a:p>
      </dgm:t>
    </dgm:pt>
    <dgm:pt modelId="{4F786884-5237-4959-8ADF-FF72265AAEF3}" type="parTrans" cxnId="{BE1614C3-B4D8-4BAC-B92B-7F04A823EC19}">
      <dgm:prSet/>
      <dgm:spPr/>
      <dgm:t>
        <a:bodyPr/>
        <a:lstStyle/>
        <a:p>
          <a:endParaRPr lang="en-US"/>
        </a:p>
      </dgm:t>
    </dgm:pt>
    <dgm:pt modelId="{EBAF835F-CFE3-4F23-89B8-F62B9BDC8863}" type="sibTrans" cxnId="{BE1614C3-B4D8-4BAC-B92B-7F04A823EC19}">
      <dgm:prSet/>
      <dgm:spPr/>
      <dgm:t>
        <a:bodyPr/>
        <a:lstStyle/>
        <a:p>
          <a:endParaRPr lang="en-US"/>
        </a:p>
      </dgm:t>
    </dgm:pt>
    <dgm:pt modelId="{432D3277-5185-4433-B0FE-CD5069D06D36}">
      <dgm:prSet/>
      <dgm:spPr/>
      <dgm:t>
        <a:bodyPr/>
        <a:lstStyle/>
        <a:p>
          <a:endParaRPr lang="en-US"/>
        </a:p>
      </dgm:t>
    </dgm:pt>
    <dgm:pt modelId="{AAF0B82E-FD55-489E-BCCD-4F7E359D76A5}" type="parTrans" cxnId="{15333DB1-7F2E-407C-9A5B-6604AE97A9FA}">
      <dgm:prSet/>
      <dgm:spPr/>
      <dgm:t>
        <a:bodyPr/>
        <a:lstStyle/>
        <a:p>
          <a:endParaRPr lang="en-US"/>
        </a:p>
      </dgm:t>
    </dgm:pt>
    <dgm:pt modelId="{78EC1D3F-5B6F-43EC-8F4F-807FEA7B2081}" type="sibTrans" cxnId="{15333DB1-7F2E-407C-9A5B-6604AE97A9FA}">
      <dgm:prSet/>
      <dgm:spPr/>
      <dgm:t>
        <a:bodyPr/>
        <a:lstStyle/>
        <a:p>
          <a:endParaRPr lang="en-US"/>
        </a:p>
      </dgm:t>
    </dgm:pt>
    <dgm:pt modelId="{30A53F41-B6B5-48A1-A99B-35C9E8E6E916}" type="pres">
      <dgm:prSet presAssocID="{B770483B-CEA1-4308-A974-D2BCC5D76433}" presName="compositeShape" presStyleCnt="0">
        <dgm:presLayoutVars>
          <dgm:chMax val="7"/>
          <dgm:dir/>
          <dgm:resizeHandles val="exact"/>
        </dgm:presLayoutVars>
      </dgm:prSet>
      <dgm:spPr/>
    </dgm:pt>
    <dgm:pt modelId="{63047529-5102-4C13-A068-871213057711}" type="pres">
      <dgm:prSet presAssocID="{B770483B-CEA1-4308-A974-D2BCC5D76433}" presName="wedge1" presStyleLbl="node1" presStyleIdx="0" presStyleCnt="7" custLinFactNeighborX="-686" custLinFactNeighborY="5488"/>
      <dgm:spPr/>
    </dgm:pt>
    <dgm:pt modelId="{2A84C147-E0D0-415F-BC06-E93A813ECD78}" type="pres">
      <dgm:prSet presAssocID="{B770483B-CEA1-4308-A974-D2BCC5D76433}" presName="wedge1Tx" presStyleLbl="node1" presStyleIdx="0" presStyleCnt="7">
        <dgm:presLayoutVars>
          <dgm:chMax val="0"/>
          <dgm:chPref val="0"/>
          <dgm:bulletEnabled val="1"/>
        </dgm:presLayoutVars>
      </dgm:prSet>
      <dgm:spPr/>
    </dgm:pt>
    <dgm:pt modelId="{5A8513B4-F07D-4F66-BB07-61583D07BA6F}" type="pres">
      <dgm:prSet presAssocID="{B770483B-CEA1-4308-A974-D2BCC5D76433}" presName="wedge2" presStyleLbl="node1" presStyleIdx="1" presStyleCnt="7"/>
      <dgm:spPr/>
    </dgm:pt>
    <dgm:pt modelId="{09FF35F2-2D8F-4383-8121-2DDE63203DEF}" type="pres">
      <dgm:prSet presAssocID="{B770483B-CEA1-4308-A974-D2BCC5D76433}" presName="wedge2Tx" presStyleLbl="node1" presStyleIdx="1" presStyleCnt="7">
        <dgm:presLayoutVars>
          <dgm:chMax val="0"/>
          <dgm:chPref val="0"/>
          <dgm:bulletEnabled val="1"/>
        </dgm:presLayoutVars>
      </dgm:prSet>
      <dgm:spPr/>
    </dgm:pt>
    <dgm:pt modelId="{CAB7BDAF-0623-49BD-A465-BC872BCB9C0D}" type="pres">
      <dgm:prSet presAssocID="{B770483B-CEA1-4308-A974-D2BCC5D76433}" presName="wedge3" presStyleLbl="node1" presStyleIdx="2" presStyleCnt="7"/>
      <dgm:spPr/>
    </dgm:pt>
    <dgm:pt modelId="{7999FE68-1FBC-4790-AC60-A19B4592FDBB}" type="pres">
      <dgm:prSet presAssocID="{B770483B-CEA1-4308-A974-D2BCC5D76433}" presName="wedge3Tx" presStyleLbl="node1" presStyleIdx="2" presStyleCnt="7">
        <dgm:presLayoutVars>
          <dgm:chMax val="0"/>
          <dgm:chPref val="0"/>
          <dgm:bulletEnabled val="1"/>
        </dgm:presLayoutVars>
      </dgm:prSet>
      <dgm:spPr/>
    </dgm:pt>
    <dgm:pt modelId="{222ADEBB-3C5C-46E7-98A5-B3130AF29C1A}" type="pres">
      <dgm:prSet presAssocID="{B770483B-CEA1-4308-A974-D2BCC5D76433}" presName="wedge4" presStyleLbl="node1" presStyleIdx="3" presStyleCnt="7"/>
      <dgm:spPr/>
    </dgm:pt>
    <dgm:pt modelId="{9219140B-CE4A-4706-9C0A-61B8BC6D3983}" type="pres">
      <dgm:prSet presAssocID="{B770483B-CEA1-4308-A974-D2BCC5D76433}" presName="wedge4Tx" presStyleLbl="node1" presStyleIdx="3" presStyleCnt="7">
        <dgm:presLayoutVars>
          <dgm:chMax val="0"/>
          <dgm:chPref val="0"/>
          <dgm:bulletEnabled val="1"/>
        </dgm:presLayoutVars>
      </dgm:prSet>
      <dgm:spPr/>
    </dgm:pt>
    <dgm:pt modelId="{BB9140D2-A351-44C8-B9F0-2B4628AE2DD4}" type="pres">
      <dgm:prSet presAssocID="{B770483B-CEA1-4308-A974-D2BCC5D76433}" presName="wedge5" presStyleLbl="node1" presStyleIdx="4" presStyleCnt="7"/>
      <dgm:spPr/>
    </dgm:pt>
    <dgm:pt modelId="{3E06A22C-5D8D-476F-B67B-E31A13CB3021}" type="pres">
      <dgm:prSet presAssocID="{B770483B-CEA1-4308-A974-D2BCC5D76433}" presName="wedge5Tx" presStyleLbl="node1" presStyleIdx="4" presStyleCnt="7">
        <dgm:presLayoutVars>
          <dgm:chMax val="0"/>
          <dgm:chPref val="0"/>
          <dgm:bulletEnabled val="1"/>
        </dgm:presLayoutVars>
      </dgm:prSet>
      <dgm:spPr/>
    </dgm:pt>
    <dgm:pt modelId="{D59FFC74-7DA4-4208-8B53-6A6B039A72BA}" type="pres">
      <dgm:prSet presAssocID="{B770483B-CEA1-4308-A974-D2BCC5D76433}" presName="wedge6" presStyleLbl="node1" presStyleIdx="5" presStyleCnt="7"/>
      <dgm:spPr/>
    </dgm:pt>
    <dgm:pt modelId="{F6C1871A-2BCE-4AF3-A742-629C72930F3B}" type="pres">
      <dgm:prSet presAssocID="{B770483B-CEA1-4308-A974-D2BCC5D76433}" presName="wedge6Tx" presStyleLbl="node1" presStyleIdx="5" presStyleCnt="7">
        <dgm:presLayoutVars>
          <dgm:chMax val="0"/>
          <dgm:chPref val="0"/>
          <dgm:bulletEnabled val="1"/>
        </dgm:presLayoutVars>
      </dgm:prSet>
      <dgm:spPr/>
    </dgm:pt>
    <dgm:pt modelId="{FC44B606-A00D-46DC-97AB-F5FF2AF46AEF}" type="pres">
      <dgm:prSet presAssocID="{B770483B-CEA1-4308-A974-D2BCC5D76433}" presName="wedge7" presStyleLbl="node1" presStyleIdx="6" presStyleCnt="7"/>
      <dgm:spPr/>
    </dgm:pt>
    <dgm:pt modelId="{968A9B64-6ED7-473D-86E2-06EFB357DB62}" type="pres">
      <dgm:prSet presAssocID="{B770483B-CEA1-4308-A974-D2BCC5D76433}" presName="wedge7Tx" presStyleLbl="node1" presStyleIdx="6" presStyleCnt="7">
        <dgm:presLayoutVars>
          <dgm:chMax val="0"/>
          <dgm:chPref val="0"/>
          <dgm:bulletEnabled val="1"/>
        </dgm:presLayoutVars>
      </dgm:prSet>
      <dgm:spPr/>
    </dgm:pt>
  </dgm:ptLst>
  <dgm:cxnLst>
    <dgm:cxn modelId="{720D51D1-AFBD-4290-9323-ED2F4C10E7F5}" srcId="{B770483B-CEA1-4308-A974-D2BCC5D76433}" destId="{FF5BBA79-2F0A-4B4E-9C80-9F6C41F7748A}" srcOrd="4" destOrd="0" parTransId="{3C7A3F44-0F86-4A56-8D67-7D036E873A0D}" sibTransId="{829360D5-C4D2-4041-88F5-7C84F0BAD114}"/>
    <dgm:cxn modelId="{15333DB1-7F2E-407C-9A5B-6604AE97A9FA}" srcId="{B770483B-CEA1-4308-A974-D2BCC5D76433}" destId="{432D3277-5185-4433-B0FE-CD5069D06D36}" srcOrd="6" destOrd="0" parTransId="{AAF0B82E-FD55-489E-BCCD-4F7E359D76A5}" sibTransId="{78EC1D3F-5B6F-43EC-8F4F-807FEA7B2081}"/>
    <dgm:cxn modelId="{0FACB48E-B50C-4F92-904F-C67D46C16F9C}" type="presOf" srcId="{FF5BBA79-2F0A-4B4E-9C80-9F6C41F7748A}" destId="{BB9140D2-A351-44C8-B9F0-2B4628AE2DD4}" srcOrd="0" destOrd="0" presId="urn:microsoft.com/office/officeart/2005/8/layout/chart3"/>
    <dgm:cxn modelId="{9CE23E2E-BA08-445F-9A49-1B6082E33B22}" type="presOf" srcId="{10C9F221-C601-4690-9CEB-14D625F584B7}" destId="{2A84C147-E0D0-415F-BC06-E93A813ECD78}" srcOrd="1" destOrd="0" presId="urn:microsoft.com/office/officeart/2005/8/layout/chart3"/>
    <dgm:cxn modelId="{AEA0B0A6-715F-409B-9A8E-CEB0C0860099}" type="presOf" srcId="{803C9414-A462-47F3-A046-15D17BBE3C2F}" destId="{F6C1871A-2BCE-4AF3-A742-629C72930F3B}" srcOrd="1" destOrd="0" presId="urn:microsoft.com/office/officeart/2005/8/layout/chart3"/>
    <dgm:cxn modelId="{3B679292-3641-4B56-A3A8-AF0D90CFBD57}" type="presOf" srcId="{79AB5863-CE93-44CE-9172-A36773BA5C65}" destId="{9219140B-CE4A-4706-9C0A-61B8BC6D3983}" srcOrd="1" destOrd="0" presId="urn:microsoft.com/office/officeart/2005/8/layout/chart3"/>
    <dgm:cxn modelId="{ECDAD929-2029-420C-B9BD-A968923DE014}" srcId="{B770483B-CEA1-4308-A974-D2BCC5D76433}" destId="{1078CC5E-D5A5-4F98-97E3-1206BB757D03}" srcOrd="1" destOrd="0" parTransId="{B303D2F1-62F0-48C1-9E07-696BABF58947}" sibTransId="{B891DC87-3E74-4B15-BADA-3473CE904610}"/>
    <dgm:cxn modelId="{BE1614C3-B4D8-4BAC-B92B-7F04A823EC19}" srcId="{B770483B-CEA1-4308-A974-D2BCC5D76433}" destId="{803C9414-A462-47F3-A046-15D17BBE3C2F}" srcOrd="5" destOrd="0" parTransId="{4F786884-5237-4959-8ADF-FF72265AAEF3}" sibTransId="{EBAF835F-CFE3-4F23-89B8-F62B9BDC8863}"/>
    <dgm:cxn modelId="{EC764597-2336-434A-8811-7C50EA79B131}" type="presOf" srcId="{5CC8D732-20A7-4209-8D38-22C1D1EDC731}" destId="{7999FE68-1FBC-4790-AC60-A19B4592FDBB}" srcOrd="1" destOrd="0" presId="urn:microsoft.com/office/officeart/2005/8/layout/chart3"/>
    <dgm:cxn modelId="{5A64E514-584D-4966-ADC9-2BC15F04073B}" type="presOf" srcId="{803C9414-A462-47F3-A046-15D17BBE3C2F}" destId="{D59FFC74-7DA4-4208-8B53-6A6B039A72BA}" srcOrd="0" destOrd="0" presId="urn:microsoft.com/office/officeart/2005/8/layout/chart3"/>
    <dgm:cxn modelId="{F26D716D-767F-4BA6-B833-9071CFC9B12A}" type="presOf" srcId="{432D3277-5185-4433-B0FE-CD5069D06D36}" destId="{FC44B606-A00D-46DC-97AB-F5FF2AF46AEF}" srcOrd="0" destOrd="0" presId="urn:microsoft.com/office/officeart/2005/8/layout/chart3"/>
    <dgm:cxn modelId="{CC6DE707-79F9-4F23-9951-E9329543858D}" type="presOf" srcId="{10C9F221-C601-4690-9CEB-14D625F584B7}" destId="{63047529-5102-4C13-A068-871213057711}" srcOrd="0" destOrd="0" presId="urn:microsoft.com/office/officeart/2005/8/layout/chart3"/>
    <dgm:cxn modelId="{0A061653-0CB5-429D-BB86-63FA2D9EC030}" srcId="{B770483B-CEA1-4308-A974-D2BCC5D76433}" destId="{10C9F221-C601-4690-9CEB-14D625F584B7}" srcOrd="0" destOrd="0" parTransId="{68B336F2-10AA-44E3-A6BB-295DF0E198DE}" sibTransId="{0E97E0FA-A9EC-4B3C-A96B-DF6488DC7EB3}"/>
    <dgm:cxn modelId="{A6FBE9D9-6377-422E-8321-AFBEAEBF9F30}" srcId="{B770483B-CEA1-4308-A974-D2BCC5D76433}" destId="{79AB5863-CE93-44CE-9172-A36773BA5C65}" srcOrd="3" destOrd="0" parTransId="{9ACE7AA1-C64E-4CF1-AA07-6F8D15B79A2A}" sibTransId="{49B1E492-C4C1-4C41-A1D7-2F9FC7073A4B}"/>
    <dgm:cxn modelId="{AA59D0F6-A677-4AD2-A335-ECF4A8D2CBBA}" type="presOf" srcId="{B770483B-CEA1-4308-A974-D2BCC5D76433}" destId="{30A53F41-B6B5-48A1-A99B-35C9E8E6E916}" srcOrd="0" destOrd="0" presId="urn:microsoft.com/office/officeart/2005/8/layout/chart3"/>
    <dgm:cxn modelId="{E8347B77-BC48-421D-A2E5-445F54E2B1FA}" type="presOf" srcId="{FF5BBA79-2F0A-4B4E-9C80-9F6C41F7748A}" destId="{3E06A22C-5D8D-476F-B67B-E31A13CB3021}" srcOrd="1" destOrd="0" presId="urn:microsoft.com/office/officeart/2005/8/layout/chart3"/>
    <dgm:cxn modelId="{C4F500BE-1472-4B2E-81A1-BFAED7044164}" type="presOf" srcId="{5CC8D732-20A7-4209-8D38-22C1D1EDC731}" destId="{CAB7BDAF-0623-49BD-A465-BC872BCB9C0D}" srcOrd="0" destOrd="0" presId="urn:microsoft.com/office/officeart/2005/8/layout/chart3"/>
    <dgm:cxn modelId="{9FDD2699-D2FD-4D37-9EE8-3F64AA4FF4DF}" srcId="{B770483B-CEA1-4308-A974-D2BCC5D76433}" destId="{5CC8D732-20A7-4209-8D38-22C1D1EDC731}" srcOrd="2" destOrd="0" parTransId="{BF9CA8A8-7B66-46BD-AE5B-D2864180E127}" sibTransId="{6B265E8B-3992-46AD-94F4-FBC5966C9A2A}"/>
    <dgm:cxn modelId="{AE835986-39EA-4F1D-8F53-6E4E0A12FE36}" type="presOf" srcId="{1078CC5E-D5A5-4F98-97E3-1206BB757D03}" destId="{5A8513B4-F07D-4F66-BB07-61583D07BA6F}" srcOrd="0" destOrd="0" presId="urn:microsoft.com/office/officeart/2005/8/layout/chart3"/>
    <dgm:cxn modelId="{0CC17543-663A-47E4-8874-74B0483FC1DB}" type="presOf" srcId="{1078CC5E-D5A5-4F98-97E3-1206BB757D03}" destId="{09FF35F2-2D8F-4383-8121-2DDE63203DEF}" srcOrd="1" destOrd="0" presId="urn:microsoft.com/office/officeart/2005/8/layout/chart3"/>
    <dgm:cxn modelId="{2935DCD0-6A57-4492-9014-27E40F67DD7D}" type="presOf" srcId="{432D3277-5185-4433-B0FE-CD5069D06D36}" destId="{968A9B64-6ED7-473D-86E2-06EFB357DB62}" srcOrd="1" destOrd="0" presId="urn:microsoft.com/office/officeart/2005/8/layout/chart3"/>
    <dgm:cxn modelId="{785409A6-9DB2-4844-8579-D6C9C886FA22}" type="presOf" srcId="{79AB5863-CE93-44CE-9172-A36773BA5C65}" destId="{222ADEBB-3C5C-46E7-98A5-B3130AF29C1A}" srcOrd="0" destOrd="0" presId="urn:microsoft.com/office/officeart/2005/8/layout/chart3"/>
    <dgm:cxn modelId="{FE07EBF8-8D6A-4537-AED6-90739B8A6B61}" type="presParOf" srcId="{30A53F41-B6B5-48A1-A99B-35C9E8E6E916}" destId="{63047529-5102-4C13-A068-871213057711}" srcOrd="0" destOrd="0" presId="urn:microsoft.com/office/officeart/2005/8/layout/chart3"/>
    <dgm:cxn modelId="{DFB80156-C818-41B0-9FD2-C8EBAFBA9E65}" type="presParOf" srcId="{30A53F41-B6B5-48A1-A99B-35C9E8E6E916}" destId="{2A84C147-E0D0-415F-BC06-E93A813ECD78}" srcOrd="1" destOrd="0" presId="urn:microsoft.com/office/officeart/2005/8/layout/chart3"/>
    <dgm:cxn modelId="{A7CE8828-9751-408D-9D19-23A5096DDAD2}" type="presParOf" srcId="{30A53F41-B6B5-48A1-A99B-35C9E8E6E916}" destId="{5A8513B4-F07D-4F66-BB07-61583D07BA6F}" srcOrd="2" destOrd="0" presId="urn:microsoft.com/office/officeart/2005/8/layout/chart3"/>
    <dgm:cxn modelId="{73511E60-4F46-4472-B736-D6AB818EE0DC}" type="presParOf" srcId="{30A53F41-B6B5-48A1-A99B-35C9E8E6E916}" destId="{09FF35F2-2D8F-4383-8121-2DDE63203DEF}" srcOrd="3" destOrd="0" presId="urn:microsoft.com/office/officeart/2005/8/layout/chart3"/>
    <dgm:cxn modelId="{2AC10CCB-3C09-4247-B21B-4ADA828395D2}" type="presParOf" srcId="{30A53F41-B6B5-48A1-A99B-35C9E8E6E916}" destId="{CAB7BDAF-0623-49BD-A465-BC872BCB9C0D}" srcOrd="4" destOrd="0" presId="urn:microsoft.com/office/officeart/2005/8/layout/chart3"/>
    <dgm:cxn modelId="{94871E3A-07EC-4B0E-A3DA-DC26A71EBCD1}" type="presParOf" srcId="{30A53F41-B6B5-48A1-A99B-35C9E8E6E916}" destId="{7999FE68-1FBC-4790-AC60-A19B4592FDBB}" srcOrd="5" destOrd="0" presId="urn:microsoft.com/office/officeart/2005/8/layout/chart3"/>
    <dgm:cxn modelId="{E45D4F63-6FAA-4301-A9F8-1B27B093D60F}" type="presParOf" srcId="{30A53F41-B6B5-48A1-A99B-35C9E8E6E916}" destId="{222ADEBB-3C5C-46E7-98A5-B3130AF29C1A}" srcOrd="6" destOrd="0" presId="urn:microsoft.com/office/officeart/2005/8/layout/chart3"/>
    <dgm:cxn modelId="{F8E9BFCC-ACA9-4CE6-AFB2-7DEF606E6ACE}" type="presParOf" srcId="{30A53F41-B6B5-48A1-A99B-35C9E8E6E916}" destId="{9219140B-CE4A-4706-9C0A-61B8BC6D3983}" srcOrd="7" destOrd="0" presId="urn:microsoft.com/office/officeart/2005/8/layout/chart3"/>
    <dgm:cxn modelId="{4A0513AF-A687-43F5-9D2D-DC1163DA1A8F}" type="presParOf" srcId="{30A53F41-B6B5-48A1-A99B-35C9E8E6E916}" destId="{BB9140D2-A351-44C8-B9F0-2B4628AE2DD4}" srcOrd="8" destOrd="0" presId="urn:microsoft.com/office/officeart/2005/8/layout/chart3"/>
    <dgm:cxn modelId="{FEC8BE03-4EE3-4561-8045-874176F5E000}" type="presParOf" srcId="{30A53F41-B6B5-48A1-A99B-35C9E8E6E916}" destId="{3E06A22C-5D8D-476F-B67B-E31A13CB3021}" srcOrd="9" destOrd="0" presId="urn:microsoft.com/office/officeart/2005/8/layout/chart3"/>
    <dgm:cxn modelId="{E539863F-F354-4289-95DF-4FC85E1BA182}" type="presParOf" srcId="{30A53F41-B6B5-48A1-A99B-35C9E8E6E916}" destId="{D59FFC74-7DA4-4208-8B53-6A6B039A72BA}" srcOrd="10" destOrd="0" presId="urn:microsoft.com/office/officeart/2005/8/layout/chart3"/>
    <dgm:cxn modelId="{2DCDE252-6C10-45BA-8F66-0A1731B561CF}" type="presParOf" srcId="{30A53F41-B6B5-48A1-A99B-35C9E8E6E916}" destId="{F6C1871A-2BCE-4AF3-A742-629C72930F3B}" srcOrd="11" destOrd="0" presId="urn:microsoft.com/office/officeart/2005/8/layout/chart3"/>
    <dgm:cxn modelId="{32CD5A7D-BDD6-4D31-8AD9-40C6B3CD2D15}" type="presParOf" srcId="{30A53F41-B6B5-48A1-A99B-35C9E8E6E916}" destId="{FC44B606-A00D-46DC-97AB-F5FF2AF46AEF}" srcOrd="12" destOrd="0" presId="urn:microsoft.com/office/officeart/2005/8/layout/chart3"/>
    <dgm:cxn modelId="{DED4B475-EBA5-48C8-AD01-665313E3E0B6}" type="presParOf" srcId="{30A53F41-B6B5-48A1-A99B-35C9E8E6E916}" destId="{968A9B64-6ED7-473D-86E2-06EFB357DB62}" srcOrd="13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53C34E7-BA47-4E2A-A2AA-398FC70E82B1}" type="doc">
      <dgm:prSet loTypeId="urn:microsoft.com/office/officeart/2005/8/layout/chart3" loCatId="cycle" qsTypeId="urn:microsoft.com/office/officeart/2005/8/quickstyle/3d9" qsCatId="3D" csTypeId="urn:microsoft.com/office/officeart/2005/8/colors/accent1_2" csCatId="accent1" phldr="1"/>
      <dgm:spPr/>
    </dgm:pt>
    <dgm:pt modelId="{21CF3672-30C2-46AF-9180-57B5C4E48048}">
      <dgm:prSet phldrT="[Text]"/>
      <dgm:spPr>
        <a:solidFill>
          <a:srgbClr val="00B0F0"/>
        </a:solidFill>
      </dgm:spPr>
      <dgm:t>
        <a:bodyPr/>
        <a:lstStyle/>
        <a:p>
          <a:endParaRPr lang="en-US" dirty="0"/>
        </a:p>
      </dgm:t>
    </dgm:pt>
    <dgm:pt modelId="{573A115D-7187-4A17-8C33-A1FEC528F050}" type="parTrans" cxnId="{FD392678-B2ED-4CA5-B519-A10A511BBA3D}">
      <dgm:prSet/>
      <dgm:spPr/>
      <dgm:t>
        <a:bodyPr/>
        <a:lstStyle/>
        <a:p>
          <a:endParaRPr lang="en-US"/>
        </a:p>
      </dgm:t>
    </dgm:pt>
    <dgm:pt modelId="{2B2EDF46-10E3-48D4-95DB-B30495D05FF9}" type="sibTrans" cxnId="{FD392678-B2ED-4CA5-B519-A10A511BBA3D}">
      <dgm:prSet/>
      <dgm:spPr/>
      <dgm:t>
        <a:bodyPr/>
        <a:lstStyle/>
        <a:p>
          <a:endParaRPr lang="en-US"/>
        </a:p>
      </dgm:t>
    </dgm:pt>
    <dgm:pt modelId="{23D51F96-78FD-4061-9295-3189164FA0CA}">
      <dgm:prSet phldrT="[Text]"/>
      <dgm:spPr>
        <a:solidFill>
          <a:srgbClr val="00B0F0"/>
        </a:solidFill>
      </dgm:spPr>
      <dgm:t>
        <a:bodyPr/>
        <a:lstStyle/>
        <a:p>
          <a:endParaRPr lang="en-US" dirty="0"/>
        </a:p>
      </dgm:t>
    </dgm:pt>
    <dgm:pt modelId="{6861B59D-F361-462B-9525-BF2877E7434D}" type="sibTrans" cxnId="{381D7615-06A4-4367-BE31-A86CF5E8806B}">
      <dgm:prSet/>
      <dgm:spPr/>
      <dgm:t>
        <a:bodyPr/>
        <a:lstStyle/>
        <a:p>
          <a:endParaRPr lang="en-US"/>
        </a:p>
      </dgm:t>
    </dgm:pt>
    <dgm:pt modelId="{4E9F2BAE-B5E0-4BD0-AA0A-90FFBCEF1A2C}" type="parTrans" cxnId="{381D7615-06A4-4367-BE31-A86CF5E8806B}">
      <dgm:prSet/>
      <dgm:spPr/>
      <dgm:t>
        <a:bodyPr/>
        <a:lstStyle/>
        <a:p>
          <a:endParaRPr lang="en-US"/>
        </a:p>
      </dgm:t>
    </dgm:pt>
    <dgm:pt modelId="{AE86F7E2-5333-4820-8E2E-9EC24583B511}">
      <dgm:prSet phldrT="[Text]"/>
      <dgm:spPr>
        <a:solidFill>
          <a:srgbClr val="FFC000"/>
        </a:solidFill>
      </dgm:spPr>
      <dgm:t>
        <a:bodyPr/>
        <a:lstStyle/>
        <a:p>
          <a:endParaRPr lang="en-US" dirty="0"/>
        </a:p>
      </dgm:t>
    </dgm:pt>
    <dgm:pt modelId="{A0708060-5A94-4F0E-9778-14534A32B83B}" type="parTrans" cxnId="{A844CF4F-36DC-4562-8FA8-45C7E068A6EB}">
      <dgm:prSet/>
      <dgm:spPr/>
      <dgm:t>
        <a:bodyPr/>
        <a:lstStyle/>
        <a:p>
          <a:endParaRPr lang="en-US"/>
        </a:p>
      </dgm:t>
    </dgm:pt>
    <dgm:pt modelId="{3F5753FA-E9E6-460A-8D1C-2CF1D035504D}" type="sibTrans" cxnId="{A844CF4F-36DC-4562-8FA8-45C7E068A6EB}">
      <dgm:prSet/>
      <dgm:spPr/>
      <dgm:t>
        <a:bodyPr/>
        <a:lstStyle/>
        <a:p>
          <a:endParaRPr lang="en-US"/>
        </a:p>
      </dgm:t>
    </dgm:pt>
    <dgm:pt modelId="{6F5225AF-FD41-4C17-995D-F3F15D90F403}">
      <dgm:prSet phldrT="[Text]"/>
      <dgm:spPr>
        <a:solidFill>
          <a:srgbClr val="00B0F0"/>
        </a:solidFill>
      </dgm:spPr>
      <dgm:t>
        <a:bodyPr/>
        <a:lstStyle/>
        <a:p>
          <a:endParaRPr lang="en-US" dirty="0"/>
        </a:p>
      </dgm:t>
    </dgm:pt>
    <dgm:pt modelId="{C4770778-94BD-488B-BB07-AA2F4895DB91}" type="parTrans" cxnId="{2B9A83C3-35A5-433E-A8C3-B2292DE4AE55}">
      <dgm:prSet/>
      <dgm:spPr/>
      <dgm:t>
        <a:bodyPr/>
        <a:lstStyle/>
        <a:p>
          <a:endParaRPr lang="en-US"/>
        </a:p>
      </dgm:t>
    </dgm:pt>
    <dgm:pt modelId="{E520E895-AF73-448C-9F31-B6E39C86DB0D}" type="sibTrans" cxnId="{2B9A83C3-35A5-433E-A8C3-B2292DE4AE55}">
      <dgm:prSet/>
      <dgm:spPr/>
      <dgm:t>
        <a:bodyPr/>
        <a:lstStyle/>
        <a:p>
          <a:endParaRPr lang="en-US"/>
        </a:p>
      </dgm:t>
    </dgm:pt>
    <dgm:pt modelId="{E52C5745-7429-4E0C-A937-25F613250BA3}" type="pres">
      <dgm:prSet presAssocID="{C53C34E7-BA47-4E2A-A2AA-398FC70E82B1}" presName="compositeShape" presStyleCnt="0">
        <dgm:presLayoutVars>
          <dgm:chMax val="7"/>
          <dgm:dir/>
          <dgm:resizeHandles val="exact"/>
        </dgm:presLayoutVars>
      </dgm:prSet>
      <dgm:spPr/>
    </dgm:pt>
    <dgm:pt modelId="{17F79CC1-5DA5-43A8-8234-E7488C2EDE2B}" type="pres">
      <dgm:prSet presAssocID="{C53C34E7-BA47-4E2A-A2AA-398FC70E82B1}" presName="wedge1" presStyleLbl="node1" presStyleIdx="0" presStyleCnt="4"/>
      <dgm:spPr/>
      <dgm:t>
        <a:bodyPr/>
        <a:lstStyle/>
        <a:p>
          <a:endParaRPr lang="en-US"/>
        </a:p>
      </dgm:t>
    </dgm:pt>
    <dgm:pt modelId="{165FE596-B441-4EE7-A6E7-1B321ABF430B}" type="pres">
      <dgm:prSet presAssocID="{C53C34E7-BA47-4E2A-A2AA-398FC70E82B1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E0E690-6C13-44C2-A1E3-BE89307BB2AA}" type="pres">
      <dgm:prSet presAssocID="{C53C34E7-BA47-4E2A-A2AA-398FC70E82B1}" presName="wedge2" presStyleLbl="node1" presStyleIdx="1" presStyleCnt="4"/>
      <dgm:spPr/>
      <dgm:t>
        <a:bodyPr/>
        <a:lstStyle/>
        <a:p>
          <a:endParaRPr lang="en-US"/>
        </a:p>
      </dgm:t>
    </dgm:pt>
    <dgm:pt modelId="{5D5084E9-C0B3-4B1C-929A-F8EA8D6DB1EC}" type="pres">
      <dgm:prSet presAssocID="{C53C34E7-BA47-4E2A-A2AA-398FC70E82B1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AB2C59-B514-482A-A11D-43EE4B422861}" type="pres">
      <dgm:prSet presAssocID="{C53C34E7-BA47-4E2A-A2AA-398FC70E82B1}" presName="wedge3" presStyleLbl="node1" presStyleIdx="2" presStyleCnt="4"/>
      <dgm:spPr/>
      <dgm:t>
        <a:bodyPr/>
        <a:lstStyle/>
        <a:p>
          <a:endParaRPr lang="en-US"/>
        </a:p>
      </dgm:t>
    </dgm:pt>
    <dgm:pt modelId="{BA5F0C07-8C49-4CA7-92AD-969AF9FC93B4}" type="pres">
      <dgm:prSet presAssocID="{C53C34E7-BA47-4E2A-A2AA-398FC70E82B1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270B30-29A1-4560-8AB4-A235753728FE}" type="pres">
      <dgm:prSet presAssocID="{C53C34E7-BA47-4E2A-A2AA-398FC70E82B1}" presName="wedge4" presStyleLbl="node1" presStyleIdx="3" presStyleCnt="4"/>
      <dgm:spPr/>
      <dgm:t>
        <a:bodyPr/>
        <a:lstStyle/>
        <a:p>
          <a:endParaRPr lang="en-US"/>
        </a:p>
      </dgm:t>
    </dgm:pt>
    <dgm:pt modelId="{BFC4513C-E264-4F8B-9C76-20A76079F22B}" type="pres">
      <dgm:prSet presAssocID="{C53C34E7-BA47-4E2A-A2AA-398FC70E82B1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A362C8-70BC-40CC-88AC-7A3AC83B1CDB}" type="presOf" srcId="{AE86F7E2-5333-4820-8E2E-9EC24583B511}" destId="{17F79CC1-5DA5-43A8-8234-E7488C2EDE2B}" srcOrd="0" destOrd="0" presId="urn:microsoft.com/office/officeart/2005/8/layout/chart3"/>
    <dgm:cxn modelId="{6A4A6D81-F110-4342-B9D3-4FF24502BD28}" type="presOf" srcId="{6F5225AF-FD41-4C17-995D-F3F15D90F403}" destId="{5D5084E9-C0B3-4B1C-929A-F8EA8D6DB1EC}" srcOrd="1" destOrd="0" presId="urn:microsoft.com/office/officeart/2005/8/layout/chart3"/>
    <dgm:cxn modelId="{FD392678-B2ED-4CA5-B519-A10A511BBA3D}" srcId="{C53C34E7-BA47-4E2A-A2AA-398FC70E82B1}" destId="{21CF3672-30C2-46AF-9180-57B5C4E48048}" srcOrd="2" destOrd="0" parTransId="{573A115D-7187-4A17-8C33-A1FEC528F050}" sibTransId="{2B2EDF46-10E3-48D4-95DB-B30495D05FF9}"/>
    <dgm:cxn modelId="{381D7615-06A4-4367-BE31-A86CF5E8806B}" srcId="{C53C34E7-BA47-4E2A-A2AA-398FC70E82B1}" destId="{23D51F96-78FD-4061-9295-3189164FA0CA}" srcOrd="3" destOrd="0" parTransId="{4E9F2BAE-B5E0-4BD0-AA0A-90FFBCEF1A2C}" sibTransId="{6861B59D-F361-462B-9525-BF2877E7434D}"/>
    <dgm:cxn modelId="{A844CF4F-36DC-4562-8FA8-45C7E068A6EB}" srcId="{C53C34E7-BA47-4E2A-A2AA-398FC70E82B1}" destId="{AE86F7E2-5333-4820-8E2E-9EC24583B511}" srcOrd="0" destOrd="0" parTransId="{A0708060-5A94-4F0E-9778-14534A32B83B}" sibTransId="{3F5753FA-E9E6-460A-8D1C-2CF1D035504D}"/>
    <dgm:cxn modelId="{0E01A71B-6082-44AD-BAC8-496766677327}" type="presOf" srcId="{21CF3672-30C2-46AF-9180-57B5C4E48048}" destId="{B5AB2C59-B514-482A-A11D-43EE4B422861}" srcOrd="0" destOrd="0" presId="urn:microsoft.com/office/officeart/2005/8/layout/chart3"/>
    <dgm:cxn modelId="{45361CCA-3736-4D7F-B73A-9FD908F71F7F}" type="presOf" srcId="{23D51F96-78FD-4061-9295-3189164FA0CA}" destId="{D5270B30-29A1-4560-8AB4-A235753728FE}" srcOrd="0" destOrd="0" presId="urn:microsoft.com/office/officeart/2005/8/layout/chart3"/>
    <dgm:cxn modelId="{0541EB94-F4B8-46D7-88C9-D80BFE1A8C42}" type="presOf" srcId="{6F5225AF-FD41-4C17-995D-F3F15D90F403}" destId="{31E0E690-6C13-44C2-A1E3-BE89307BB2AA}" srcOrd="0" destOrd="0" presId="urn:microsoft.com/office/officeart/2005/8/layout/chart3"/>
    <dgm:cxn modelId="{47D05FD4-4A04-4629-B938-358115AC2211}" type="presOf" srcId="{C53C34E7-BA47-4E2A-A2AA-398FC70E82B1}" destId="{E52C5745-7429-4E0C-A937-25F613250BA3}" srcOrd="0" destOrd="0" presId="urn:microsoft.com/office/officeart/2005/8/layout/chart3"/>
    <dgm:cxn modelId="{235B9319-A78F-4997-BD31-89107AE184CD}" type="presOf" srcId="{23D51F96-78FD-4061-9295-3189164FA0CA}" destId="{BFC4513C-E264-4F8B-9C76-20A76079F22B}" srcOrd="1" destOrd="0" presId="urn:microsoft.com/office/officeart/2005/8/layout/chart3"/>
    <dgm:cxn modelId="{4E0DECD6-8A43-4F71-B15D-A3A6955ABE83}" type="presOf" srcId="{21CF3672-30C2-46AF-9180-57B5C4E48048}" destId="{BA5F0C07-8C49-4CA7-92AD-969AF9FC93B4}" srcOrd="1" destOrd="0" presId="urn:microsoft.com/office/officeart/2005/8/layout/chart3"/>
    <dgm:cxn modelId="{54C58635-5A5F-45FF-A99D-AFEC3D76BFF4}" type="presOf" srcId="{AE86F7E2-5333-4820-8E2E-9EC24583B511}" destId="{165FE596-B441-4EE7-A6E7-1B321ABF430B}" srcOrd="1" destOrd="0" presId="urn:microsoft.com/office/officeart/2005/8/layout/chart3"/>
    <dgm:cxn modelId="{2B9A83C3-35A5-433E-A8C3-B2292DE4AE55}" srcId="{C53C34E7-BA47-4E2A-A2AA-398FC70E82B1}" destId="{6F5225AF-FD41-4C17-995D-F3F15D90F403}" srcOrd="1" destOrd="0" parTransId="{C4770778-94BD-488B-BB07-AA2F4895DB91}" sibTransId="{E520E895-AF73-448C-9F31-B6E39C86DB0D}"/>
    <dgm:cxn modelId="{78DE8D66-B7A6-4D57-8E06-FF8253352876}" type="presParOf" srcId="{E52C5745-7429-4E0C-A937-25F613250BA3}" destId="{17F79CC1-5DA5-43A8-8234-E7488C2EDE2B}" srcOrd="0" destOrd="0" presId="urn:microsoft.com/office/officeart/2005/8/layout/chart3"/>
    <dgm:cxn modelId="{B0BFA24D-4D78-4F39-B319-68BD1D0FD277}" type="presParOf" srcId="{E52C5745-7429-4E0C-A937-25F613250BA3}" destId="{165FE596-B441-4EE7-A6E7-1B321ABF430B}" srcOrd="1" destOrd="0" presId="urn:microsoft.com/office/officeart/2005/8/layout/chart3"/>
    <dgm:cxn modelId="{B585C7D9-6234-448A-BB48-F543EDD22168}" type="presParOf" srcId="{E52C5745-7429-4E0C-A937-25F613250BA3}" destId="{31E0E690-6C13-44C2-A1E3-BE89307BB2AA}" srcOrd="2" destOrd="0" presId="urn:microsoft.com/office/officeart/2005/8/layout/chart3"/>
    <dgm:cxn modelId="{0FEEDC23-CFF4-40E2-AB96-BC6C64BEDDE3}" type="presParOf" srcId="{E52C5745-7429-4E0C-A937-25F613250BA3}" destId="{5D5084E9-C0B3-4B1C-929A-F8EA8D6DB1EC}" srcOrd="3" destOrd="0" presId="urn:microsoft.com/office/officeart/2005/8/layout/chart3"/>
    <dgm:cxn modelId="{9B38979F-13B1-4AB0-A1D9-4AFFDB3EE1C1}" type="presParOf" srcId="{E52C5745-7429-4E0C-A937-25F613250BA3}" destId="{B5AB2C59-B514-482A-A11D-43EE4B422861}" srcOrd="4" destOrd="0" presId="urn:microsoft.com/office/officeart/2005/8/layout/chart3"/>
    <dgm:cxn modelId="{0A2DDEF5-231E-4E69-8153-4D180016D2A1}" type="presParOf" srcId="{E52C5745-7429-4E0C-A937-25F613250BA3}" destId="{BA5F0C07-8C49-4CA7-92AD-969AF9FC93B4}" srcOrd="5" destOrd="0" presId="urn:microsoft.com/office/officeart/2005/8/layout/chart3"/>
    <dgm:cxn modelId="{8541FFD0-A210-4D9C-BD4B-95D932C84E32}" type="presParOf" srcId="{E52C5745-7429-4E0C-A937-25F613250BA3}" destId="{D5270B30-29A1-4560-8AB4-A235753728FE}" srcOrd="6" destOrd="0" presId="urn:microsoft.com/office/officeart/2005/8/layout/chart3"/>
    <dgm:cxn modelId="{187D1E13-9CAF-4D78-9D5F-CBB7483577AB}" type="presParOf" srcId="{E52C5745-7429-4E0C-A937-25F613250BA3}" destId="{BFC4513C-E264-4F8B-9C76-20A76079F22B}" srcOrd="7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1642D4E-2B2D-48CB-BD08-5EA643A40B71}" type="doc">
      <dgm:prSet loTypeId="urn:microsoft.com/office/officeart/2005/8/layout/chart3" loCatId="cycle" qsTypeId="urn:microsoft.com/office/officeart/2005/8/quickstyle/3d6" qsCatId="3D" csTypeId="urn:microsoft.com/office/officeart/2005/8/colors/accent1_2" csCatId="accent1" phldr="1"/>
      <dgm:spPr/>
    </dgm:pt>
    <dgm:pt modelId="{9A5A6905-BC7C-40A9-8C5D-19C736B0FEFB}">
      <dgm:prSet phldrT="[Text]" custT="1"/>
      <dgm:spPr/>
      <dgm:t>
        <a:bodyPr/>
        <a:lstStyle/>
        <a:p>
          <a:r>
            <a:rPr lang="bn-IN" sz="4400" i="1" dirty="0" smtClean="0">
              <a:latin typeface="NikoshBAN" panose="02000000000000000000" pitchFamily="2" charset="0"/>
              <a:cs typeface="NikoshBAN" panose="02000000000000000000" pitchFamily="2" charset="0"/>
            </a:rPr>
            <a:t>১</a:t>
          </a:r>
          <a:endParaRPr lang="en-US" sz="4400" i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442C21A-24DE-45AB-8107-6FC81A648619}" type="parTrans" cxnId="{4BDF085A-4FFC-4120-86F8-FFEAEC686102}">
      <dgm:prSet/>
      <dgm:spPr/>
      <dgm:t>
        <a:bodyPr/>
        <a:lstStyle/>
        <a:p>
          <a:endParaRPr lang="en-US"/>
        </a:p>
      </dgm:t>
    </dgm:pt>
    <dgm:pt modelId="{00A315C8-F85E-48CA-848B-0F7D642567E7}" type="sibTrans" cxnId="{4BDF085A-4FFC-4120-86F8-FFEAEC686102}">
      <dgm:prSet/>
      <dgm:spPr/>
      <dgm:t>
        <a:bodyPr/>
        <a:lstStyle/>
        <a:p>
          <a:endParaRPr lang="en-US"/>
        </a:p>
      </dgm:t>
    </dgm:pt>
    <dgm:pt modelId="{C901EC1D-A255-4D1C-A032-213E130B0CB5}" type="pres">
      <dgm:prSet presAssocID="{41642D4E-2B2D-48CB-BD08-5EA643A40B71}" presName="compositeShape" presStyleCnt="0">
        <dgm:presLayoutVars>
          <dgm:chMax val="7"/>
          <dgm:dir/>
          <dgm:resizeHandles val="exact"/>
        </dgm:presLayoutVars>
      </dgm:prSet>
      <dgm:spPr/>
    </dgm:pt>
    <dgm:pt modelId="{2BEB2269-40F5-43A2-973F-6E101D546961}" type="pres">
      <dgm:prSet presAssocID="{41642D4E-2B2D-48CB-BD08-5EA643A40B71}" presName="wedge1" presStyleLbl="node1" presStyleIdx="0" presStyleCnt="1" custLinFactNeighborX="690" custLinFactNeighborY="-258"/>
      <dgm:spPr/>
      <dgm:t>
        <a:bodyPr/>
        <a:lstStyle/>
        <a:p>
          <a:endParaRPr lang="en-US"/>
        </a:p>
      </dgm:t>
    </dgm:pt>
    <dgm:pt modelId="{D1855E6B-C570-4C59-97D6-38EF34D38921}" type="pres">
      <dgm:prSet presAssocID="{41642D4E-2B2D-48CB-BD08-5EA643A40B71}" presName="wedge1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2F541B3-95FC-474D-85E8-DEB4F41B9186}" type="presOf" srcId="{9A5A6905-BC7C-40A9-8C5D-19C736B0FEFB}" destId="{2BEB2269-40F5-43A2-973F-6E101D546961}" srcOrd="0" destOrd="0" presId="urn:microsoft.com/office/officeart/2005/8/layout/chart3"/>
    <dgm:cxn modelId="{13B8C12E-85E3-430E-836B-05DC98B1D204}" type="presOf" srcId="{41642D4E-2B2D-48CB-BD08-5EA643A40B71}" destId="{C901EC1D-A255-4D1C-A032-213E130B0CB5}" srcOrd="0" destOrd="0" presId="urn:microsoft.com/office/officeart/2005/8/layout/chart3"/>
    <dgm:cxn modelId="{218409FA-8CCF-46D0-904C-D52DF79214A9}" type="presOf" srcId="{9A5A6905-BC7C-40A9-8C5D-19C736B0FEFB}" destId="{D1855E6B-C570-4C59-97D6-38EF34D38921}" srcOrd="1" destOrd="0" presId="urn:microsoft.com/office/officeart/2005/8/layout/chart3"/>
    <dgm:cxn modelId="{4BDF085A-4FFC-4120-86F8-FFEAEC686102}" srcId="{41642D4E-2B2D-48CB-BD08-5EA643A40B71}" destId="{9A5A6905-BC7C-40A9-8C5D-19C736B0FEFB}" srcOrd="0" destOrd="0" parTransId="{1442C21A-24DE-45AB-8107-6FC81A648619}" sibTransId="{00A315C8-F85E-48CA-848B-0F7D642567E7}"/>
    <dgm:cxn modelId="{9D27BE5E-2891-4FEC-ABC4-39FE2038CA32}" type="presParOf" srcId="{C901EC1D-A255-4D1C-A032-213E130B0CB5}" destId="{2BEB2269-40F5-43A2-973F-6E101D546961}" srcOrd="0" destOrd="0" presId="urn:microsoft.com/office/officeart/2005/8/layout/chart3"/>
    <dgm:cxn modelId="{43C9B602-1857-4F1B-86B1-580D57DDC73C}" type="presParOf" srcId="{C901EC1D-A255-4D1C-A032-213E130B0CB5}" destId="{D1855E6B-C570-4C59-97D6-38EF34D38921}" srcOrd="1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0.xml><?xml version="1.0" encoding="utf-8"?>
<dgm:dataModel xmlns:dgm="http://schemas.openxmlformats.org/drawingml/2006/diagram" xmlns:a="http://schemas.openxmlformats.org/drawingml/2006/main">
  <dgm:ptLst>
    <dgm:pt modelId="{41642D4E-2B2D-48CB-BD08-5EA643A40B71}" type="doc">
      <dgm:prSet loTypeId="urn:microsoft.com/office/officeart/2005/8/layout/chart3" loCatId="cycle" qsTypeId="urn:microsoft.com/office/officeart/2005/8/quickstyle/3d6" qsCatId="3D" csTypeId="urn:microsoft.com/office/officeart/2005/8/colors/accent1_2" csCatId="accent1" phldr="1"/>
      <dgm:spPr/>
    </dgm:pt>
    <dgm:pt modelId="{9A5A6905-BC7C-40A9-8C5D-19C736B0FEFB}">
      <dgm:prSet phldrT="[Text]" custT="1"/>
      <dgm:spPr/>
      <dgm:t>
        <a:bodyPr/>
        <a:lstStyle/>
        <a:p>
          <a:r>
            <a:rPr lang="bn-IN" sz="4400" i="1" dirty="0" smtClean="0">
              <a:latin typeface="NikoshBAN" panose="02000000000000000000" pitchFamily="2" charset="0"/>
              <a:cs typeface="NikoshBAN" panose="02000000000000000000" pitchFamily="2" charset="0"/>
            </a:rPr>
            <a:t>১</a:t>
          </a:r>
          <a:endParaRPr lang="en-US" sz="4400" i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442C21A-24DE-45AB-8107-6FC81A648619}" type="parTrans" cxnId="{4BDF085A-4FFC-4120-86F8-FFEAEC686102}">
      <dgm:prSet/>
      <dgm:spPr/>
      <dgm:t>
        <a:bodyPr/>
        <a:lstStyle/>
        <a:p>
          <a:endParaRPr lang="en-US"/>
        </a:p>
      </dgm:t>
    </dgm:pt>
    <dgm:pt modelId="{00A315C8-F85E-48CA-848B-0F7D642567E7}" type="sibTrans" cxnId="{4BDF085A-4FFC-4120-86F8-FFEAEC686102}">
      <dgm:prSet/>
      <dgm:spPr/>
      <dgm:t>
        <a:bodyPr/>
        <a:lstStyle/>
        <a:p>
          <a:endParaRPr lang="en-US"/>
        </a:p>
      </dgm:t>
    </dgm:pt>
    <dgm:pt modelId="{C901EC1D-A255-4D1C-A032-213E130B0CB5}" type="pres">
      <dgm:prSet presAssocID="{41642D4E-2B2D-48CB-BD08-5EA643A40B71}" presName="compositeShape" presStyleCnt="0">
        <dgm:presLayoutVars>
          <dgm:chMax val="7"/>
          <dgm:dir/>
          <dgm:resizeHandles val="exact"/>
        </dgm:presLayoutVars>
      </dgm:prSet>
      <dgm:spPr/>
    </dgm:pt>
    <dgm:pt modelId="{2BEB2269-40F5-43A2-973F-6E101D546961}" type="pres">
      <dgm:prSet presAssocID="{41642D4E-2B2D-48CB-BD08-5EA643A40B71}" presName="wedge1" presStyleLbl="node1" presStyleIdx="0" presStyleCnt="1" custLinFactNeighborX="690" custLinFactNeighborY="-258"/>
      <dgm:spPr/>
    </dgm:pt>
    <dgm:pt modelId="{D1855E6B-C570-4C59-97D6-38EF34D38921}" type="pres">
      <dgm:prSet presAssocID="{41642D4E-2B2D-48CB-BD08-5EA643A40B71}" presName="wedge1Tx" presStyleLbl="node1" presStyleIdx="0" presStyleCnt="1">
        <dgm:presLayoutVars>
          <dgm:chMax val="0"/>
          <dgm:chPref val="0"/>
          <dgm:bulletEnabled val="1"/>
        </dgm:presLayoutVars>
      </dgm:prSet>
      <dgm:spPr/>
    </dgm:pt>
  </dgm:ptLst>
  <dgm:cxnLst>
    <dgm:cxn modelId="{13B8C12E-85E3-430E-836B-05DC98B1D204}" type="presOf" srcId="{41642D4E-2B2D-48CB-BD08-5EA643A40B71}" destId="{C901EC1D-A255-4D1C-A032-213E130B0CB5}" srcOrd="0" destOrd="0" presId="urn:microsoft.com/office/officeart/2005/8/layout/chart3"/>
    <dgm:cxn modelId="{218409FA-8CCF-46D0-904C-D52DF79214A9}" type="presOf" srcId="{9A5A6905-BC7C-40A9-8C5D-19C736B0FEFB}" destId="{D1855E6B-C570-4C59-97D6-38EF34D38921}" srcOrd="1" destOrd="0" presId="urn:microsoft.com/office/officeart/2005/8/layout/chart3"/>
    <dgm:cxn modelId="{02F541B3-95FC-474D-85E8-DEB4F41B9186}" type="presOf" srcId="{9A5A6905-BC7C-40A9-8C5D-19C736B0FEFB}" destId="{2BEB2269-40F5-43A2-973F-6E101D546961}" srcOrd="0" destOrd="0" presId="urn:microsoft.com/office/officeart/2005/8/layout/chart3"/>
    <dgm:cxn modelId="{4BDF085A-4FFC-4120-86F8-FFEAEC686102}" srcId="{41642D4E-2B2D-48CB-BD08-5EA643A40B71}" destId="{9A5A6905-BC7C-40A9-8C5D-19C736B0FEFB}" srcOrd="0" destOrd="0" parTransId="{1442C21A-24DE-45AB-8107-6FC81A648619}" sibTransId="{00A315C8-F85E-48CA-848B-0F7D642567E7}"/>
    <dgm:cxn modelId="{9D27BE5E-2891-4FEC-ABC4-39FE2038CA32}" type="presParOf" srcId="{C901EC1D-A255-4D1C-A032-213E130B0CB5}" destId="{2BEB2269-40F5-43A2-973F-6E101D546961}" srcOrd="0" destOrd="0" presId="urn:microsoft.com/office/officeart/2005/8/layout/chart3"/>
    <dgm:cxn modelId="{43C9B602-1857-4F1B-86B1-580D57DDC73C}" type="presParOf" srcId="{C901EC1D-A255-4D1C-A032-213E130B0CB5}" destId="{D1855E6B-C570-4C59-97D6-38EF34D38921}" srcOrd="1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1642D4E-2B2D-48CB-BD08-5EA643A40B71}" type="doc">
      <dgm:prSet loTypeId="urn:microsoft.com/office/officeart/2005/8/layout/chart3" loCatId="cycle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A5A6905-BC7C-40A9-8C5D-19C736B0FEFB}">
      <dgm:prSet phldrT="[Text]"/>
      <dgm:spPr>
        <a:solidFill>
          <a:schemeClr val="accent2"/>
        </a:solidFill>
      </dgm:spPr>
      <dgm:t>
        <a:bodyPr/>
        <a:lstStyle/>
        <a:p>
          <a:endParaRPr lang="en-US" dirty="0"/>
        </a:p>
      </dgm:t>
    </dgm:pt>
    <dgm:pt modelId="{1442C21A-24DE-45AB-8107-6FC81A648619}" type="parTrans" cxnId="{4BDF085A-4FFC-4120-86F8-FFEAEC686102}">
      <dgm:prSet/>
      <dgm:spPr/>
      <dgm:t>
        <a:bodyPr/>
        <a:lstStyle/>
        <a:p>
          <a:endParaRPr lang="en-US"/>
        </a:p>
      </dgm:t>
    </dgm:pt>
    <dgm:pt modelId="{00A315C8-F85E-48CA-848B-0F7D642567E7}" type="sibTrans" cxnId="{4BDF085A-4FFC-4120-86F8-FFEAEC686102}">
      <dgm:prSet/>
      <dgm:spPr/>
      <dgm:t>
        <a:bodyPr/>
        <a:lstStyle/>
        <a:p>
          <a:endParaRPr lang="en-US"/>
        </a:p>
      </dgm:t>
    </dgm:pt>
    <dgm:pt modelId="{618ABC7F-01ED-4547-9D29-F68FF9C0DB37}">
      <dgm:prSet/>
      <dgm:spPr/>
      <dgm:t>
        <a:bodyPr/>
        <a:lstStyle/>
        <a:p>
          <a:endParaRPr lang="en-US"/>
        </a:p>
      </dgm:t>
    </dgm:pt>
    <dgm:pt modelId="{71651909-2A65-4FBA-84C3-7295DB4E16C2}" type="parTrans" cxnId="{56389CEC-6A5F-406C-AF4E-032432F3FFA9}">
      <dgm:prSet/>
      <dgm:spPr/>
      <dgm:t>
        <a:bodyPr/>
        <a:lstStyle/>
        <a:p>
          <a:endParaRPr lang="en-US"/>
        </a:p>
      </dgm:t>
    </dgm:pt>
    <dgm:pt modelId="{CF591BD2-6582-49E8-AE5C-0BD72E163D2F}" type="sibTrans" cxnId="{56389CEC-6A5F-406C-AF4E-032432F3FFA9}">
      <dgm:prSet/>
      <dgm:spPr/>
      <dgm:t>
        <a:bodyPr/>
        <a:lstStyle/>
        <a:p>
          <a:endParaRPr lang="en-US"/>
        </a:p>
      </dgm:t>
    </dgm:pt>
    <dgm:pt modelId="{A40EAD14-2B29-4014-81F9-06476FC0F4A0}">
      <dgm:prSet/>
      <dgm:spPr/>
      <dgm:t>
        <a:bodyPr/>
        <a:lstStyle/>
        <a:p>
          <a:endParaRPr lang="en-US"/>
        </a:p>
      </dgm:t>
    </dgm:pt>
    <dgm:pt modelId="{1A3F2EE9-D11E-404B-98E8-2FB8F09E6BF6}" type="parTrans" cxnId="{CAADA101-282F-47E3-BFD5-6CBF16BAC7E7}">
      <dgm:prSet/>
      <dgm:spPr/>
      <dgm:t>
        <a:bodyPr/>
        <a:lstStyle/>
        <a:p>
          <a:endParaRPr lang="en-US"/>
        </a:p>
      </dgm:t>
    </dgm:pt>
    <dgm:pt modelId="{86E9DF71-7B0B-4CE9-9320-EC04EB52C562}" type="sibTrans" cxnId="{CAADA101-282F-47E3-BFD5-6CBF16BAC7E7}">
      <dgm:prSet/>
      <dgm:spPr/>
      <dgm:t>
        <a:bodyPr/>
        <a:lstStyle/>
        <a:p>
          <a:endParaRPr lang="en-US"/>
        </a:p>
      </dgm:t>
    </dgm:pt>
    <dgm:pt modelId="{483D1434-56AC-4B41-A213-FB5DA3827B69}">
      <dgm:prSet/>
      <dgm:spPr/>
      <dgm:t>
        <a:bodyPr/>
        <a:lstStyle/>
        <a:p>
          <a:endParaRPr lang="en-US"/>
        </a:p>
      </dgm:t>
    </dgm:pt>
    <dgm:pt modelId="{2D8546BD-E373-47EC-A759-B276764E8BB2}" type="parTrans" cxnId="{C1FDD6BE-04D0-480F-95F1-6C2B40E2B70E}">
      <dgm:prSet/>
      <dgm:spPr/>
      <dgm:t>
        <a:bodyPr/>
        <a:lstStyle/>
        <a:p>
          <a:endParaRPr lang="en-US"/>
        </a:p>
      </dgm:t>
    </dgm:pt>
    <dgm:pt modelId="{5E53352D-5D8B-4624-9B4F-038C2A8D0F22}" type="sibTrans" cxnId="{C1FDD6BE-04D0-480F-95F1-6C2B40E2B70E}">
      <dgm:prSet/>
      <dgm:spPr/>
      <dgm:t>
        <a:bodyPr/>
        <a:lstStyle/>
        <a:p>
          <a:endParaRPr lang="en-US"/>
        </a:p>
      </dgm:t>
    </dgm:pt>
    <dgm:pt modelId="{C901EC1D-A255-4D1C-A032-213E130B0CB5}" type="pres">
      <dgm:prSet presAssocID="{41642D4E-2B2D-48CB-BD08-5EA643A40B71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BEB2269-40F5-43A2-973F-6E101D546961}" type="pres">
      <dgm:prSet presAssocID="{41642D4E-2B2D-48CB-BD08-5EA643A40B71}" presName="wedge1" presStyleLbl="node1" presStyleIdx="0" presStyleCnt="4"/>
      <dgm:spPr/>
      <dgm:t>
        <a:bodyPr/>
        <a:lstStyle/>
        <a:p>
          <a:endParaRPr lang="en-US"/>
        </a:p>
      </dgm:t>
    </dgm:pt>
    <dgm:pt modelId="{D1855E6B-C570-4C59-97D6-38EF34D38921}" type="pres">
      <dgm:prSet presAssocID="{41642D4E-2B2D-48CB-BD08-5EA643A40B71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25C72E-AA40-4A15-AE56-AA501AA2F0C8}" type="pres">
      <dgm:prSet presAssocID="{41642D4E-2B2D-48CB-BD08-5EA643A40B71}" presName="wedge2" presStyleLbl="node1" presStyleIdx="1" presStyleCnt="4"/>
      <dgm:spPr/>
      <dgm:t>
        <a:bodyPr/>
        <a:lstStyle/>
        <a:p>
          <a:endParaRPr lang="en-US"/>
        </a:p>
      </dgm:t>
    </dgm:pt>
    <dgm:pt modelId="{07C86014-939D-49DD-A9C6-9A7E47132545}" type="pres">
      <dgm:prSet presAssocID="{41642D4E-2B2D-48CB-BD08-5EA643A40B71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C4958C-1F67-43D4-8F79-21ADB10BA4A1}" type="pres">
      <dgm:prSet presAssocID="{41642D4E-2B2D-48CB-BD08-5EA643A40B71}" presName="wedge3" presStyleLbl="node1" presStyleIdx="2" presStyleCnt="4"/>
      <dgm:spPr/>
      <dgm:t>
        <a:bodyPr/>
        <a:lstStyle/>
        <a:p>
          <a:endParaRPr lang="en-US"/>
        </a:p>
      </dgm:t>
    </dgm:pt>
    <dgm:pt modelId="{625DFD5D-4A33-4300-9D42-AE1D57FED301}" type="pres">
      <dgm:prSet presAssocID="{41642D4E-2B2D-48CB-BD08-5EA643A40B71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FCC463-8B12-4864-AE91-3CD8DED6C2FB}" type="pres">
      <dgm:prSet presAssocID="{41642D4E-2B2D-48CB-BD08-5EA643A40B71}" presName="wedge4" presStyleLbl="node1" presStyleIdx="3" presStyleCnt="4"/>
      <dgm:spPr/>
      <dgm:t>
        <a:bodyPr/>
        <a:lstStyle/>
        <a:p>
          <a:endParaRPr lang="en-US"/>
        </a:p>
      </dgm:t>
    </dgm:pt>
    <dgm:pt modelId="{4E400F86-0D69-4642-98C1-93C0F8BFFA89}" type="pres">
      <dgm:prSet presAssocID="{41642D4E-2B2D-48CB-BD08-5EA643A40B71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AE7CCFB-8E29-4F9A-A219-932ADD8D9767}" type="presOf" srcId="{483D1434-56AC-4B41-A213-FB5DA3827B69}" destId="{95FCC463-8B12-4864-AE91-3CD8DED6C2FB}" srcOrd="0" destOrd="0" presId="urn:microsoft.com/office/officeart/2005/8/layout/chart3"/>
    <dgm:cxn modelId="{C51565E0-D347-4DF1-B6AA-6FD18335A913}" type="presOf" srcId="{9A5A6905-BC7C-40A9-8C5D-19C736B0FEFB}" destId="{2BEB2269-40F5-43A2-973F-6E101D546961}" srcOrd="0" destOrd="0" presId="urn:microsoft.com/office/officeart/2005/8/layout/chart3"/>
    <dgm:cxn modelId="{DB5C3B78-F984-46FF-BF9C-BD61183C5F22}" type="presOf" srcId="{A40EAD14-2B29-4014-81F9-06476FC0F4A0}" destId="{625DFD5D-4A33-4300-9D42-AE1D57FED301}" srcOrd="1" destOrd="0" presId="urn:microsoft.com/office/officeart/2005/8/layout/chart3"/>
    <dgm:cxn modelId="{2446A174-F1DC-47D6-93AF-DB7BC0F2B84B}" type="presOf" srcId="{A40EAD14-2B29-4014-81F9-06476FC0F4A0}" destId="{16C4958C-1F67-43D4-8F79-21ADB10BA4A1}" srcOrd="0" destOrd="0" presId="urn:microsoft.com/office/officeart/2005/8/layout/chart3"/>
    <dgm:cxn modelId="{13498803-C35A-4DA7-921B-9D6643D59140}" type="presOf" srcId="{618ABC7F-01ED-4547-9D29-F68FF9C0DB37}" destId="{C925C72E-AA40-4A15-AE56-AA501AA2F0C8}" srcOrd="0" destOrd="0" presId="urn:microsoft.com/office/officeart/2005/8/layout/chart3"/>
    <dgm:cxn modelId="{4BDF085A-4FFC-4120-86F8-FFEAEC686102}" srcId="{41642D4E-2B2D-48CB-BD08-5EA643A40B71}" destId="{9A5A6905-BC7C-40A9-8C5D-19C736B0FEFB}" srcOrd="0" destOrd="0" parTransId="{1442C21A-24DE-45AB-8107-6FC81A648619}" sibTransId="{00A315C8-F85E-48CA-848B-0F7D642567E7}"/>
    <dgm:cxn modelId="{CAADA101-282F-47E3-BFD5-6CBF16BAC7E7}" srcId="{41642D4E-2B2D-48CB-BD08-5EA643A40B71}" destId="{A40EAD14-2B29-4014-81F9-06476FC0F4A0}" srcOrd="2" destOrd="0" parTransId="{1A3F2EE9-D11E-404B-98E8-2FB8F09E6BF6}" sibTransId="{86E9DF71-7B0B-4CE9-9320-EC04EB52C562}"/>
    <dgm:cxn modelId="{E46163AD-8A0A-43D7-A44E-A2006AAF0D88}" type="presOf" srcId="{483D1434-56AC-4B41-A213-FB5DA3827B69}" destId="{4E400F86-0D69-4642-98C1-93C0F8BFFA89}" srcOrd="1" destOrd="0" presId="urn:microsoft.com/office/officeart/2005/8/layout/chart3"/>
    <dgm:cxn modelId="{56389CEC-6A5F-406C-AF4E-032432F3FFA9}" srcId="{41642D4E-2B2D-48CB-BD08-5EA643A40B71}" destId="{618ABC7F-01ED-4547-9D29-F68FF9C0DB37}" srcOrd="1" destOrd="0" parTransId="{71651909-2A65-4FBA-84C3-7295DB4E16C2}" sibTransId="{CF591BD2-6582-49E8-AE5C-0BD72E163D2F}"/>
    <dgm:cxn modelId="{C1FDD6BE-04D0-480F-95F1-6C2B40E2B70E}" srcId="{41642D4E-2B2D-48CB-BD08-5EA643A40B71}" destId="{483D1434-56AC-4B41-A213-FB5DA3827B69}" srcOrd="3" destOrd="0" parTransId="{2D8546BD-E373-47EC-A759-B276764E8BB2}" sibTransId="{5E53352D-5D8B-4624-9B4F-038C2A8D0F22}"/>
    <dgm:cxn modelId="{92D62286-1172-4413-B86A-B752CDC96588}" type="presOf" srcId="{41642D4E-2B2D-48CB-BD08-5EA643A40B71}" destId="{C901EC1D-A255-4D1C-A032-213E130B0CB5}" srcOrd="0" destOrd="0" presId="urn:microsoft.com/office/officeart/2005/8/layout/chart3"/>
    <dgm:cxn modelId="{2FC49B5F-831D-47E3-BC32-48F532D025CE}" type="presOf" srcId="{9A5A6905-BC7C-40A9-8C5D-19C736B0FEFB}" destId="{D1855E6B-C570-4C59-97D6-38EF34D38921}" srcOrd="1" destOrd="0" presId="urn:microsoft.com/office/officeart/2005/8/layout/chart3"/>
    <dgm:cxn modelId="{6BAE5195-2FF8-4DAB-9545-78A975FB27B9}" type="presOf" srcId="{618ABC7F-01ED-4547-9D29-F68FF9C0DB37}" destId="{07C86014-939D-49DD-A9C6-9A7E47132545}" srcOrd="1" destOrd="0" presId="urn:microsoft.com/office/officeart/2005/8/layout/chart3"/>
    <dgm:cxn modelId="{F4C9B982-5F55-431D-9B4C-21C6846E4119}" type="presParOf" srcId="{C901EC1D-A255-4D1C-A032-213E130B0CB5}" destId="{2BEB2269-40F5-43A2-973F-6E101D546961}" srcOrd="0" destOrd="0" presId="urn:microsoft.com/office/officeart/2005/8/layout/chart3"/>
    <dgm:cxn modelId="{3891A4F0-5FED-497D-8D09-5A1C038BB31E}" type="presParOf" srcId="{C901EC1D-A255-4D1C-A032-213E130B0CB5}" destId="{D1855E6B-C570-4C59-97D6-38EF34D38921}" srcOrd="1" destOrd="0" presId="urn:microsoft.com/office/officeart/2005/8/layout/chart3"/>
    <dgm:cxn modelId="{C322A191-9638-40D6-80F6-AA9B3CFFFC14}" type="presParOf" srcId="{C901EC1D-A255-4D1C-A032-213E130B0CB5}" destId="{C925C72E-AA40-4A15-AE56-AA501AA2F0C8}" srcOrd="2" destOrd="0" presId="urn:microsoft.com/office/officeart/2005/8/layout/chart3"/>
    <dgm:cxn modelId="{ED4702D3-B413-45AF-BC87-53E0411D8CB8}" type="presParOf" srcId="{C901EC1D-A255-4D1C-A032-213E130B0CB5}" destId="{07C86014-939D-49DD-A9C6-9A7E47132545}" srcOrd="3" destOrd="0" presId="urn:microsoft.com/office/officeart/2005/8/layout/chart3"/>
    <dgm:cxn modelId="{9F0BDE49-0E68-453E-A658-D78A834F1E93}" type="presParOf" srcId="{C901EC1D-A255-4D1C-A032-213E130B0CB5}" destId="{16C4958C-1F67-43D4-8F79-21ADB10BA4A1}" srcOrd="4" destOrd="0" presId="urn:microsoft.com/office/officeart/2005/8/layout/chart3"/>
    <dgm:cxn modelId="{A297EFE8-19D6-491D-B2C4-2365E4FBAB2E}" type="presParOf" srcId="{C901EC1D-A255-4D1C-A032-213E130B0CB5}" destId="{625DFD5D-4A33-4300-9D42-AE1D57FED301}" srcOrd="5" destOrd="0" presId="urn:microsoft.com/office/officeart/2005/8/layout/chart3"/>
    <dgm:cxn modelId="{D0142CA5-E851-4650-93D9-1FE3C3C3DBEB}" type="presParOf" srcId="{C901EC1D-A255-4D1C-A032-213E130B0CB5}" destId="{95FCC463-8B12-4864-AE91-3CD8DED6C2FB}" srcOrd="6" destOrd="0" presId="urn:microsoft.com/office/officeart/2005/8/layout/chart3"/>
    <dgm:cxn modelId="{4BEA6305-A607-46C0-8020-BEBF8D017985}" type="presParOf" srcId="{C901EC1D-A255-4D1C-A032-213E130B0CB5}" destId="{4E400F86-0D69-4642-98C1-93C0F8BFFA89}" srcOrd="7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1642D4E-2B2D-48CB-BD08-5EA643A40B71}" type="doc">
      <dgm:prSet loTypeId="urn:microsoft.com/office/officeart/2005/8/layout/chart3" loCatId="cycle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A5A6905-BC7C-40A9-8C5D-19C736B0FEFB}">
      <dgm:prSet phldrT="[Text]"/>
      <dgm:spPr>
        <a:solidFill>
          <a:schemeClr val="accent2"/>
        </a:solidFill>
      </dgm:spPr>
      <dgm:t>
        <a:bodyPr/>
        <a:lstStyle/>
        <a:p>
          <a:endParaRPr lang="en-US" dirty="0"/>
        </a:p>
      </dgm:t>
    </dgm:pt>
    <dgm:pt modelId="{1442C21A-24DE-45AB-8107-6FC81A648619}" type="parTrans" cxnId="{4BDF085A-4FFC-4120-86F8-FFEAEC686102}">
      <dgm:prSet/>
      <dgm:spPr/>
      <dgm:t>
        <a:bodyPr/>
        <a:lstStyle/>
        <a:p>
          <a:endParaRPr lang="en-US"/>
        </a:p>
      </dgm:t>
    </dgm:pt>
    <dgm:pt modelId="{00A315C8-F85E-48CA-848B-0F7D642567E7}" type="sibTrans" cxnId="{4BDF085A-4FFC-4120-86F8-FFEAEC686102}">
      <dgm:prSet/>
      <dgm:spPr/>
      <dgm:t>
        <a:bodyPr/>
        <a:lstStyle/>
        <a:p>
          <a:endParaRPr lang="en-US"/>
        </a:p>
      </dgm:t>
    </dgm:pt>
    <dgm:pt modelId="{618ABC7F-01ED-4547-9D29-F68FF9C0DB37}">
      <dgm:prSet/>
      <dgm:spPr/>
      <dgm:t>
        <a:bodyPr/>
        <a:lstStyle/>
        <a:p>
          <a:endParaRPr lang="en-US"/>
        </a:p>
      </dgm:t>
    </dgm:pt>
    <dgm:pt modelId="{71651909-2A65-4FBA-84C3-7295DB4E16C2}" type="parTrans" cxnId="{56389CEC-6A5F-406C-AF4E-032432F3FFA9}">
      <dgm:prSet/>
      <dgm:spPr/>
      <dgm:t>
        <a:bodyPr/>
        <a:lstStyle/>
        <a:p>
          <a:endParaRPr lang="en-US"/>
        </a:p>
      </dgm:t>
    </dgm:pt>
    <dgm:pt modelId="{CF591BD2-6582-49E8-AE5C-0BD72E163D2F}" type="sibTrans" cxnId="{56389CEC-6A5F-406C-AF4E-032432F3FFA9}">
      <dgm:prSet/>
      <dgm:spPr/>
      <dgm:t>
        <a:bodyPr/>
        <a:lstStyle/>
        <a:p>
          <a:endParaRPr lang="en-US"/>
        </a:p>
      </dgm:t>
    </dgm:pt>
    <dgm:pt modelId="{A40EAD14-2B29-4014-81F9-06476FC0F4A0}">
      <dgm:prSet/>
      <dgm:spPr/>
      <dgm:t>
        <a:bodyPr/>
        <a:lstStyle/>
        <a:p>
          <a:endParaRPr lang="en-US"/>
        </a:p>
      </dgm:t>
    </dgm:pt>
    <dgm:pt modelId="{1A3F2EE9-D11E-404B-98E8-2FB8F09E6BF6}" type="parTrans" cxnId="{CAADA101-282F-47E3-BFD5-6CBF16BAC7E7}">
      <dgm:prSet/>
      <dgm:spPr/>
      <dgm:t>
        <a:bodyPr/>
        <a:lstStyle/>
        <a:p>
          <a:endParaRPr lang="en-US"/>
        </a:p>
      </dgm:t>
    </dgm:pt>
    <dgm:pt modelId="{86E9DF71-7B0B-4CE9-9320-EC04EB52C562}" type="sibTrans" cxnId="{CAADA101-282F-47E3-BFD5-6CBF16BAC7E7}">
      <dgm:prSet/>
      <dgm:spPr/>
      <dgm:t>
        <a:bodyPr/>
        <a:lstStyle/>
        <a:p>
          <a:endParaRPr lang="en-US"/>
        </a:p>
      </dgm:t>
    </dgm:pt>
    <dgm:pt modelId="{483D1434-56AC-4B41-A213-FB5DA3827B69}">
      <dgm:prSet/>
      <dgm:spPr/>
      <dgm:t>
        <a:bodyPr/>
        <a:lstStyle/>
        <a:p>
          <a:endParaRPr lang="en-US"/>
        </a:p>
      </dgm:t>
    </dgm:pt>
    <dgm:pt modelId="{2D8546BD-E373-47EC-A759-B276764E8BB2}" type="parTrans" cxnId="{C1FDD6BE-04D0-480F-95F1-6C2B40E2B70E}">
      <dgm:prSet/>
      <dgm:spPr/>
      <dgm:t>
        <a:bodyPr/>
        <a:lstStyle/>
        <a:p>
          <a:endParaRPr lang="en-US"/>
        </a:p>
      </dgm:t>
    </dgm:pt>
    <dgm:pt modelId="{5E53352D-5D8B-4624-9B4F-038C2A8D0F22}" type="sibTrans" cxnId="{C1FDD6BE-04D0-480F-95F1-6C2B40E2B70E}">
      <dgm:prSet/>
      <dgm:spPr/>
      <dgm:t>
        <a:bodyPr/>
        <a:lstStyle/>
        <a:p>
          <a:endParaRPr lang="en-US"/>
        </a:p>
      </dgm:t>
    </dgm:pt>
    <dgm:pt modelId="{C901EC1D-A255-4D1C-A032-213E130B0CB5}" type="pres">
      <dgm:prSet presAssocID="{41642D4E-2B2D-48CB-BD08-5EA643A40B71}" presName="compositeShape" presStyleCnt="0">
        <dgm:presLayoutVars>
          <dgm:chMax val="7"/>
          <dgm:dir/>
          <dgm:resizeHandles val="exact"/>
        </dgm:presLayoutVars>
      </dgm:prSet>
      <dgm:spPr/>
    </dgm:pt>
    <dgm:pt modelId="{2BEB2269-40F5-43A2-973F-6E101D546961}" type="pres">
      <dgm:prSet presAssocID="{41642D4E-2B2D-48CB-BD08-5EA643A40B71}" presName="wedge1" presStyleLbl="node1" presStyleIdx="0" presStyleCnt="4"/>
      <dgm:spPr/>
      <dgm:t>
        <a:bodyPr/>
        <a:lstStyle/>
        <a:p>
          <a:endParaRPr lang="en-US"/>
        </a:p>
      </dgm:t>
    </dgm:pt>
    <dgm:pt modelId="{D1855E6B-C570-4C59-97D6-38EF34D38921}" type="pres">
      <dgm:prSet presAssocID="{41642D4E-2B2D-48CB-BD08-5EA643A40B71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25C72E-AA40-4A15-AE56-AA501AA2F0C8}" type="pres">
      <dgm:prSet presAssocID="{41642D4E-2B2D-48CB-BD08-5EA643A40B71}" presName="wedge2" presStyleLbl="node1" presStyleIdx="1" presStyleCnt="4"/>
      <dgm:spPr/>
      <dgm:t>
        <a:bodyPr/>
        <a:lstStyle/>
        <a:p>
          <a:endParaRPr lang="en-US"/>
        </a:p>
      </dgm:t>
    </dgm:pt>
    <dgm:pt modelId="{07C86014-939D-49DD-A9C6-9A7E47132545}" type="pres">
      <dgm:prSet presAssocID="{41642D4E-2B2D-48CB-BD08-5EA643A40B71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C4958C-1F67-43D4-8F79-21ADB10BA4A1}" type="pres">
      <dgm:prSet presAssocID="{41642D4E-2B2D-48CB-BD08-5EA643A40B71}" presName="wedge3" presStyleLbl="node1" presStyleIdx="2" presStyleCnt="4"/>
      <dgm:spPr/>
    </dgm:pt>
    <dgm:pt modelId="{625DFD5D-4A33-4300-9D42-AE1D57FED301}" type="pres">
      <dgm:prSet presAssocID="{41642D4E-2B2D-48CB-BD08-5EA643A40B71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95FCC463-8B12-4864-AE91-3CD8DED6C2FB}" type="pres">
      <dgm:prSet presAssocID="{41642D4E-2B2D-48CB-BD08-5EA643A40B71}" presName="wedge4" presStyleLbl="node1" presStyleIdx="3" presStyleCnt="4"/>
      <dgm:spPr/>
    </dgm:pt>
    <dgm:pt modelId="{4E400F86-0D69-4642-98C1-93C0F8BFFA89}" type="pres">
      <dgm:prSet presAssocID="{41642D4E-2B2D-48CB-BD08-5EA643A40B71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EAE7CCFB-8E29-4F9A-A219-932ADD8D9767}" type="presOf" srcId="{483D1434-56AC-4B41-A213-FB5DA3827B69}" destId="{95FCC463-8B12-4864-AE91-3CD8DED6C2FB}" srcOrd="0" destOrd="0" presId="urn:microsoft.com/office/officeart/2005/8/layout/chart3"/>
    <dgm:cxn modelId="{C51565E0-D347-4DF1-B6AA-6FD18335A913}" type="presOf" srcId="{9A5A6905-BC7C-40A9-8C5D-19C736B0FEFB}" destId="{2BEB2269-40F5-43A2-973F-6E101D546961}" srcOrd="0" destOrd="0" presId="urn:microsoft.com/office/officeart/2005/8/layout/chart3"/>
    <dgm:cxn modelId="{DB5C3B78-F984-46FF-BF9C-BD61183C5F22}" type="presOf" srcId="{A40EAD14-2B29-4014-81F9-06476FC0F4A0}" destId="{625DFD5D-4A33-4300-9D42-AE1D57FED301}" srcOrd="1" destOrd="0" presId="urn:microsoft.com/office/officeart/2005/8/layout/chart3"/>
    <dgm:cxn modelId="{2446A174-F1DC-47D6-93AF-DB7BC0F2B84B}" type="presOf" srcId="{A40EAD14-2B29-4014-81F9-06476FC0F4A0}" destId="{16C4958C-1F67-43D4-8F79-21ADB10BA4A1}" srcOrd="0" destOrd="0" presId="urn:microsoft.com/office/officeart/2005/8/layout/chart3"/>
    <dgm:cxn modelId="{13498803-C35A-4DA7-921B-9D6643D59140}" type="presOf" srcId="{618ABC7F-01ED-4547-9D29-F68FF9C0DB37}" destId="{C925C72E-AA40-4A15-AE56-AA501AA2F0C8}" srcOrd="0" destOrd="0" presId="urn:microsoft.com/office/officeart/2005/8/layout/chart3"/>
    <dgm:cxn modelId="{4BDF085A-4FFC-4120-86F8-FFEAEC686102}" srcId="{41642D4E-2B2D-48CB-BD08-5EA643A40B71}" destId="{9A5A6905-BC7C-40A9-8C5D-19C736B0FEFB}" srcOrd="0" destOrd="0" parTransId="{1442C21A-24DE-45AB-8107-6FC81A648619}" sibTransId="{00A315C8-F85E-48CA-848B-0F7D642567E7}"/>
    <dgm:cxn modelId="{CAADA101-282F-47E3-BFD5-6CBF16BAC7E7}" srcId="{41642D4E-2B2D-48CB-BD08-5EA643A40B71}" destId="{A40EAD14-2B29-4014-81F9-06476FC0F4A0}" srcOrd="2" destOrd="0" parTransId="{1A3F2EE9-D11E-404B-98E8-2FB8F09E6BF6}" sibTransId="{86E9DF71-7B0B-4CE9-9320-EC04EB52C562}"/>
    <dgm:cxn modelId="{E46163AD-8A0A-43D7-A44E-A2006AAF0D88}" type="presOf" srcId="{483D1434-56AC-4B41-A213-FB5DA3827B69}" destId="{4E400F86-0D69-4642-98C1-93C0F8BFFA89}" srcOrd="1" destOrd="0" presId="urn:microsoft.com/office/officeart/2005/8/layout/chart3"/>
    <dgm:cxn modelId="{56389CEC-6A5F-406C-AF4E-032432F3FFA9}" srcId="{41642D4E-2B2D-48CB-BD08-5EA643A40B71}" destId="{618ABC7F-01ED-4547-9D29-F68FF9C0DB37}" srcOrd="1" destOrd="0" parTransId="{71651909-2A65-4FBA-84C3-7295DB4E16C2}" sibTransId="{CF591BD2-6582-49E8-AE5C-0BD72E163D2F}"/>
    <dgm:cxn modelId="{C1FDD6BE-04D0-480F-95F1-6C2B40E2B70E}" srcId="{41642D4E-2B2D-48CB-BD08-5EA643A40B71}" destId="{483D1434-56AC-4B41-A213-FB5DA3827B69}" srcOrd="3" destOrd="0" parTransId="{2D8546BD-E373-47EC-A759-B276764E8BB2}" sibTransId="{5E53352D-5D8B-4624-9B4F-038C2A8D0F22}"/>
    <dgm:cxn modelId="{92D62286-1172-4413-B86A-B752CDC96588}" type="presOf" srcId="{41642D4E-2B2D-48CB-BD08-5EA643A40B71}" destId="{C901EC1D-A255-4D1C-A032-213E130B0CB5}" srcOrd="0" destOrd="0" presId="urn:microsoft.com/office/officeart/2005/8/layout/chart3"/>
    <dgm:cxn modelId="{2FC49B5F-831D-47E3-BC32-48F532D025CE}" type="presOf" srcId="{9A5A6905-BC7C-40A9-8C5D-19C736B0FEFB}" destId="{D1855E6B-C570-4C59-97D6-38EF34D38921}" srcOrd="1" destOrd="0" presId="urn:microsoft.com/office/officeart/2005/8/layout/chart3"/>
    <dgm:cxn modelId="{6BAE5195-2FF8-4DAB-9545-78A975FB27B9}" type="presOf" srcId="{618ABC7F-01ED-4547-9D29-F68FF9C0DB37}" destId="{07C86014-939D-49DD-A9C6-9A7E47132545}" srcOrd="1" destOrd="0" presId="urn:microsoft.com/office/officeart/2005/8/layout/chart3"/>
    <dgm:cxn modelId="{F4C9B982-5F55-431D-9B4C-21C6846E4119}" type="presParOf" srcId="{C901EC1D-A255-4D1C-A032-213E130B0CB5}" destId="{2BEB2269-40F5-43A2-973F-6E101D546961}" srcOrd="0" destOrd="0" presId="urn:microsoft.com/office/officeart/2005/8/layout/chart3"/>
    <dgm:cxn modelId="{3891A4F0-5FED-497D-8D09-5A1C038BB31E}" type="presParOf" srcId="{C901EC1D-A255-4D1C-A032-213E130B0CB5}" destId="{D1855E6B-C570-4C59-97D6-38EF34D38921}" srcOrd="1" destOrd="0" presId="urn:microsoft.com/office/officeart/2005/8/layout/chart3"/>
    <dgm:cxn modelId="{C322A191-9638-40D6-80F6-AA9B3CFFFC14}" type="presParOf" srcId="{C901EC1D-A255-4D1C-A032-213E130B0CB5}" destId="{C925C72E-AA40-4A15-AE56-AA501AA2F0C8}" srcOrd="2" destOrd="0" presId="urn:microsoft.com/office/officeart/2005/8/layout/chart3"/>
    <dgm:cxn modelId="{ED4702D3-B413-45AF-BC87-53E0411D8CB8}" type="presParOf" srcId="{C901EC1D-A255-4D1C-A032-213E130B0CB5}" destId="{07C86014-939D-49DD-A9C6-9A7E47132545}" srcOrd="3" destOrd="0" presId="urn:microsoft.com/office/officeart/2005/8/layout/chart3"/>
    <dgm:cxn modelId="{9F0BDE49-0E68-453E-A658-D78A834F1E93}" type="presParOf" srcId="{C901EC1D-A255-4D1C-A032-213E130B0CB5}" destId="{16C4958C-1F67-43D4-8F79-21ADB10BA4A1}" srcOrd="4" destOrd="0" presId="urn:microsoft.com/office/officeart/2005/8/layout/chart3"/>
    <dgm:cxn modelId="{A297EFE8-19D6-491D-B2C4-2365E4FBAB2E}" type="presParOf" srcId="{C901EC1D-A255-4D1C-A032-213E130B0CB5}" destId="{625DFD5D-4A33-4300-9D42-AE1D57FED301}" srcOrd="5" destOrd="0" presId="urn:microsoft.com/office/officeart/2005/8/layout/chart3"/>
    <dgm:cxn modelId="{D0142CA5-E851-4650-93D9-1FE3C3C3DBEB}" type="presParOf" srcId="{C901EC1D-A255-4D1C-A032-213E130B0CB5}" destId="{95FCC463-8B12-4864-AE91-3CD8DED6C2FB}" srcOrd="6" destOrd="0" presId="urn:microsoft.com/office/officeart/2005/8/layout/chart3"/>
    <dgm:cxn modelId="{4BEA6305-A607-46C0-8020-BEBF8D017985}" type="presParOf" srcId="{C901EC1D-A255-4D1C-A032-213E130B0CB5}" destId="{4E400F86-0D69-4642-98C1-93C0F8BFFA89}" srcOrd="7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9A6C932-C6B9-40F9-839C-CE53D4E87501}" type="doc">
      <dgm:prSet loTypeId="urn:microsoft.com/office/officeart/2005/8/layout/chart3" loCatId="relationship" qsTypeId="urn:microsoft.com/office/officeart/2005/8/quickstyle/3d9" qsCatId="3D" csTypeId="urn:microsoft.com/office/officeart/2005/8/colors/colorful1" csCatId="colorful" phldr="1"/>
      <dgm:spPr/>
    </dgm:pt>
    <dgm:pt modelId="{0128F685-D459-414E-AB1B-49656020E3B7}">
      <dgm:prSet phldrT="[Text]"/>
      <dgm:spPr>
        <a:solidFill>
          <a:srgbClr val="FFC000"/>
        </a:solidFill>
      </dgm:spPr>
      <dgm:t>
        <a:bodyPr/>
        <a:lstStyle/>
        <a:p>
          <a:endParaRPr lang="en-US" dirty="0"/>
        </a:p>
      </dgm:t>
    </dgm:pt>
    <dgm:pt modelId="{1F95FFD9-904A-414B-A96F-D2A687B1CD28}" type="parTrans" cxnId="{50B8904C-3612-4387-8FEE-4A639304A0E0}">
      <dgm:prSet/>
      <dgm:spPr/>
      <dgm:t>
        <a:bodyPr/>
        <a:lstStyle/>
        <a:p>
          <a:endParaRPr lang="en-US"/>
        </a:p>
      </dgm:t>
    </dgm:pt>
    <dgm:pt modelId="{09243B7F-28AA-47BC-A9BA-53FC1F2671BD}" type="sibTrans" cxnId="{50B8904C-3612-4387-8FEE-4A639304A0E0}">
      <dgm:prSet/>
      <dgm:spPr/>
      <dgm:t>
        <a:bodyPr/>
        <a:lstStyle/>
        <a:p>
          <a:endParaRPr lang="en-US"/>
        </a:p>
      </dgm:t>
    </dgm:pt>
    <dgm:pt modelId="{F60BB2CB-B0E0-4273-9BE6-DDDAB2022CBF}">
      <dgm:prSet phldrT="[Text]"/>
      <dgm:spPr>
        <a:solidFill>
          <a:srgbClr val="00B050"/>
        </a:solidFill>
      </dgm:spPr>
      <dgm:t>
        <a:bodyPr/>
        <a:lstStyle/>
        <a:p>
          <a:endParaRPr lang="en-US" dirty="0"/>
        </a:p>
      </dgm:t>
    </dgm:pt>
    <dgm:pt modelId="{22682407-D9E6-4BEE-BE87-C9289BF1C5B1}" type="parTrans" cxnId="{4520750C-7F31-46C8-8793-4C554451423A}">
      <dgm:prSet/>
      <dgm:spPr/>
      <dgm:t>
        <a:bodyPr/>
        <a:lstStyle/>
        <a:p>
          <a:endParaRPr lang="en-US"/>
        </a:p>
      </dgm:t>
    </dgm:pt>
    <dgm:pt modelId="{8BAF053E-DDCA-4AA1-9B87-8F261FDD7ED0}" type="sibTrans" cxnId="{4520750C-7F31-46C8-8793-4C554451423A}">
      <dgm:prSet/>
      <dgm:spPr/>
      <dgm:t>
        <a:bodyPr/>
        <a:lstStyle/>
        <a:p>
          <a:endParaRPr lang="en-US"/>
        </a:p>
      </dgm:t>
    </dgm:pt>
    <dgm:pt modelId="{8B3518E8-42CD-4F0B-9B8A-5E3B437FE85A}">
      <dgm:prSet phldrT="[Text]"/>
      <dgm:spPr>
        <a:solidFill>
          <a:srgbClr val="00B050"/>
        </a:solidFill>
      </dgm:spPr>
      <dgm:t>
        <a:bodyPr/>
        <a:lstStyle/>
        <a:p>
          <a:endParaRPr lang="en-US" dirty="0"/>
        </a:p>
      </dgm:t>
    </dgm:pt>
    <dgm:pt modelId="{14ED849D-5EDD-4F82-8FF8-0D7423F7F88D}" type="parTrans" cxnId="{6F5CC0FA-4925-48D0-A16A-3A5FEFE9F3EB}">
      <dgm:prSet/>
      <dgm:spPr/>
      <dgm:t>
        <a:bodyPr/>
        <a:lstStyle/>
        <a:p>
          <a:endParaRPr lang="en-US"/>
        </a:p>
      </dgm:t>
    </dgm:pt>
    <dgm:pt modelId="{E89D8805-FFA8-4217-9A34-75B4EE7C5070}" type="sibTrans" cxnId="{6F5CC0FA-4925-48D0-A16A-3A5FEFE9F3EB}">
      <dgm:prSet/>
      <dgm:spPr/>
      <dgm:t>
        <a:bodyPr/>
        <a:lstStyle/>
        <a:p>
          <a:endParaRPr lang="en-US"/>
        </a:p>
      </dgm:t>
    </dgm:pt>
    <dgm:pt modelId="{9EF40875-51D0-4DAF-B5E8-7166FB9255B6}" type="pres">
      <dgm:prSet presAssocID="{E9A6C932-C6B9-40F9-839C-CE53D4E87501}" presName="compositeShape" presStyleCnt="0">
        <dgm:presLayoutVars>
          <dgm:chMax val="7"/>
          <dgm:dir/>
          <dgm:resizeHandles val="exact"/>
        </dgm:presLayoutVars>
      </dgm:prSet>
      <dgm:spPr/>
    </dgm:pt>
    <dgm:pt modelId="{10522E75-6DB3-46CA-8E30-961D6223FE5A}" type="pres">
      <dgm:prSet presAssocID="{E9A6C932-C6B9-40F9-839C-CE53D4E87501}" presName="wedge1" presStyleLbl="node1" presStyleIdx="0" presStyleCnt="3"/>
      <dgm:spPr/>
      <dgm:t>
        <a:bodyPr/>
        <a:lstStyle/>
        <a:p>
          <a:endParaRPr lang="en-US"/>
        </a:p>
      </dgm:t>
    </dgm:pt>
    <dgm:pt modelId="{0ADDAF93-A435-4D4D-80E7-FF18B4157D62}" type="pres">
      <dgm:prSet presAssocID="{E9A6C932-C6B9-40F9-839C-CE53D4E87501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80303B-C5CE-4616-AA4F-A96AB12B2099}" type="pres">
      <dgm:prSet presAssocID="{E9A6C932-C6B9-40F9-839C-CE53D4E87501}" presName="wedge2" presStyleLbl="node1" presStyleIdx="1" presStyleCnt="3"/>
      <dgm:spPr/>
      <dgm:t>
        <a:bodyPr/>
        <a:lstStyle/>
        <a:p>
          <a:endParaRPr lang="en-US"/>
        </a:p>
      </dgm:t>
    </dgm:pt>
    <dgm:pt modelId="{030EF823-C390-4DD5-93C6-0CB555A21B2C}" type="pres">
      <dgm:prSet presAssocID="{E9A6C932-C6B9-40F9-839C-CE53D4E87501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FB6DBC-3299-43E0-9165-786A59376BB1}" type="pres">
      <dgm:prSet presAssocID="{E9A6C932-C6B9-40F9-839C-CE53D4E87501}" presName="wedge3" presStyleLbl="node1" presStyleIdx="2" presStyleCnt="3"/>
      <dgm:spPr/>
      <dgm:t>
        <a:bodyPr/>
        <a:lstStyle/>
        <a:p>
          <a:endParaRPr lang="en-US"/>
        </a:p>
      </dgm:t>
    </dgm:pt>
    <dgm:pt modelId="{BCD929BB-481F-43D6-AD34-5AFC8C8F8A4C}" type="pres">
      <dgm:prSet presAssocID="{E9A6C932-C6B9-40F9-839C-CE53D4E87501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FB686E9-B5C5-470C-B9EC-F8CF537F2461}" type="presOf" srcId="{F60BB2CB-B0E0-4273-9BE6-DDDAB2022CBF}" destId="{BCD929BB-481F-43D6-AD34-5AFC8C8F8A4C}" srcOrd="1" destOrd="0" presId="urn:microsoft.com/office/officeart/2005/8/layout/chart3"/>
    <dgm:cxn modelId="{6154BC9B-AE63-46F8-A4B3-6B4213D6B339}" type="presOf" srcId="{8B3518E8-42CD-4F0B-9B8A-5E3B437FE85A}" destId="{8680303B-C5CE-4616-AA4F-A96AB12B2099}" srcOrd="0" destOrd="0" presId="urn:microsoft.com/office/officeart/2005/8/layout/chart3"/>
    <dgm:cxn modelId="{7441D36A-EA41-48F3-9805-18090A0B5803}" type="presOf" srcId="{0128F685-D459-414E-AB1B-49656020E3B7}" destId="{10522E75-6DB3-46CA-8E30-961D6223FE5A}" srcOrd="0" destOrd="0" presId="urn:microsoft.com/office/officeart/2005/8/layout/chart3"/>
    <dgm:cxn modelId="{6F5CC0FA-4925-48D0-A16A-3A5FEFE9F3EB}" srcId="{E9A6C932-C6B9-40F9-839C-CE53D4E87501}" destId="{8B3518E8-42CD-4F0B-9B8A-5E3B437FE85A}" srcOrd="1" destOrd="0" parTransId="{14ED849D-5EDD-4F82-8FF8-0D7423F7F88D}" sibTransId="{E89D8805-FFA8-4217-9A34-75B4EE7C5070}"/>
    <dgm:cxn modelId="{4520750C-7F31-46C8-8793-4C554451423A}" srcId="{E9A6C932-C6B9-40F9-839C-CE53D4E87501}" destId="{F60BB2CB-B0E0-4273-9BE6-DDDAB2022CBF}" srcOrd="2" destOrd="0" parTransId="{22682407-D9E6-4BEE-BE87-C9289BF1C5B1}" sibTransId="{8BAF053E-DDCA-4AA1-9B87-8F261FDD7ED0}"/>
    <dgm:cxn modelId="{50B8904C-3612-4387-8FEE-4A639304A0E0}" srcId="{E9A6C932-C6B9-40F9-839C-CE53D4E87501}" destId="{0128F685-D459-414E-AB1B-49656020E3B7}" srcOrd="0" destOrd="0" parTransId="{1F95FFD9-904A-414B-A96F-D2A687B1CD28}" sibTransId="{09243B7F-28AA-47BC-A9BA-53FC1F2671BD}"/>
    <dgm:cxn modelId="{9CFA5B96-F05B-4946-9842-6E0A9C2395B6}" type="presOf" srcId="{0128F685-D459-414E-AB1B-49656020E3B7}" destId="{0ADDAF93-A435-4D4D-80E7-FF18B4157D62}" srcOrd="1" destOrd="0" presId="urn:microsoft.com/office/officeart/2005/8/layout/chart3"/>
    <dgm:cxn modelId="{01E23509-F808-4C09-A3FA-6C472E903272}" type="presOf" srcId="{F60BB2CB-B0E0-4273-9BE6-DDDAB2022CBF}" destId="{91FB6DBC-3299-43E0-9165-786A59376BB1}" srcOrd="0" destOrd="0" presId="urn:microsoft.com/office/officeart/2005/8/layout/chart3"/>
    <dgm:cxn modelId="{0E935F32-4021-4AC8-8C2E-8D042628CA54}" type="presOf" srcId="{E9A6C932-C6B9-40F9-839C-CE53D4E87501}" destId="{9EF40875-51D0-4DAF-B5E8-7166FB9255B6}" srcOrd="0" destOrd="0" presId="urn:microsoft.com/office/officeart/2005/8/layout/chart3"/>
    <dgm:cxn modelId="{DF4AB871-32C9-498D-9959-418EEBB8B368}" type="presOf" srcId="{8B3518E8-42CD-4F0B-9B8A-5E3B437FE85A}" destId="{030EF823-C390-4DD5-93C6-0CB555A21B2C}" srcOrd="1" destOrd="0" presId="urn:microsoft.com/office/officeart/2005/8/layout/chart3"/>
    <dgm:cxn modelId="{5D82EAA0-ADF0-4658-9FF0-5B437677ABEF}" type="presParOf" srcId="{9EF40875-51D0-4DAF-B5E8-7166FB9255B6}" destId="{10522E75-6DB3-46CA-8E30-961D6223FE5A}" srcOrd="0" destOrd="0" presId="urn:microsoft.com/office/officeart/2005/8/layout/chart3"/>
    <dgm:cxn modelId="{DD90CDCE-AE93-4218-A142-B48DCE53F0C8}" type="presParOf" srcId="{9EF40875-51D0-4DAF-B5E8-7166FB9255B6}" destId="{0ADDAF93-A435-4D4D-80E7-FF18B4157D62}" srcOrd="1" destOrd="0" presId="urn:microsoft.com/office/officeart/2005/8/layout/chart3"/>
    <dgm:cxn modelId="{0DC01F44-D949-4DA0-B86D-6822FC5D46CF}" type="presParOf" srcId="{9EF40875-51D0-4DAF-B5E8-7166FB9255B6}" destId="{8680303B-C5CE-4616-AA4F-A96AB12B2099}" srcOrd="2" destOrd="0" presId="urn:microsoft.com/office/officeart/2005/8/layout/chart3"/>
    <dgm:cxn modelId="{ACBC0639-75E2-4655-9D02-F08764D5AEEA}" type="presParOf" srcId="{9EF40875-51D0-4DAF-B5E8-7166FB9255B6}" destId="{030EF823-C390-4DD5-93C6-0CB555A21B2C}" srcOrd="3" destOrd="0" presId="urn:microsoft.com/office/officeart/2005/8/layout/chart3"/>
    <dgm:cxn modelId="{5FDAB925-D15A-412D-A2C3-EB422D12D714}" type="presParOf" srcId="{9EF40875-51D0-4DAF-B5E8-7166FB9255B6}" destId="{91FB6DBC-3299-43E0-9165-786A59376BB1}" srcOrd="4" destOrd="0" presId="urn:microsoft.com/office/officeart/2005/8/layout/chart3"/>
    <dgm:cxn modelId="{AD0C2000-86A9-49D1-92F5-9FBF46BAB5B1}" type="presParOf" srcId="{9EF40875-51D0-4DAF-B5E8-7166FB9255B6}" destId="{BCD929BB-481F-43D6-AD34-5AFC8C8F8A4C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4329F2-16B3-4860-889E-B0BED3D97DAE}">
      <dsp:nvSpPr>
        <dsp:cNvPr id="0" name=""/>
        <dsp:cNvSpPr/>
      </dsp:nvSpPr>
      <dsp:spPr>
        <a:xfrm>
          <a:off x="718386" y="212174"/>
          <a:ext cx="2227834" cy="2227834"/>
        </a:xfrm>
        <a:prstGeom prst="pie">
          <a:avLst>
            <a:gd name="adj1" fmla="val 16200000"/>
            <a:gd name="adj2" fmla="val 54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  <a:sp3d extrusionH="28000" prstMaterial="matte"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6500" kern="1200" dirty="0" smtClean="0"/>
            <a:t>1</a:t>
          </a:r>
          <a:endParaRPr lang="en-US" sz="6500" kern="1200" dirty="0"/>
        </a:p>
      </dsp:txBody>
      <dsp:txXfrm>
        <a:off x="1832303" y="543697"/>
        <a:ext cx="782394" cy="1564788"/>
      </dsp:txXfrm>
    </dsp:sp>
    <dsp:sp modelId="{479A3E00-9691-4D42-9D72-DCFA2C491BEC}">
      <dsp:nvSpPr>
        <dsp:cNvPr id="0" name=""/>
        <dsp:cNvSpPr/>
      </dsp:nvSpPr>
      <dsp:spPr>
        <a:xfrm>
          <a:off x="665342" y="212174"/>
          <a:ext cx="2227834" cy="2227834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  <a:sp3d extrusionH="28000" prstMaterial="matte"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6500" kern="1200" dirty="0" smtClean="0"/>
            <a:t>2</a:t>
          </a:r>
          <a:endParaRPr lang="en-US" sz="6500" kern="1200" dirty="0"/>
        </a:p>
      </dsp:txBody>
      <dsp:txXfrm>
        <a:off x="983604" y="543697"/>
        <a:ext cx="782394" cy="156478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344C45-5E55-444F-A4B5-95AFDA690C21}">
      <dsp:nvSpPr>
        <dsp:cNvPr id="0" name=""/>
        <dsp:cNvSpPr/>
      </dsp:nvSpPr>
      <dsp:spPr>
        <a:xfrm>
          <a:off x="789272" y="221581"/>
          <a:ext cx="2909714" cy="2909714"/>
        </a:xfrm>
        <a:prstGeom prst="pie">
          <a:avLst>
            <a:gd name="adj1" fmla="val 16200000"/>
            <a:gd name="adj2" fmla="val 19285716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 dirty="0"/>
        </a:p>
      </dsp:txBody>
      <dsp:txXfrm>
        <a:off x="2272880" y="498697"/>
        <a:ext cx="796707" cy="502272"/>
      </dsp:txXfrm>
    </dsp:sp>
    <dsp:sp modelId="{5E8B0AD4-F7BE-4770-9840-EE7BE1C56999}">
      <dsp:nvSpPr>
        <dsp:cNvPr id="0" name=""/>
        <dsp:cNvSpPr/>
      </dsp:nvSpPr>
      <dsp:spPr>
        <a:xfrm>
          <a:off x="856360" y="332649"/>
          <a:ext cx="2909714" cy="2909714"/>
        </a:xfrm>
        <a:prstGeom prst="pie">
          <a:avLst>
            <a:gd name="adj1" fmla="val 19285716"/>
            <a:gd name="adj2" fmla="val 771428"/>
          </a:avLst>
        </a:prstGeom>
        <a:solidFill>
          <a:schemeClr val="accent5">
            <a:hueOff val="-1225557"/>
            <a:satOff val="-1705"/>
            <a:lumOff val="-654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  <a:sp3d extrusionH="28000" prstMaterial="matte"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/>
        </a:p>
      </dsp:txBody>
      <dsp:txXfrm>
        <a:off x="2848129" y="1371833"/>
        <a:ext cx="845202" cy="536911"/>
      </dsp:txXfrm>
    </dsp:sp>
    <dsp:sp modelId="{562F2C08-5553-4E47-BF61-199F42A68B7A}">
      <dsp:nvSpPr>
        <dsp:cNvPr id="0" name=""/>
        <dsp:cNvSpPr/>
      </dsp:nvSpPr>
      <dsp:spPr>
        <a:xfrm>
          <a:off x="691641" y="355054"/>
          <a:ext cx="2909714" cy="2909714"/>
        </a:xfrm>
        <a:prstGeom prst="pie">
          <a:avLst>
            <a:gd name="adj1" fmla="val 771428"/>
            <a:gd name="adj2" fmla="val 3857143"/>
          </a:avLst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  <a:sp3d extrusionH="28000" prstMaterial="matte"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300" kern="1200" dirty="0"/>
        </a:p>
      </dsp:txBody>
      <dsp:txXfrm>
        <a:off x="2562172" y="2087027"/>
        <a:ext cx="762068" cy="554231"/>
      </dsp:txXfrm>
    </dsp:sp>
    <dsp:sp modelId="{B5C28022-065C-4DEA-A469-0ABE286F64BC}">
      <dsp:nvSpPr>
        <dsp:cNvPr id="0" name=""/>
        <dsp:cNvSpPr/>
      </dsp:nvSpPr>
      <dsp:spPr>
        <a:xfrm>
          <a:off x="729409" y="355054"/>
          <a:ext cx="2909714" cy="2909714"/>
        </a:xfrm>
        <a:prstGeom prst="pie">
          <a:avLst>
            <a:gd name="adj1" fmla="val 3857226"/>
            <a:gd name="adj2" fmla="val 6942858"/>
          </a:avLst>
        </a:prstGeom>
        <a:solidFill>
          <a:srgbClr val="C00000"/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  <a:sp3d extrusionH="28000" prstMaterial="matte"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300" kern="1200"/>
        </a:p>
      </dsp:txBody>
      <dsp:txXfrm>
        <a:off x="1794573" y="2641258"/>
        <a:ext cx="779387" cy="554231"/>
      </dsp:txXfrm>
    </dsp:sp>
    <dsp:sp modelId="{8D185AC4-140C-46C7-8050-629B2BE206F3}">
      <dsp:nvSpPr>
        <dsp:cNvPr id="0" name=""/>
        <dsp:cNvSpPr/>
      </dsp:nvSpPr>
      <dsp:spPr>
        <a:xfrm>
          <a:off x="691641" y="355054"/>
          <a:ext cx="2909714" cy="2909714"/>
        </a:xfrm>
        <a:prstGeom prst="pie">
          <a:avLst>
            <a:gd name="adj1" fmla="val 6942858"/>
            <a:gd name="adj2" fmla="val 10028574"/>
          </a:avLst>
        </a:prstGeom>
        <a:solidFill>
          <a:srgbClr val="C00000"/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  <a:sp3d extrusionH="28000" prstMaterial="matte"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300" kern="1200"/>
        </a:p>
      </dsp:txBody>
      <dsp:txXfrm>
        <a:off x="968757" y="2087027"/>
        <a:ext cx="762068" cy="554231"/>
      </dsp:txXfrm>
    </dsp:sp>
    <dsp:sp modelId="{99B0B387-1542-476F-8CED-43C9DFF14860}">
      <dsp:nvSpPr>
        <dsp:cNvPr id="0" name=""/>
        <dsp:cNvSpPr/>
      </dsp:nvSpPr>
      <dsp:spPr>
        <a:xfrm>
          <a:off x="691641" y="355054"/>
          <a:ext cx="2909714" cy="2909714"/>
        </a:xfrm>
        <a:prstGeom prst="pie">
          <a:avLst>
            <a:gd name="adj1" fmla="val 10028574"/>
            <a:gd name="adj2" fmla="val 13114284"/>
          </a:avLst>
        </a:prstGeom>
        <a:solidFill>
          <a:schemeClr val="accent5">
            <a:hueOff val="-6127787"/>
            <a:satOff val="-8523"/>
            <a:lumOff val="-3268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  <a:sp3d extrusionH="28000" prstMaterial="matte"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/>
        </a:p>
      </dsp:txBody>
      <dsp:txXfrm>
        <a:off x="764384" y="1394238"/>
        <a:ext cx="845202" cy="536911"/>
      </dsp:txXfrm>
    </dsp:sp>
    <dsp:sp modelId="{5411F6DE-AD42-47DE-BD2B-9AD184854A24}">
      <dsp:nvSpPr>
        <dsp:cNvPr id="0" name=""/>
        <dsp:cNvSpPr/>
      </dsp:nvSpPr>
      <dsp:spPr>
        <a:xfrm>
          <a:off x="691641" y="355054"/>
          <a:ext cx="2909714" cy="2909714"/>
        </a:xfrm>
        <a:prstGeom prst="pie">
          <a:avLst>
            <a:gd name="adj1" fmla="val 13114284"/>
            <a:gd name="adj2" fmla="val 1620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/>
        </a:p>
      </dsp:txBody>
      <dsp:txXfrm>
        <a:off x="1322080" y="632170"/>
        <a:ext cx="796707" cy="50227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344C45-5E55-444F-A4B5-95AFDA690C21}">
      <dsp:nvSpPr>
        <dsp:cNvPr id="0" name=""/>
        <dsp:cNvSpPr/>
      </dsp:nvSpPr>
      <dsp:spPr>
        <a:xfrm>
          <a:off x="495229" y="270600"/>
          <a:ext cx="2889462" cy="2889462"/>
        </a:xfrm>
        <a:prstGeom prst="pie">
          <a:avLst>
            <a:gd name="adj1" fmla="val 16200000"/>
            <a:gd name="adj2" fmla="val 2052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  <a:sp3d extrusionH="28000" prstMaterial="matte"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kern="1200" dirty="0"/>
        </a:p>
      </dsp:txBody>
      <dsp:txXfrm>
        <a:off x="1976422" y="702300"/>
        <a:ext cx="980353" cy="670768"/>
      </dsp:txXfrm>
    </dsp:sp>
    <dsp:sp modelId="{5E8B0AD4-F7BE-4770-9840-EE7BE1C56999}">
      <dsp:nvSpPr>
        <dsp:cNvPr id="0" name=""/>
        <dsp:cNvSpPr/>
      </dsp:nvSpPr>
      <dsp:spPr>
        <a:xfrm>
          <a:off x="563911" y="322594"/>
          <a:ext cx="2889462" cy="2889462"/>
        </a:xfrm>
        <a:prstGeom prst="pie">
          <a:avLst>
            <a:gd name="adj1" fmla="val 20520000"/>
            <a:gd name="adj2" fmla="val 3240000"/>
          </a:avLst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  <a:sp3d extrusionH="28000" prstMaterial="matte"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400" kern="1200" dirty="0"/>
        </a:p>
      </dsp:txBody>
      <dsp:txXfrm>
        <a:off x="2452381" y="1629732"/>
        <a:ext cx="859959" cy="725805"/>
      </dsp:txXfrm>
    </dsp:sp>
    <dsp:sp modelId="{562F2C08-5553-4E47-BF61-199F42A68B7A}">
      <dsp:nvSpPr>
        <dsp:cNvPr id="0" name=""/>
        <dsp:cNvSpPr/>
      </dsp:nvSpPr>
      <dsp:spPr>
        <a:xfrm>
          <a:off x="462520" y="313752"/>
          <a:ext cx="2889462" cy="2889462"/>
        </a:xfrm>
        <a:prstGeom prst="pie">
          <a:avLst>
            <a:gd name="adj1" fmla="val 3240000"/>
            <a:gd name="adj2" fmla="val 7560000"/>
          </a:avLst>
        </a:prstGeom>
        <a:solidFill>
          <a:srgbClr val="C00000"/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  <a:sp3d extrusionH="28000" prstMaterial="matte"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700" kern="1200" dirty="0"/>
        </a:p>
      </dsp:txBody>
      <dsp:txXfrm>
        <a:off x="1391276" y="2480849"/>
        <a:ext cx="1031950" cy="619170"/>
      </dsp:txXfrm>
    </dsp:sp>
    <dsp:sp modelId="{B5C28022-065C-4DEA-A469-0ABE286F64BC}">
      <dsp:nvSpPr>
        <dsp:cNvPr id="0" name=""/>
        <dsp:cNvSpPr/>
      </dsp:nvSpPr>
      <dsp:spPr>
        <a:xfrm>
          <a:off x="431429" y="298207"/>
          <a:ext cx="2889462" cy="2889462"/>
        </a:xfrm>
        <a:prstGeom prst="pie">
          <a:avLst>
            <a:gd name="adj1" fmla="val 7560000"/>
            <a:gd name="adj2" fmla="val 11880000"/>
          </a:avLst>
        </a:prstGeom>
        <a:solidFill>
          <a:srgbClr val="C00000"/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  <a:sp3d extrusionH="28000" prstMaterial="matte"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400" kern="1200"/>
        </a:p>
      </dsp:txBody>
      <dsp:txXfrm>
        <a:off x="569023" y="1605345"/>
        <a:ext cx="859959" cy="725805"/>
      </dsp:txXfrm>
    </dsp:sp>
    <dsp:sp modelId="{F4F05674-7F0D-44DF-9E30-3325721C9B47}">
      <dsp:nvSpPr>
        <dsp:cNvPr id="0" name=""/>
        <dsp:cNvSpPr/>
      </dsp:nvSpPr>
      <dsp:spPr>
        <a:xfrm>
          <a:off x="400339" y="344843"/>
          <a:ext cx="2889462" cy="2889462"/>
        </a:xfrm>
        <a:prstGeom prst="pie">
          <a:avLst>
            <a:gd name="adj1" fmla="val 11880000"/>
            <a:gd name="adj2" fmla="val 1620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  <a:sp3d extrusionH="28000" prstMaterial="matte"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kern="1200"/>
        </a:p>
      </dsp:txBody>
      <dsp:txXfrm>
        <a:off x="821719" y="785142"/>
        <a:ext cx="980353" cy="67076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344C45-5E55-444F-A4B5-95AFDA690C21}">
      <dsp:nvSpPr>
        <dsp:cNvPr id="0" name=""/>
        <dsp:cNvSpPr/>
      </dsp:nvSpPr>
      <dsp:spPr>
        <a:xfrm>
          <a:off x="747788" y="238477"/>
          <a:ext cx="3025178" cy="3025178"/>
        </a:xfrm>
        <a:prstGeom prst="pie">
          <a:avLst>
            <a:gd name="adj1" fmla="val 16200000"/>
            <a:gd name="adj2" fmla="val 2052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  <a:sp3d extrusionH="28000" prstMaterial="matte"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200" kern="1200" dirty="0"/>
        </a:p>
      </dsp:txBody>
      <dsp:txXfrm>
        <a:off x="2298552" y="690453"/>
        <a:ext cx="1026399" cy="702273"/>
      </dsp:txXfrm>
    </dsp:sp>
    <dsp:sp modelId="{5E8B0AD4-F7BE-4770-9840-EE7BE1C56999}">
      <dsp:nvSpPr>
        <dsp:cNvPr id="0" name=""/>
        <dsp:cNvSpPr/>
      </dsp:nvSpPr>
      <dsp:spPr>
        <a:xfrm>
          <a:off x="789808" y="337746"/>
          <a:ext cx="3025178" cy="3025178"/>
        </a:xfrm>
        <a:prstGeom prst="pie">
          <a:avLst>
            <a:gd name="adj1" fmla="val 20520000"/>
            <a:gd name="adj2" fmla="val 3240000"/>
          </a:avLst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  <a:sp3d extrusionH="28000" prstMaterial="matte"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600" kern="1200" dirty="0"/>
        </a:p>
      </dsp:txBody>
      <dsp:txXfrm>
        <a:off x="2766978" y="1706279"/>
        <a:ext cx="900350" cy="759896"/>
      </dsp:txXfrm>
    </dsp:sp>
    <dsp:sp modelId="{562F2C08-5553-4E47-BF61-199F42A68B7A}">
      <dsp:nvSpPr>
        <dsp:cNvPr id="0" name=""/>
        <dsp:cNvSpPr/>
      </dsp:nvSpPr>
      <dsp:spPr>
        <a:xfrm>
          <a:off x="707674" y="361040"/>
          <a:ext cx="3025178" cy="3025178"/>
        </a:xfrm>
        <a:prstGeom prst="pie">
          <a:avLst>
            <a:gd name="adj1" fmla="val 3240000"/>
            <a:gd name="adj2" fmla="val 7560000"/>
          </a:avLst>
        </a:prstGeom>
        <a:solidFill>
          <a:srgbClr val="C00000"/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  <a:sp3d extrusionH="28000" prstMaterial="matte"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900" kern="1200" dirty="0"/>
        </a:p>
      </dsp:txBody>
      <dsp:txXfrm>
        <a:off x="1680053" y="2629924"/>
        <a:ext cx="1080420" cy="648252"/>
      </dsp:txXfrm>
    </dsp:sp>
    <dsp:sp modelId="{B5C28022-065C-4DEA-A469-0ABE286F64BC}">
      <dsp:nvSpPr>
        <dsp:cNvPr id="0" name=""/>
        <dsp:cNvSpPr/>
      </dsp:nvSpPr>
      <dsp:spPr>
        <a:xfrm>
          <a:off x="672673" y="361040"/>
          <a:ext cx="3025178" cy="3025178"/>
        </a:xfrm>
        <a:prstGeom prst="pie">
          <a:avLst>
            <a:gd name="adj1" fmla="val 7560000"/>
            <a:gd name="adj2" fmla="val 11880000"/>
          </a:avLst>
        </a:prstGeom>
        <a:solidFill>
          <a:srgbClr val="C00000"/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  <a:sp3d extrusionH="28000" prstMaterial="matte"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600" kern="1200"/>
        </a:p>
      </dsp:txBody>
      <dsp:txXfrm>
        <a:off x="816729" y="1729573"/>
        <a:ext cx="900350" cy="759896"/>
      </dsp:txXfrm>
    </dsp:sp>
    <dsp:sp modelId="{8D185AC4-140C-46C7-8050-629B2BE206F3}">
      <dsp:nvSpPr>
        <dsp:cNvPr id="0" name=""/>
        <dsp:cNvSpPr/>
      </dsp:nvSpPr>
      <dsp:spPr>
        <a:xfrm>
          <a:off x="663113" y="361040"/>
          <a:ext cx="3025178" cy="3025178"/>
        </a:xfrm>
        <a:prstGeom prst="pie">
          <a:avLst>
            <a:gd name="adj1" fmla="val 11880000"/>
            <a:gd name="adj2" fmla="val 16200000"/>
          </a:avLst>
        </a:prstGeom>
        <a:solidFill>
          <a:srgbClr val="C00000"/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  <a:sp3d extrusionH="28000" prstMaterial="matte"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200" kern="1200"/>
        </a:p>
      </dsp:txBody>
      <dsp:txXfrm>
        <a:off x="1104285" y="822020"/>
        <a:ext cx="1026399" cy="70227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958E65-97FD-49FE-8A11-E60352D4E41A}">
      <dsp:nvSpPr>
        <dsp:cNvPr id="0" name=""/>
        <dsp:cNvSpPr/>
      </dsp:nvSpPr>
      <dsp:spPr>
        <a:xfrm>
          <a:off x="282706" y="263223"/>
          <a:ext cx="2199640" cy="2199640"/>
        </a:xfrm>
        <a:prstGeom prst="pie">
          <a:avLst>
            <a:gd name="adj1" fmla="val 162000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  <a:sp3d extrusionH="28000" prstMaterial="matte"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900" kern="1200" dirty="0"/>
        </a:p>
      </dsp:txBody>
      <dsp:txXfrm>
        <a:off x="1407665" y="670157"/>
        <a:ext cx="811772" cy="654655"/>
      </dsp:txXfrm>
    </dsp:sp>
    <dsp:sp modelId="{E23015AB-C14E-4800-A841-145483B1478D}">
      <dsp:nvSpPr>
        <dsp:cNvPr id="0" name=""/>
        <dsp:cNvSpPr/>
      </dsp:nvSpPr>
      <dsp:spPr>
        <a:xfrm>
          <a:off x="261715" y="255839"/>
          <a:ext cx="2199640" cy="2199640"/>
        </a:xfrm>
        <a:prstGeom prst="pie">
          <a:avLst>
            <a:gd name="adj1" fmla="val 0"/>
            <a:gd name="adj2" fmla="val 5400000"/>
          </a:avLst>
        </a:prstGeom>
        <a:solidFill>
          <a:srgbClr val="00B050"/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  <a:sp3d extrusionH="28000" prstMaterial="matte"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900" kern="1200" dirty="0"/>
        </a:p>
      </dsp:txBody>
      <dsp:txXfrm>
        <a:off x="1400815" y="1394938"/>
        <a:ext cx="811772" cy="654655"/>
      </dsp:txXfrm>
    </dsp:sp>
    <dsp:sp modelId="{D475B5E7-C390-44BC-8841-ED8F8068F20A}">
      <dsp:nvSpPr>
        <dsp:cNvPr id="0" name=""/>
        <dsp:cNvSpPr/>
      </dsp:nvSpPr>
      <dsp:spPr>
        <a:xfrm>
          <a:off x="261715" y="255839"/>
          <a:ext cx="2199640" cy="2199640"/>
        </a:xfrm>
        <a:prstGeom prst="pie">
          <a:avLst>
            <a:gd name="adj1" fmla="val 5400000"/>
            <a:gd name="adj2" fmla="val 10800000"/>
          </a:avLst>
        </a:prstGeom>
        <a:solidFill>
          <a:srgbClr val="00B050"/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  <a:sp3d extrusionH="28000" prstMaterial="matte"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900" kern="1200" dirty="0"/>
        </a:p>
      </dsp:txBody>
      <dsp:txXfrm>
        <a:off x="510484" y="1394938"/>
        <a:ext cx="811772" cy="654655"/>
      </dsp:txXfrm>
    </dsp:sp>
    <dsp:sp modelId="{D7313CB3-D45B-4A01-9A9C-D6EBF0ACA5B0}">
      <dsp:nvSpPr>
        <dsp:cNvPr id="0" name=""/>
        <dsp:cNvSpPr/>
      </dsp:nvSpPr>
      <dsp:spPr>
        <a:xfrm>
          <a:off x="261715" y="255839"/>
          <a:ext cx="2199640" cy="2199640"/>
        </a:xfrm>
        <a:prstGeom prst="pie">
          <a:avLst>
            <a:gd name="adj1" fmla="val 10800000"/>
            <a:gd name="adj2" fmla="val 16200000"/>
          </a:avLst>
        </a:prstGeom>
        <a:solidFill>
          <a:srgbClr val="00B050"/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  <a:sp3d extrusionH="28000" prstMaterial="matte"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900" kern="1200"/>
        </a:p>
      </dsp:txBody>
      <dsp:txXfrm>
        <a:off x="510484" y="661725"/>
        <a:ext cx="811772" cy="654655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958E65-97FD-49FE-8A11-E60352D4E41A}">
      <dsp:nvSpPr>
        <dsp:cNvPr id="0" name=""/>
        <dsp:cNvSpPr/>
      </dsp:nvSpPr>
      <dsp:spPr>
        <a:xfrm>
          <a:off x="277652" y="205792"/>
          <a:ext cx="2199640" cy="2199640"/>
        </a:xfrm>
        <a:prstGeom prst="pie">
          <a:avLst>
            <a:gd name="adj1" fmla="val 16200000"/>
            <a:gd name="adj2" fmla="val 1800000"/>
          </a:avLst>
        </a:prstGeom>
        <a:solidFill>
          <a:srgbClr val="FF0000"/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  <a:sp3d extrusionH="28000" prstMaterial="matte"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400" kern="1200" dirty="0"/>
        </a:p>
      </dsp:txBody>
      <dsp:txXfrm>
        <a:off x="1473576" y="611678"/>
        <a:ext cx="746306" cy="733213"/>
      </dsp:txXfrm>
    </dsp:sp>
    <dsp:sp modelId="{E23015AB-C14E-4800-A841-145483B1478D}">
      <dsp:nvSpPr>
        <dsp:cNvPr id="0" name=""/>
        <dsp:cNvSpPr/>
      </dsp:nvSpPr>
      <dsp:spPr>
        <a:xfrm>
          <a:off x="251371" y="242222"/>
          <a:ext cx="2199640" cy="2199640"/>
        </a:xfrm>
        <a:prstGeom prst="pie">
          <a:avLst>
            <a:gd name="adj1" fmla="val 1800000"/>
            <a:gd name="adj2" fmla="val 90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070" tIns="52070" rIns="52070" bIns="52070" numCol="1" spcCol="1270" anchor="ctr" anchorCtr="0">
          <a:noAutofit/>
          <a:sp3d extrusionH="28000" prstMaterial="matte"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100" kern="1200" dirty="0"/>
        </a:p>
      </dsp:txBody>
      <dsp:txXfrm>
        <a:off x="853654" y="1630090"/>
        <a:ext cx="995075" cy="680841"/>
      </dsp:txXfrm>
    </dsp:sp>
    <dsp:sp modelId="{D475B5E7-C390-44BC-8841-ED8F8068F20A}">
      <dsp:nvSpPr>
        <dsp:cNvPr id="0" name=""/>
        <dsp:cNvSpPr/>
      </dsp:nvSpPr>
      <dsp:spPr>
        <a:xfrm>
          <a:off x="314061" y="182458"/>
          <a:ext cx="2199640" cy="2199640"/>
        </a:xfrm>
        <a:prstGeom prst="pie">
          <a:avLst>
            <a:gd name="adj1" fmla="val 9000000"/>
            <a:gd name="adj2" fmla="val 16200000"/>
          </a:avLst>
        </a:prstGeom>
        <a:solidFill>
          <a:srgbClr val="FF0000"/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  <a:sp3d extrusionH="28000" prstMaterial="matte"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400" kern="1200" dirty="0"/>
        </a:p>
      </dsp:txBody>
      <dsp:txXfrm>
        <a:off x="549737" y="614530"/>
        <a:ext cx="746306" cy="733213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958E65-97FD-49FE-8A11-E60352D4E41A}">
      <dsp:nvSpPr>
        <dsp:cNvPr id="0" name=""/>
        <dsp:cNvSpPr/>
      </dsp:nvSpPr>
      <dsp:spPr>
        <a:xfrm>
          <a:off x="297904" y="281475"/>
          <a:ext cx="2199640" cy="2199640"/>
        </a:xfrm>
        <a:prstGeom prst="pie">
          <a:avLst>
            <a:gd name="adj1" fmla="val 16200000"/>
            <a:gd name="adj2" fmla="val 198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  <a:sp3d extrusionH="28000" prstMaterial="matte"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/>
        </a:p>
      </dsp:txBody>
      <dsp:txXfrm>
        <a:off x="1421292" y="517151"/>
        <a:ext cx="641561" cy="471351"/>
      </dsp:txXfrm>
    </dsp:sp>
    <dsp:sp modelId="{E23015AB-C14E-4800-A841-145483B1478D}">
      <dsp:nvSpPr>
        <dsp:cNvPr id="0" name=""/>
        <dsp:cNvSpPr/>
      </dsp:nvSpPr>
      <dsp:spPr>
        <a:xfrm>
          <a:off x="275332" y="266182"/>
          <a:ext cx="2199640" cy="2199640"/>
        </a:xfrm>
        <a:prstGeom prst="pie">
          <a:avLst>
            <a:gd name="adj1" fmla="val 19800000"/>
            <a:gd name="adj2" fmla="val 1800000"/>
          </a:avLst>
        </a:prstGeom>
        <a:solidFill>
          <a:srgbClr val="00B0F0"/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  <a:sp3d extrusionH="28000" prstMaterial="matte"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 dirty="0"/>
        </a:p>
      </dsp:txBody>
      <dsp:txXfrm>
        <a:off x="1781038" y="1143420"/>
        <a:ext cx="665129" cy="445165"/>
      </dsp:txXfrm>
    </dsp:sp>
    <dsp:sp modelId="{D475B5E7-C390-44BC-8841-ED8F8068F20A}">
      <dsp:nvSpPr>
        <dsp:cNvPr id="0" name=""/>
        <dsp:cNvSpPr/>
      </dsp:nvSpPr>
      <dsp:spPr>
        <a:xfrm>
          <a:off x="275332" y="266182"/>
          <a:ext cx="2199640" cy="2199640"/>
        </a:xfrm>
        <a:prstGeom prst="pie">
          <a:avLst>
            <a:gd name="adj1" fmla="val 1800000"/>
            <a:gd name="adj2" fmla="val 5400000"/>
          </a:avLst>
        </a:prstGeom>
        <a:solidFill>
          <a:srgbClr val="00B0F0"/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  <a:sp3d extrusionH="28000" prstMaterial="matte"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/>
        </a:p>
      </dsp:txBody>
      <dsp:txXfrm>
        <a:off x="1398720" y="1758796"/>
        <a:ext cx="641561" cy="471351"/>
      </dsp:txXfrm>
    </dsp:sp>
    <dsp:sp modelId="{09953A9C-F522-4195-B096-8774BF52D478}">
      <dsp:nvSpPr>
        <dsp:cNvPr id="0" name=""/>
        <dsp:cNvSpPr/>
      </dsp:nvSpPr>
      <dsp:spPr>
        <a:xfrm>
          <a:off x="275332" y="266182"/>
          <a:ext cx="2199640" cy="2199640"/>
        </a:xfrm>
        <a:prstGeom prst="pie">
          <a:avLst>
            <a:gd name="adj1" fmla="val 5400000"/>
            <a:gd name="adj2" fmla="val 9000000"/>
          </a:avLst>
        </a:prstGeom>
        <a:solidFill>
          <a:srgbClr val="00B0F0"/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  <a:sp3d extrusionH="28000" prstMaterial="matte"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>
        <a:off x="710023" y="1758796"/>
        <a:ext cx="641561" cy="471351"/>
      </dsp:txXfrm>
    </dsp:sp>
    <dsp:sp modelId="{A9A00063-5B8F-45E7-8DEF-7140D4C5CAD2}">
      <dsp:nvSpPr>
        <dsp:cNvPr id="0" name=""/>
        <dsp:cNvSpPr/>
      </dsp:nvSpPr>
      <dsp:spPr>
        <a:xfrm>
          <a:off x="275332" y="266182"/>
          <a:ext cx="2199640" cy="2199640"/>
        </a:xfrm>
        <a:prstGeom prst="pie">
          <a:avLst>
            <a:gd name="adj1" fmla="val 9000000"/>
            <a:gd name="adj2" fmla="val 12600000"/>
          </a:avLst>
        </a:prstGeom>
        <a:solidFill>
          <a:srgbClr val="00B0F0"/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  <a:sp3d extrusionH="28000" prstMaterial="matte"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>
        <a:off x="309374" y="1143420"/>
        <a:ext cx="665129" cy="445165"/>
      </dsp:txXfrm>
    </dsp:sp>
    <dsp:sp modelId="{9D7F0061-3E38-41E7-BD9B-CDC6BDAF1B5D}">
      <dsp:nvSpPr>
        <dsp:cNvPr id="0" name=""/>
        <dsp:cNvSpPr/>
      </dsp:nvSpPr>
      <dsp:spPr>
        <a:xfrm>
          <a:off x="275332" y="266182"/>
          <a:ext cx="2199640" cy="2199640"/>
        </a:xfrm>
        <a:prstGeom prst="pie">
          <a:avLst>
            <a:gd name="adj1" fmla="val 12600000"/>
            <a:gd name="adj2" fmla="val 16200000"/>
          </a:avLst>
        </a:prstGeom>
        <a:solidFill>
          <a:srgbClr val="00B0F0"/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  <a:sp3d extrusionH="28000" prstMaterial="matte"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>
        <a:off x="710023" y="501858"/>
        <a:ext cx="641561" cy="471351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958E65-97FD-49FE-8A11-E60352D4E41A}">
      <dsp:nvSpPr>
        <dsp:cNvPr id="0" name=""/>
        <dsp:cNvSpPr/>
      </dsp:nvSpPr>
      <dsp:spPr>
        <a:xfrm>
          <a:off x="105679" y="147043"/>
          <a:ext cx="1219199" cy="1219199"/>
        </a:xfrm>
        <a:prstGeom prst="pie">
          <a:avLst>
            <a:gd name="adj1" fmla="val 16200000"/>
            <a:gd name="adj2" fmla="val 198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  <a:sp3d extrusionH="28000" prstMaterial="matte"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/>
        </a:p>
      </dsp:txBody>
      <dsp:txXfrm>
        <a:off x="728341" y="277671"/>
        <a:ext cx="355599" cy="261257"/>
      </dsp:txXfrm>
    </dsp:sp>
    <dsp:sp modelId="{E23015AB-C14E-4800-A841-145483B1478D}">
      <dsp:nvSpPr>
        <dsp:cNvPr id="0" name=""/>
        <dsp:cNvSpPr/>
      </dsp:nvSpPr>
      <dsp:spPr>
        <a:xfrm>
          <a:off x="97971" y="152514"/>
          <a:ext cx="1219199" cy="1219199"/>
        </a:xfrm>
        <a:prstGeom prst="pie">
          <a:avLst>
            <a:gd name="adj1" fmla="val 19800000"/>
            <a:gd name="adj2" fmla="val 1800000"/>
          </a:avLst>
        </a:prstGeom>
        <a:solidFill>
          <a:srgbClr val="00B0F0"/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  <a:sp3d extrusionH="28000" prstMaterial="matte"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932542" y="638743"/>
        <a:ext cx="368662" cy="246742"/>
      </dsp:txXfrm>
    </dsp:sp>
    <dsp:sp modelId="{D475B5E7-C390-44BC-8841-ED8F8068F20A}">
      <dsp:nvSpPr>
        <dsp:cNvPr id="0" name=""/>
        <dsp:cNvSpPr/>
      </dsp:nvSpPr>
      <dsp:spPr>
        <a:xfrm>
          <a:off x="97971" y="152514"/>
          <a:ext cx="1219199" cy="1219199"/>
        </a:xfrm>
        <a:prstGeom prst="pie">
          <a:avLst>
            <a:gd name="adj1" fmla="val 1800000"/>
            <a:gd name="adj2" fmla="val 5400000"/>
          </a:avLst>
        </a:prstGeom>
        <a:solidFill>
          <a:srgbClr val="00B0F0"/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  <a:sp3d extrusionH="28000" prstMaterial="matte"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/>
        </a:p>
      </dsp:txBody>
      <dsp:txXfrm>
        <a:off x="720634" y="979828"/>
        <a:ext cx="355599" cy="261257"/>
      </dsp:txXfrm>
    </dsp:sp>
    <dsp:sp modelId="{09953A9C-F522-4195-B096-8774BF52D478}">
      <dsp:nvSpPr>
        <dsp:cNvPr id="0" name=""/>
        <dsp:cNvSpPr/>
      </dsp:nvSpPr>
      <dsp:spPr>
        <a:xfrm>
          <a:off x="97971" y="152514"/>
          <a:ext cx="1219199" cy="1219199"/>
        </a:xfrm>
        <a:prstGeom prst="pie">
          <a:avLst>
            <a:gd name="adj1" fmla="val 5400000"/>
            <a:gd name="adj2" fmla="val 9000000"/>
          </a:avLst>
        </a:prstGeom>
        <a:solidFill>
          <a:srgbClr val="00B0F0"/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  <a:sp3d extrusionH="28000" prstMaterial="matte"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338908" y="979828"/>
        <a:ext cx="355599" cy="261257"/>
      </dsp:txXfrm>
    </dsp:sp>
    <dsp:sp modelId="{A9A00063-5B8F-45E7-8DEF-7140D4C5CAD2}">
      <dsp:nvSpPr>
        <dsp:cNvPr id="0" name=""/>
        <dsp:cNvSpPr/>
      </dsp:nvSpPr>
      <dsp:spPr>
        <a:xfrm>
          <a:off x="97971" y="152514"/>
          <a:ext cx="1219199" cy="1219199"/>
        </a:xfrm>
        <a:prstGeom prst="pie">
          <a:avLst>
            <a:gd name="adj1" fmla="val 9000000"/>
            <a:gd name="adj2" fmla="val 12600000"/>
          </a:avLst>
        </a:prstGeom>
        <a:solidFill>
          <a:srgbClr val="00B0F0"/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  <a:sp3d extrusionH="28000" prstMaterial="matte"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116839" y="638743"/>
        <a:ext cx="368662" cy="246742"/>
      </dsp:txXfrm>
    </dsp:sp>
    <dsp:sp modelId="{9D7F0061-3E38-41E7-BD9B-CDC6BDAF1B5D}">
      <dsp:nvSpPr>
        <dsp:cNvPr id="0" name=""/>
        <dsp:cNvSpPr/>
      </dsp:nvSpPr>
      <dsp:spPr>
        <a:xfrm>
          <a:off x="97971" y="152514"/>
          <a:ext cx="1219199" cy="1219199"/>
        </a:xfrm>
        <a:prstGeom prst="pie">
          <a:avLst>
            <a:gd name="adj1" fmla="val 12600000"/>
            <a:gd name="adj2" fmla="val 16200000"/>
          </a:avLst>
        </a:prstGeom>
        <a:solidFill>
          <a:srgbClr val="00B0F0"/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  <a:sp3d extrusionH="28000" prstMaterial="matte"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338908" y="283143"/>
        <a:ext cx="355599" cy="261257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958E65-97FD-49FE-8A11-E60352D4E41A}">
      <dsp:nvSpPr>
        <dsp:cNvPr id="0" name=""/>
        <dsp:cNvSpPr/>
      </dsp:nvSpPr>
      <dsp:spPr>
        <a:xfrm>
          <a:off x="186181" y="87958"/>
          <a:ext cx="1185962" cy="1185962"/>
        </a:xfrm>
        <a:prstGeom prst="pie">
          <a:avLst>
            <a:gd name="adj1" fmla="val 162000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  <a:sp3d extrusionH="28000" prstMaterial="matte"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792716" y="307361"/>
        <a:ext cx="437676" cy="352965"/>
      </dsp:txXfrm>
    </dsp:sp>
    <dsp:sp modelId="{E23015AB-C14E-4800-A841-145483B1478D}">
      <dsp:nvSpPr>
        <dsp:cNvPr id="0" name=""/>
        <dsp:cNvSpPr/>
      </dsp:nvSpPr>
      <dsp:spPr>
        <a:xfrm>
          <a:off x="144028" y="137938"/>
          <a:ext cx="1185962" cy="1185962"/>
        </a:xfrm>
        <a:prstGeom prst="pie">
          <a:avLst>
            <a:gd name="adj1" fmla="val 0"/>
            <a:gd name="adj2" fmla="val 5400000"/>
          </a:avLst>
        </a:prstGeom>
        <a:solidFill>
          <a:srgbClr val="00B050"/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  <a:sp3d extrusionH="28000" prstMaterial="matte"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758187" y="752097"/>
        <a:ext cx="437676" cy="352965"/>
      </dsp:txXfrm>
    </dsp:sp>
    <dsp:sp modelId="{D475B5E7-C390-44BC-8841-ED8F8068F20A}">
      <dsp:nvSpPr>
        <dsp:cNvPr id="0" name=""/>
        <dsp:cNvSpPr/>
      </dsp:nvSpPr>
      <dsp:spPr>
        <a:xfrm>
          <a:off x="144028" y="137938"/>
          <a:ext cx="1185962" cy="1185962"/>
        </a:xfrm>
        <a:prstGeom prst="pie">
          <a:avLst>
            <a:gd name="adj1" fmla="val 5400000"/>
            <a:gd name="adj2" fmla="val 10800000"/>
          </a:avLst>
        </a:prstGeom>
        <a:solidFill>
          <a:srgbClr val="00B050"/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  <a:sp3d extrusionH="28000" prstMaterial="matte"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278155" y="752097"/>
        <a:ext cx="437676" cy="352965"/>
      </dsp:txXfrm>
    </dsp:sp>
    <dsp:sp modelId="{D7313CB3-D45B-4A01-9A9C-D6EBF0ACA5B0}">
      <dsp:nvSpPr>
        <dsp:cNvPr id="0" name=""/>
        <dsp:cNvSpPr/>
      </dsp:nvSpPr>
      <dsp:spPr>
        <a:xfrm>
          <a:off x="144028" y="94390"/>
          <a:ext cx="1185962" cy="1185962"/>
        </a:xfrm>
        <a:prstGeom prst="pie">
          <a:avLst>
            <a:gd name="adj1" fmla="val 10800000"/>
            <a:gd name="adj2" fmla="val 16200000"/>
          </a:avLst>
        </a:prstGeom>
        <a:solidFill>
          <a:srgbClr val="00B050"/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  <a:sp3d extrusionH="28000" prstMaterial="matte"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278155" y="313228"/>
        <a:ext cx="437676" cy="352965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958E65-97FD-49FE-8A11-E60352D4E41A}">
      <dsp:nvSpPr>
        <dsp:cNvPr id="0" name=""/>
        <dsp:cNvSpPr/>
      </dsp:nvSpPr>
      <dsp:spPr>
        <a:xfrm>
          <a:off x="92992" y="174566"/>
          <a:ext cx="1142245" cy="1142245"/>
        </a:xfrm>
        <a:prstGeom prst="pie">
          <a:avLst>
            <a:gd name="adj1" fmla="val 16200000"/>
            <a:gd name="adj2" fmla="val 1800000"/>
          </a:avLst>
        </a:prstGeom>
        <a:solidFill>
          <a:srgbClr val="FF0000"/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  <a:sp3d extrusionH="28000" prstMaterial="matte"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 dirty="0"/>
        </a:p>
      </dsp:txBody>
      <dsp:txXfrm>
        <a:off x="714020" y="385337"/>
        <a:ext cx="387547" cy="380748"/>
      </dsp:txXfrm>
    </dsp:sp>
    <dsp:sp modelId="{E23015AB-C14E-4800-A841-145483B1478D}">
      <dsp:nvSpPr>
        <dsp:cNvPr id="0" name=""/>
        <dsp:cNvSpPr/>
      </dsp:nvSpPr>
      <dsp:spPr>
        <a:xfrm>
          <a:off x="93634" y="136326"/>
          <a:ext cx="1142245" cy="1142245"/>
        </a:xfrm>
        <a:prstGeom prst="pie">
          <a:avLst>
            <a:gd name="adj1" fmla="val 1800000"/>
            <a:gd name="adj2" fmla="val 90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  <a:sp3d extrusionH="28000" prstMaterial="matte"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406392" y="857028"/>
        <a:ext cx="516730" cy="353552"/>
      </dsp:txXfrm>
    </dsp:sp>
    <dsp:sp modelId="{D475B5E7-C390-44BC-8841-ED8F8068F20A}">
      <dsp:nvSpPr>
        <dsp:cNvPr id="0" name=""/>
        <dsp:cNvSpPr/>
      </dsp:nvSpPr>
      <dsp:spPr>
        <a:xfrm>
          <a:off x="79345" y="193483"/>
          <a:ext cx="1142245" cy="1142245"/>
        </a:xfrm>
        <a:prstGeom prst="pie">
          <a:avLst>
            <a:gd name="adj1" fmla="val 9000000"/>
            <a:gd name="adj2" fmla="val 16200000"/>
          </a:avLst>
        </a:prstGeom>
        <a:solidFill>
          <a:srgbClr val="FF0000"/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  <a:sp3d extrusionH="28000" prstMaterial="matte"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 dirty="0"/>
        </a:p>
      </dsp:txBody>
      <dsp:txXfrm>
        <a:off x="201728" y="417853"/>
        <a:ext cx="387547" cy="380748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042A70-3A85-4D7C-9920-2A62874DFBFC}">
      <dsp:nvSpPr>
        <dsp:cNvPr id="0" name=""/>
        <dsp:cNvSpPr/>
      </dsp:nvSpPr>
      <dsp:spPr>
        <a:xfrm>
          <a:off x="235575" y="140082"/>
          <a:ext cx="1813077" cy="1813077"/>
        </a:xfrm>
        <a:prstGeom prst="pie">
          <a:avLst>
            <a:gd name="adj1" fmla="val 16200000"/>
            <a:gd name="adj2" fmla="val 19285716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  <a:sp3d extrusionH="28000" prstMaterial="matte"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1160029" y="312756"/>
        <a:ext cx="496437" cy="312971"/>
      </dsp:txXfrm>
    </dsp:sp>
    <dsp:sp modelId="{66F69AAE-A12D-4598-A82D-578839E6445A}">
      <dsp:nvSpPr>
        <dsp:cNvPr id="0" name=""/>
        <dsp:cNvSpPr/>
      </dsp:nvSpPr>
      <dsp:spPr>
        <a:xfrm>
          <a:off x="257471" y="235525"/>
          <a:ext cx="1813077" cy="1813077"/>
        </a:xfrm>
        <a:prstGeom prst="pie">
          <a:avLst>
            <a:gd name="adj1" fmla="val 19285716"/>
            <a:gd name="adj2" fmla="val 771428"/>
          </a:avLst>
        </a:prstGeom>
        <a:solidFill>
          <a:srgbClr val="00B0F0"/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  <a:sp3d extrusionH="28000" prstMaterial="matte"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>
        <a:off x="1498566" y="883053"/>
        <a:ext cx="526655" cy="334556"/>
      </dsp:txXfrm>
    </dsp:sp>
    <dsp:sp modelId="{C61AD315-5D38-415B-A3E4-FBD818A3F115}">
      <dsp:nvSpPr>
        <dsp:cNvPr id="0" name=""/>
        <dsp:cNvSpPr/>
      </dsp:nvSpPr>
      <dsp:spPr>
        <a:xfrm>
          <a:off x="268604" y="221238"/>
          <a:ext cx="1813077" cy="1813077"/>
        </a:xfrm>
        <a:prstGeom prst="pie">
          <a:avLst>
            <a:gd name="adj1" fmla="val 771428"/>
            <a:gd name="adj2" fmla="val 3857143"/>
          </a:avLst>
        </a:prstGeom>
        <a:solidFill>
          <a:srgbClr val="00B0F0"/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  <a:sp3d extrusionH="28000" prstMaterial="matte"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>
        <a:off x="1434154" y="1300451"/>
        <a:ext cx="474853" cy="345348"/>
      </dsp:txXfrm>
    </dsp:sp>
    <dsp:sp modelId="{77050DF2-8AE7-44A4-B7FB-7752C01C4D4A}">
      <dsp:nvSpPr>
        <dsp:cNvPr id="0" name=""/>
        <dsp:cNvSpPr/>
      </dsp:nvSpPr>
      <dsp:spPr>
        <a:xfrm>
          <a:off x="268604" y="221238"/>
          <a:ext cx="1813077" cy="1813077"/>
        </a:xfrm>
        <a:prstGeom prst="pie">
          <a:avLst>
            <a:gd name="adj1" fmla="val 3857226"/>
            <a:gd name="adj2" fmla="val 6942858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  <a:sp3d extrusionH="28000" prstMaterial="matte"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932320" y="1645799"/>
        <a:ext cx="485645" cy="345348"/>
      </dsp:txXfrm>
    </dsp:sp>
    <dsp:sp modelId="{0CD8D4A9-BA22-4BD4-A0FA-1E7DAA6C22F4}">
      <dsp:nvSpPr>
        <dsp:cNvPr id="0" name=""/>
        <dsp:cNvSpPr/>
      </dsp:nvSpPr>
      <dsp:spPr>
        <a:xfrm>
          <a:off x="268604" y="221238"/>
          <a:ext cx="1813077" cy="1813077"/>
        </a:xfrm>
        <a:prstGeom prst="pie">
          <a:avLst>
            <a:gd name="adj1" fmla="val 6942858"/>
            <a:gd name="adj2" fmla="val 10028574"/>
          </a:avLst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  <a:sp3d extrusionH="28000" prstMaterial="matte"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441278" y="1300451"/>
        <a:ext cx="474853" cy="345348"/>
      </dsp:txXfrm>
    </dsp:sp>
    <dsp:sp modelId="{788C4A36-65DE-4852-8DB6-F3897E0A2039}">
      <dsp:nvSpPr>
        <dsp:cNvPr id="0" name=""/>
        <dsp:cNvSpPr/>
      </dsp:nvSpPr>
      <dsp:spPr>
        <a:xfrm>
          <a:off x="268604" y="221238"/>
          <a:ext cx="1813077" cy="1813077"/>
        </a:xfrm>
        <a:prstGeom prst="pie">
          <a:avLst>
            <a:gd name="adj1" fmla="val 10028574"/>
            <a:gd name="adj2" fmla="val 13114284"/>
          </a:avLst>
        </a:prstGeom>
        <a:solidFill>
          <a:schemeClr val="accent4">
            <a:hueOff val="8663077"/>
            <a:satOff val="-39973"/>
            <a:lumOff val="1471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  <a:sp3d extrusionH="28000" prstMaterial="matte"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313931" y="868766"/>
        <a:ext cx="526655" cy="334556"/>
      </dsp:txXfrm>
    </dsp:sp>
    <dsp:sp modelId="{18522B7A-1725-4C04-9A20-93600CA2D54C}">
      <dsp:nvSpPr>
        <dsp:cNvPr id="0" name=""/>
        <dsp:cNvSpPr/>
      </dsp:nvSpPr>
      <dsp:spPr>
        <a:xfrm>
          <a:off x="268604" y="221238"/>
          <a:ext cx="1813077" cy="1813077"/>
        </a:xfrm>
        <a:prstGeom prst="pie">
          <a:avLst>
            <a:gd name="adj1" fmla="val 13114284"/>
            <a:gd name="adj2" fmla="val 1620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  <a:sp3d extrusionH="28000" prstMaterial="matte"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661437" y="393912"/>
        <a:ext cx="496437" cy="3129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4329F2-16B3-4860-889E-B0BED3D97DAE}">
      <dsp:nvSpPr>
        <dsp:cNvPr id="0" name=""/>
        <dsp:cNvSpPr/>
      </dsp:nvSpPr>
      <dsp:spPr>
        <a:xfrm>
          <a:off x="720640" y="152500"/>
          <a:ext cx="2227834" cy="2227834"/>
        </a:xfrm>
        <a:prstGeom prst="pie">
          <a:avLst>
            <a:gd name="adj1" fmla="val 16200000"/>
            <a:gd name="adj2" fmla="val 19285716"/>
          </a:avLst>
        </a:prstGeom>
        <a:solidFill>
          <a:schemeClr val="accent6"/>
        </a:solidFill>
        <a:ln w="12700" cap="flat" cmpd="sng" algn="ctr">
          <a:solidFill>
            <a:schemeClr val="accent6">
              <a:shade val="50000"/>
            </a:schemeClr>
          </a:solidFill>
          <a:prstDash val="solid"/>
          <a:miter lim="800000"/>
        </a:ln>
        <a:effectLst/>
        <a:sp3d extrusionH="152250"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  <a:sp3d extrusionH="28000" prstMaterial="matte"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1</a:t>
          </a:r>
          <a:endParaRPr lang="en-US" sz="2300" kern="1200" dirty="0"/>
        </a:p>
      </dsp:txBody>
      <dsp:txXfrm>
        <a:off x="1856570" y="364675"/>
        <a:ext cx="610002" cy="384566"/>
      </dsp:txXfrm>
    </dsp:sp>
    <dsp:sp modelId="{479A3E00-9691-4D42-9D72-DCFA2C491BEC}">
      <dsp:nvSpPr>
        <dsp:cNvPr id="0" name=""/>
        <dsp:cNvSpPr/>
      </dsp:nvSpPr>
      <dsp:spPr>
        <a:xfrm>
          <a:off x="663088" y="271848"/>
          <a:ext cx="2227834" cy="2227834"/>
        </a:xfrm>
        <a:prstGeom prst="pie">
          <a:avLst>
            <a:gd name="adj1" fmla="val 19285716"/>
            <a:gd name="adj2" fmla="val 771428"/>
          </a:avLst>
        </a:prstGeom>
        <a:solidFill>
          <a:schemeClr val="accent6"/>
        </a:solidFill>
        <a:ln w="12700" cap="flat" cmpd="sng" algn="ctr">
          <a:solidFill>
            <a:schemeClr val="accent6">
              <a:shade val="50000"/>
            </a:schemeClr>
          </a:solidFill>
          <a:prstDash val="solid"/>
          <a:miter lim="800000"/>
        </a:ln>
        <a:effectLst/>
        <a:sp3d extrusionH="152250"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  <a:sp3d extrusionH="28000" prstMaterial="matte"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2</a:t>
          </a:r>
          <a:endParaRPr lang="en-US" sz="2300" kern="1200" dirty="0"/>
        </a:p>
      </dsp:txBody>
      <dsp:txXfrm>
        <a:off x="2188093" y="1067504"/>
        <a:ext cx="647132" cy="411088"/>
      </dsp:txXfrm>
    </dsp:sp>
    <dsp:sp modelId="{E9B87491-01F4-4CA8-825E-77B5EAC203F9}">
      <dsp:nvSpPr>
        <dsp:cNvPr id="0" name=""/>
        <dsp:cNvSpPr/>
      </dsp:nvSpPr>
      <dsp:spPr>
        <a:xfrm>
          <a:off x="663088" y="271848"/>
          <a:ext cx="2227834" cy="2227834"/>
        </a:xfrm>
        <a:prstGeom prst="pie">
          <a:avLst>
            <a:gd name="adj1" fmla="val 771428"/>
            <a:gd name="adj2" fmla="val 3857143"/>
          </a:avLst>
        </a:prstGeom>
        <a:solidFill>
          <a:schemeClr val="accent6"/>
        </a:solidFill>
        <a:ln w="12700" cap="flat" cmpd="sng" algn="ctr">
          <a:solidFill>
            <a:schemeClr val="accent6">
              <a:shade val="50000"/>
            </a:schemeClr>
          </a:solidFill>
          <a:prstDash val="solid"/>
          <a:miter lim="800000"/>
        </a:ln>
        <a:effectLst/>
        <a:sp3d extrusionH="152250"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  <a:sp3d extrusionH="28000" prstMaterial="matte"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3</a:t>
          </a:r>
          <a:endParaRPr lang="en-US" sz="2300" kern="1200" dirty="0"/>
        </a:p>
      </dsp:txBody>
      <dsp:txXfrm>
        <a:off x="2095267" y="1597940"/>
        <a:ext cx="583480" cy="424349"/>
      </dsp:txXfrm>
    </dsp:sp>
    <dsp:sp modelId="{E7315B71-A561-4C7A-9506-17DB0CAFCE55}">
      <dsp:nvSpPr>
        <dsp:cNvPr id="0" name=""/>
        <dsp:cNvSpPr/>
      </dsp:nvSpPr>
      <dsp:spPr>
        <a:xfrm>
          <a:off x="663088" y="271848"/>
          <a:ext cx="2227834" cy="2227834"/>
        </a:xfrm>
        <a:prstGeom prst="pie">
          <a:avLst>
            <a:gd name="adj1" fmla="val 3857226"/>
            <a:gd name="adj2" fmla="val 6942858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  <a:sp3d extrusionH="28000" prstMaterial="matte"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4</a:t>
          </a:r>
          <a:endParaRPr lang="en-US" sz="2300" kern="1200" dirty="0"/>
        </a:p>
      </dsp:txBody>
      <dsp:txXfrm>
        <a:off x="1478634" y="2022290"/>
        <a:ext cx="596741" cy="424349"/>
      </dsp:txXfrm>
    </dsp:sp>
    <dsp:sp modelId="{931EDF55-9556-4C31-BF21-DE83AA505645}">
      <dsp:nvSpPr>
        <dsp:cNvPr id="0" name=""/>
        <dsp:cNvSpPr/>
      </dsp:nvSpPr>
      <dsp:spPr>
        <a:xfrm>
          <a:off x="663088" y="271848"/>
          <a:ext cx="2227834" cy="2227834"/>
        </a:xfrm>
        <a:prstGeom prst="pie">
          <a:avLst>
            <a:gd name="adj1" fmla="val 6942858"/>
            <a:gd name="adj2" fmla="val 10028574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  <a:sp3d extrusionH="28000" prstMaterial="matte"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5</a:t>
          </a:r>
          <a:endParaRPr lang="en-US" sz="2300" kern="1200" dirty="0"/>
        </a:p>
      </dsp:txBody>
      <dsp:txXfrm>
        <a:off x="875262" y="1597940"/>
        <a:ext cx="583480" cy="424349"/>
      </dsp:txXfrm>
    </dsp:sp>
    <dsp:sp modelId="{E22208B0-E371-4CEB-BBA8-B90C37531C3A}">
      <dsp:nvSpPr>
        <dsp:cNvPr id="0" name=""/>
        <dsp:cNvSpPr/>
      </dsp:nvSpPr>
      <dsp:spPr>
        <a:xfrm>
          <a:off x="663088" y="271848"/>
          <a:ext cx="2227834" cy="2227834"/>
        </a:xfrm>
        <a:prstGeom prst="pie">
          <a:avLst>
            <a:gd name="adj1" fmla="val 10028574"/>
            <a:gd name="adj2" fmla="val 13114284"/>
          </a:avLst>
        </a:prstGeom>
        <a:solidFill>
          <a:schemeClr val="accent6"/>
        </a:solidFill>
        <a:ln w="12700" cap="flat" cmpd="sng" algn="ctr">
          <a:solidFill>
            <a:schemeClr val="accent6">
              <a:shade val="50000"/>
            </a:schemeClr>
          </a:solidFill>
          <a:prstDash val="solid"/>
          <a:miter lim="800000"/>
        </a:ln>
        <a:effectLst/>
        <a:sp3d extrusionH="152250"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  <a:sp3d extrusionH="28000" prstMaterial="matte"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6</a:t>
          </a:r>
          <a:endParaRPr lang="en-US" sz="2300" kern="1200" dirty="0"/>
        </a:p>
      </dsp:txBody>
      <dsp:txXfrm>
        <a:off x="718783" y="1067504"/>
        <a:ext cx="647132" cy="411088"/>
      </dsp:txXfrm>
    </dsp:sp>
    <dsp:sp modelId="{68AEE2E5-9A36-4CB2-A456-134116F89131}">
      <dsp:nvSpPr>
        <dsp:cNvPr id="0" name=""/>
        <dsp:cNvSpPr/>
      </dsp:nvSpPr>
      <dsp:spPr>
        <a:xfrm>
          <a:off x="663088" y="271848"/>
          <a:ext cx="2227834" cy="2227834"/>
        </a:xfrm>
        <a:prstGeom prst="pie">
          <a:avLst>
            <a:gd name="adj1" fmla="val 13114284"/>
            <a:gd name="adj2" fmla="val 16200000"/>
          </a:avLst>
        </a:prstGeom>
        <a:solidFill>
          <a:schemeClr val="accent6"/>
        </a:solidFill>
        <a:ln w="12700" cap="flat" cmpd="sng" algn="ctr">
          <a:solidFill>
            <a:schemeClr val="accent6">
              <a:shade val="50000"/>
            </a:schemeClr>
          </a:solidFill>
          <a:prstDash val="solid"/>
          <a:miter lim="800000"/>
        </a:ln>
        <a:effectLst/>
        <a:sp3d extrusionH="152250"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  <a:sp3d extrusionH="28000" prstMaterial="matte"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7</a:t>
          </a:r>
          <a:endParaRPr lang="en-US" sz="2300" kern="1200" dirty="0"/>
        </a:p>
      </dsp:txBody>
      <dsp:txXfrm>
        <a:off x="1145785" y="484023"/>
        <a:ext cx="610002" cy="384566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042A70-3A85-4D7C-9920-2A62874DFBFC}">
      <dsp:nvSpPr>
        <dsp:cNvPr id="0" name=""/>
        <dsp:cNvSpPr/>
      </dsp:nvSpPr>
      <dsp:spPr>
        <a:xfrm>
          <a:off x="423078" y="132589"/>
          <a:ext cx="1718766" cy="1718766"/>
        </a:xfrm>
        <a:prstGeom prst="pie">
          <a:avLst>
            <a:gd name="adj1" fmla="val 16200000"/>
            <a:gd name="adj2" fmla="val 19285716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  <a:sp3d extrusionH="28000" prstMaterial="matte"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/>
        </a:p>
      </dsp:txBody>
      <dsp:txXfrm>
        <a:off x="1299444" y="296281"/>
        <a:ext cx="470614" cy="296691"/>
      </dsp:txXfrm>
    </dsp:sp>
    <dsp:sp modelId="{66F69AAE-A12D-4598-A82D-578839E6445A}">
      <dsp:nvSpPr>
        <dsp:cNvPr id="0" name=""/>
        <dsp:cNvSpPr/>
      </dsp:nvSpPr>
      <dsp:spPr>
        <a:xfrm>
          <a:off x="438421" y="209730"/>
          <a:ext cx="1718766" cy="1718766"/>
        </a:xfrm>
        <a:prstGeom prst="pie">
          <a:avLst>
            <a:gd name="adj1" fmla="val 19285716"/>
            <a:gd name="adj2" fmla="val 771428"/>
          </a:avLst>
        </a:prstGeom>
        <a:solidFill>
          <a:srgbClr val="00B0F0"/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  <a:sp3d extrusionH="28000" prstMaterial="matte"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/>
        </a:p>
      </dsp:txBody>
      <dsp:txXfrm>
        <a:off x="1614957" y="823575"/>
        <a:ext cx="499260" cy="317153"/>
      </dsp:txXfrm>
    </dsp:sp>
    <dsp:sp modelId="{C61AD315-5D38-415B-A3E4-FBD818A3F115}">
      <dsp:nvSpPr>
        <dsp:cNvPr id="0" name=""/>
        <dsp:cNvSpPr/>
      </dsp:nvSpPr>
      <dsp:spPr>
        <a:xfrm>
          <a:off x="438421" y="209730"/>
          <a:ext cx="1718766" cy="1718766"/>
        </a:xfrm>
        <a:prstGeom prst="pie">
          <a:avLst>
            <a:gd name="adj1" fmla="val 771428"/>
            <a:gd name="adj2" fmla="val 3857143"/>
          </a:avLst>
        </a:prstGeom>
        <a:solidFill>
          <a:srgbClr val="00B0F0"/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  <a:sp3d extrusionH="28000" prstMaterial="matte"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/>
        </a:p>
      </dsp:txBody>
      <dsp:txXfrm>
        <a:off x="1543342" y="1232805"/>
        <a:ext cx="450153" cy="327384"/>
      </dsp:txXfrm>
    </dsp:sp>
    <dsp:sp modelId="{8CC4B036-355D-4F0F-AA45-A95BA807F5A4}">
      <dsp:nvSpPr>
        <dsp:cNvPr id="0" name=""/>
        <dsp:cNvSpPr/>
      </dsp:nvSpPr>
      <dsp:spPr>
        <a:xfrm>
          <a:off x="438421" y="209730"/>
          <a:ext cx="1718766" cy="1718766"/>
        </a:xfrm>
        <a:prstGeom prst="pie">
          <a:avLst>
            <a:gd name="adj1" fmla="val 3857226"/>
            <a:gd name="adj2" fmla="val 6942858"/>
          </a:avLst>
        </a:prstGeom>
        <a:solidFill>
          <a:srgbClr val="00B0F0"/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  <a:sp3d extrusionH="28000" prstMaterial="matte"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1067612" y="1560189"/>
        <a:ext cx="460383" cy="327384"/>
      </dsp:txXfrm>
    </dsp:sp>
    <dsp:sp modelId="{07236BE4-7230-4124-AE76-2F74AF30F75C}">
      <dsp:nvSpPr>
        <dsp:cNvPr id="0" name=""/>
        <dsp:cNvSpPr/>
      </dsp:nvSpPr>
      <dsp:spPr>
        <a:xfrm>
          <a:off x="438421" y="209730"/>
          <a:ext cx="1718766" cy="1718766"/>
        </a:xfrm>
        <a:prstGeom prst="pie">
          <a:avLst>
            <a:gd name="adj1" fmla="val 6942858"/>
            <a:gd name="adj2" fmla="val 10028574"/>
          </a:avLst>
        </a:prstGeom>
        <a:solidFill>
          <a:srgbClr val="00B0F0"/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  <a:sp3d extrusionH="28000" prstMaterial="matte"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602113" y="1232805"/>
        <a:ext cx="450153" cy="327384"/>
      </dsp:txXfrm>
    </dsp:sp>
    <dsp:sp modelId="{D9B533DB-82B2-4741-B6C0-3F50303A4A7F}">
      <dsp:nvSpPr>
        <dsp:cNvPr id="0" name=""/>
        <dsp:cNvSpPr/>
      </dsp:nvSpPr>
      <dsp:spPr>
        <a:xfrm>
          <a:off x="438421" y="209730"/>
          <a:ext cx="1718766" cy="1718766"/>
        </a:xfrm>
        <a:prstGeom prst="pie">
          <a:avLst>
            <a:gd name="adj1" fmla="val 10028574"/>
            <a:gd name="adj2" fmla="val 13114284"/>
          </a:avLst>
        </a:prstGeom>
        <a:solidFill>
          <a:srgbClr val="FFFF00"/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  <a:sp3d extrusionH="28000" prstMaterial="matte"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481390" y="823575"/>
        <a:ext cx="499260" cy="317153"/>
      </dsp:txXfrm>
    </dsp:sp>
    <dsp:sp modelId="{5495E0D7-D355-44E9-92CD-8D7A443F8460}">
      <dsp:nvSpPr>
        <dsp:cNvPr id="0" name=""/>
        <dsp:cNvSpPr/>
      </dsp:nvSpPr>
      <dsp:spPr>
        <a:xfrm>
          <a:off x="438421" y="209730"/>
          <a:ext cx="1718766" cy="1718766"/>
        </a:xfrm>
        <a:prstGeom prst="pie">
          <a:avLst>
            <a:gd name="adj1" fmla="val 13114284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  <a:sp3d extrusionH="28000" prstMaterial="matte"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810820" y="373422"/>
        <a:ext cx="470614" cy="296691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042A70-3A85-4D7C-9920-2A62874DFBFC}">
      <dsp:nvSpPr>
        <dsp:cNvPr id="0" name=""/>
        <dsp:cNvSpPr/>
      </dsp:nvSpPr>
      <dsp:spPr>
        <a:xfrm>
          <a:off x="226482" y="160395"/>
          <a:ext cx="1717065" cy="1717065"/>
        </a:xfrm>
        <a:prstGeom prst="pie">
          <a:avLst>
            <a:gd name="adj1" fmla="val 16200000"/>
            <a:gd name="adj2" fmla="val 19285716"/>
          </a:avLst>
        </a:prstGeom>
        <a:solidFill>
          <a:schemeClr val="accent2"/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  <a:sp3d extrusionH="28000" prstMaterial="matte"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/>
        </a:p>
      </dsp:txBody>
      <dsp:txXfrm>
        <a:off x="1101981" y="323925"/>
        <a:ext cx="470148" cy="296398"/>
      </dsp:txXfrm>
    </dsp:sp>
    <dsp:sp modelId="{66F69AAE-A12D-4598-A82D-578839E6445A}">
      <dsp:nvSpPr>
        <dsp:cNvPr id="0" name=""/>
        <dsp:cNvSpPr/>
      </dsp:nvSpPr>
      <dsp:spPr>
        <a:xfrm>
          <a:off x="239269" y="209522"/>
          <a:ext cx="1717065" cy="1717065"/>
        </a:xfrm>
        <a:prstGeom prst="pie">
          <a:avLst>
            <a:gd name="adj1" fmla="val 19285716"/>
            <a:gd name="adj2" fmla="val 771428"/>
          </a:avLst>
        </a:prstGeom>
        <a:solidFill>
          <a:srgbClr val="00B0F0"/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  <a:sp3d extrusionH="28000" prstMaterial="matte"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/>
        </a:p>
      </dsp:txBody>
      <dsp:txXfrm>
        <a:off x="1414641" y="822760"/>
        <a:ext cx="498766" cy="316839"/>
      </dsp:txXfrm>
    </dsp:sp>
    <dsp:sp modelId="{C61AD315-5D38-415B-A3E4-FBD818A3F115}">
      <dsp:nvSpPr>
        <dsp:cNvPr id="0" name=""/>
        <dsp:cNvSpPr/>
      </dsp:nvSpPr>
      <dsp:spPr>
        <a:xfrm>
          <a:off x="239269" y="209522"/>
          <a:ext cx="1717065" cy="1717065"/>
        </a:xfrm>
        <a:prstGeom prst="pie">
          <a:avLst>
            <a:gd name="adj1" fmla="val 771428"/>
            <a:gd name="adj2" fmla="val 3857143"/>
          </a:avLst>
        </a:prstGeom>
        <a:solidFill>
          <a:srgbClr val="00B0F0"/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  <a:sp3d extrusionH="28000" prstMaterial="matte"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/>
        </a:p>
      </dsp:txBody>
      <dsp:txXfrm>
        <a:off x="1343096" y="1231585"/>
        <a:ext cx="449707" cy="327060"/>
      </dsp:txXfrm>
    </dsp:sp>
    <dsp:sp modelId="{0CAAD674-C8F6-4E05-A636-24B26B8433AD}">
      <dsp:nvSpPr>
        <dsp:cNvPr id="0" name=""/>
        <dsp:cNvSpPr/>
      </dsp:nvSpPr>
      <dsp:spPr>
        <a:xfrm>
          <a:off x="239269" y="209522"/>
          <a:ext cx="1717065" cy="1717065"/>
        </a:xfrm>
        <a:prstGeom prst="pie">
          <a:avLst>
            <a:gd name="adj1" fmla="val 3857226"/>
            <a:gd name="adj2" fmla="val 6942858"/>
          </a:avLst>
        </a:prstGeom>
        <a:solidFill>
          <a:srgbClr val="00B0F0"/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  <a:sp3d extrusionH="28000" prstMaterial="matte"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867837" y="1558645"/>
        <a:ext cx="459928" cy="327060"/>
      </dsp:txXfrm>
    </dsp:sp>
    <dsp:sp modelId="{18A59657-175C-4681-8EA4-8F2E2757EEA7}">
      <dsp:nvSpPr>
        <dsp:cNvPr id="0" name=""/>
        <dsp:cNvSpPr/>
      </dsp:nvSpPr>
      <dsp:spPr>
        <a:xfrm>
          <a:off x="239269" y="209522"/>
          <a:ext cx="1717065" cy="1717065"/>
        </a:xfrm>
        <a:prstGeom prst="pie">
          <a:avLst>
            <a:gd name="adj1" fmla="val 6942858"/>
            <a:gd name="adj2" fmla="val 10028574"/>
          </a:avLst>
        </a:prstGeom>
        <a:solidFill>
          <a:srgbClr val="00B0F0"/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  <a:sp3d extrusionH="28000" prstMaterial="matte"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402799" y="1231585"/>
        <a:ext cx="449707" cy="327060"/>
      </dsp:txXfrm>
    </dsp:sp>
    <dsp:sp modelId="{40892E17-620B-4185-98F3-CBA77839E34D}">
      <dsp:nvSpPr>
        <dsp:cNvPr id="0" name=""/>
        <dsp:cNvSpPr/>
      </dsp:nvSpPr>
      <dsp:spPr>
        <a:xfrm>
          <a:off x="239269" y="209522"/>
          <a:ext cx="1717065" cy="1717065"/>
        </a:xfrm>
        <a:prstGeom prst="pie">
          <a:avLst>
            <a:gd name="adj1" fmla="val 10028574"/>
            <a:gd name="adj2" fmla="val 13114284"/>
          </a:avLst>
        </a:prstGeom>
        <a:solidFill>
          <a:srgbClr val="00B0F0"/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  <a:sp3d extrusionH="28000" prstMaterial="matte"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282195" y="822760"/>
        <a:ext cx="498766" cy="316839"/>
      </dsp:txXfrm>
    </dsp:sp>
    <dsp:sp modelId="{0F99F566-082A-4873-974C-2C99C7B423F6}">
      <dsp:nvSpPr>
        <dsp:cNvPr id="0" name=""/>
        <dsp:cNvSpPr/>
      </dsp:nvSpPr>
      <dsp:spPr>
        <a:xfrm>
          <a:off x="239269" y="209522"/>
          <a:ext cx="1717065" cy="1717065"/>
        </a:xfrm>
        <a:prstGeom prst="pie">
          <a:avLst>
            <a:gd name="adj1" fmla="val 13114284"/>
            <a:gd name="adj2" fmla="val 16200000"/>
          </a:avLst>
        </a:prstGeom>
        <a:solidFill>
          <a:srgbClr val="00B0F0"/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  <a:sp3d extrusionH="28000" prstMaterial="matte"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611299" y="373052"/>
        <a:ext cx="470148" cy="296398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047529-5102-4C13-A068-871213057711}">
      <dsp:nvSpPr>
        <dsp:cNvPr id="0" name=""/>
        <dsp:cNvSpPr/>
      </dsp:nvSpPr>
      <dsp:spPr>
        <a:xfrm>
          <a:off x="362142" y="271296"/>
          <a:ext cx="2083815" cy="2083815"/>
        </a:xfrm>
        <a:prstGeom prst="pie">
          <a:avLst>
            <a:gd name="adj1" fmla="val 16200000"/>
            <a:gd name="adj2" fmla="val 19285716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  <a:sp3d extrusionH="28000" prstMaterial="matte"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1424640" y="469755"/>
        <a:ext cx="570568" cy="359706"/>
      </dsp:txXfrm>
    </dsp:sp>
    <dsp:sp modelId="{5A8513B4-F07D-4F66-BB07-61583D07BA6F}">
      <dsp:nvSpPr>
        <dsp:cNvPr id="0" name=""/>
        <dsp:cNvSpPr/>
      </dsp:nvSpPr>
      <dsp:spPr>
        <a:xfrm>
          <a:off x="351195" y="254275"/>
          <a:ext cx="2083815" cy="2083815"/>
        </a:xfrm>
        <a:prstGeom prst="pie">
          <a:avLst>
            <a:gd name="adj1" fmla="val 19285716"/>
            <a:gd name="adj2" fmla="val 771428"/>
          </a:avLst>
        </a:prstGeom>
        <a:solidFill>
          <a:srgbClr val="92D050"/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  <a:sp3d extrusionH="28000" prstMaterial="matte"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 dirty="0"/>
        </a:p>
      </dsp:txBody>
      <dsp:txXfrm>
        <a:off x="1777616" y="998495"/>
        <a:ext cx="605298" cy="384513"/>
      </dsp:txXfrm>
    </dsp:sp>
    <dsp:sp modelId="{CAB7BDAF-0623-49BD-A465-BC872BCB9C0D}">
      <dsp:nvSpPr>
        <dsp:cNvPr id="0" name=""/>
        <dsp:cNvSpPr/>
      </dsp:nvSpPr>
      <dsp:spPr>
        <a:xfrm>
          <a:off x="351195" y="254275"/>
          <a:ext cx="2083815" cy="2083815"/>
        </a:xfrm>
        <a:prstGeom prst="pie">
          <a:avLst>
            <a:gd name="adj1" fmla="val 771428"/>
            <a:gd name="adj2" fmla="val 3857143"/>
          </a:avLst>
        </a:prstGeom>
        <a:solidFill>
          <a:srgbClr val="92D050"/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  <a:sp3d extrusionH="28000" prstMaterial="matte"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/>
        </a:p>
      </dsp:txBody>
      <dsp:txXfrm>
        <a:off x="1690791" y="1494641"/>
        <a:ext cx="545761" cy="396917"/>
      </dsp:txXfrm>
    </dsp:sp>
    <dsp:sp modelId="{7026C2C6-CA4F-488E-B612-E3BD6B175EC7}">
      <dsp:nvSpPr>
        <dsp:cNvPr id="0" name=""/>
        <dsp:cNvSpPr/>
      </dsp:nvSpPr>
      <dsp:spPr>
        <a:xfrm>
          <a:off x="351195" y="254275"/>
          <a:ext cx="2083815" cy="2083815"/>
        </a:xfrm>
        <a:prstGeom prst="pie">
          <a:avLst>
            <a:gd name="adj1" fmla="val 3857226"/>
            <a:gd name="adj2" fmla="val 6942858"/>
          </a:avLst>
        </a:prstGeom>
        <a:solidFill>
          <a:srgbClr val="92D050"/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  <a:sp3d extrusionH="28000" prstMaterial="matte"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1114020" y="1891558"/>
        <a:ext cx="558164" cy="396917"/>
      </dsp:txXfrm>
    </dsp:sp>
    <dsp:sp modelId="{33FB9BAD-6B79-42F2-BEEA-21CE9CBBC307}">
      <dsp:nvSpPr>
        <dsp:cNvPr id="0" name=""/>
        <dsp:cNvSpPr/>
      </dsp:nvSpPr>
      <dsp:spPr>
        <a:xfrm>
          <a:off x="351195" y="254275"/>
          <a:ext cx="2083815" cy="2083815"/>
        </a:xfrm>
        <a:prstGeom prst="pie">
          <a:avLst>
            <a:gd name="adj1" fmla="val 6942858"/>
            <a:gd name="adj2" fmla="val 10028574"/>
          </a:avLst>
        </a:prstGeom>
        <a:solidFill>
          <a:srgbClr val="92D050"/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  <a:sp3d extrusionH="28000" prstMaterial="matte"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549653" y="1494641"/>
        <a:ext cx="545761" cy="396917"/>
      </dsp:txXfrm>
    </dsp:sp>
    <dsp:sp modelId="{D01BB838-72A7-47D0-87C9-346FD4FF67CD}">
      <dsp:nvSpPr>
        <dsp:cNvPr id="0" name=""/>
        <dsp:cNvSpPr/>
      </dsp:nvSpPr>
      <dsp:spPr>
        <a:xfrm>
          <a:off x="351195" y="254275"/>
          <a:ext cx="2083815" cy="2083815"/>
        </a:xfrm>
        <a:prstGeom prst="pie">
          <a:avLst>
            <a:gd name="adj1" fmla="val 10028574"/>
            <a:gd name="adj2" fmla="val 13114284"/>
          </a:avLst>
        </a:prstGeom>
        <a:solidFill>
          <a:srgbClr val="92D050"/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  <a:sp3d extrusionH="28000" prstMaterial="matte"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403290" y="998495"/>
        <a:ext cx="605298" cy="384513"/>
      </dsp:txXfrm>
    </dsp:sp>
    <dsp:sp modelId="{8CE15182-E37A-40AF-9960-52DCD9BE375D}">
      <dsp:nvSpPr>
        <dsp:cNvPr id="0" name=""/>
        <dsp:cNvSpPr/>
      </dsp:nvSpPr>
      <dsp:spPr>
        <a:xfrm>
          <a:off x="351195" y="254275"/>
          <a:ext cx="2083815" cy="2083815"/>
        </a:xfrm>
        <a:prstGeom prst="pie">
          <a:avLst>
            <a:gd name="adj1" fmla="val 13114284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  <a:sp3d extrusionH="28000" prstMaterial="matte"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802688" y="452733"/>
        <a:ext cx="570568" cy="359706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047529-5102-4C13-A068-871213057711}">
      <dsp:nvSpPr>
        <dsp:cNvPr id="0" name=""/>
        <dsp:cNvSpPr/>
      </dsp:nvSpPr>
      <dsp:spPr>
        <a:xfrm>
          <a:off x="362142" y="271296"/>
          <a:ext cx="2083815" cy="2083815"/>
        </a:xfrm>
        <a:prstGeom prst="pie">
          <a:avLst>
            <a:gd name="adj1" fmla="val 16200000"/>
            <a:gd name="adj2" fmla="val 19285716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  <a:sp3d extrusionH="28000" prstMaterial="matte"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1424640" y="469755"/>
        <a:ext cx="570568" cy="359706"/>
      </dsp:txXfrm>
    </dsp:sp>
    <dsp:sp modelId="{5A8513B4-F07D-4F66-BB07-61583D07BA6F}">
      <dsp:nvSpPr>
        <dsp:cNvPr id="0" name=""/>
        <dsp:cNvSpPr/>
      </dsp:nvSpPr>
      <dsp:spPr>
        <a:xfrm>
          <a:off x="351195" y="254275"/>
          <a:ext cx="2083815" cy="2083815"/>
        </a:xfrm>
        <a:prstGeom prst="pie">
          <a:avLst>
            <a:gd name="adj1" fmla="val 19285716"/>
            <a:gd name="adj2" fmla="val 771428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  <a:sp3d extrusionH="28000" prstMaterial="matte"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 dirty="0"/>
        </a:p>
      </dsp:txBody>
      <dsp:txXfrm>
        <a:off x="1777616" y="998495"/>
        <a:ext cx="605298" cy="384513"/>
      </dsp:txXfrm>
    </dsp:sp>
    <dsp:sp modelId="{CAB7BDAF-0623-49BD-A465-BC872BCB9C0D}">
      <dsp:nvSpPr>
        <dsp:cNvPr id="0" name=""/>
        <dsp:cNvSpPr/>
      </dsp:nvSpPr>
      <dsp:spPr>
        <a:xfrm>
          <a:off x="351195" y="254275"/>
          <a:ext cx="2083815" cy="2083815"/>
        </a:xfrm>
        <a:prstGeom prst="pie">
          <a:avLst>
            <a:gd name="adj1" fmla="val 771428"/>
            <a:gd name="adj2" fmla="val 3857143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  <a:sp3d extrusionH="28000" prstMaterial="matte"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/>
        </a:p>
      </dsp:txBody>
      <dsp:txXfrm>
        <a:off x="1690791" y="1494641"/>
        <a:ext cx="545761" cy="396917"/>
      </dsp:txXfrm>
    </dsp:sp>
    <dsp:sp modelId="{9410F41D-F3CA-4B4B-A277-3BB64F6648BF}">
      <dsp:nvSpPr>
        <dsp:cNvPr id="0" name=""/>
        <dsp:cNvSpPr/>
      </dsp:nvSpPr>
      <dsp:spPr>
        <a:xfrm>
          <a:off x="351195" y="254275"/>
          <a:ext cx="2083815" cy="2083815"/>
        </a:xfrm>
        <a:prstGeom prst="pie">
          <a:avLst>
            <a:gd name="adj1" fmla="val 3857226"/>
            <a:gd name="adj2" fmla="val 6942858"/>
          </a:avLst>
        </a:prstGeom>
        <a:solidFill>
          <a:srgbClr val="92D050"/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  <a:sp3d extrusionH="28000" prstMaterial="matte"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1114020" y="1891558"/>
        <a:ext cx="558164" cy="396917"/>
      </dsp:txXfrm>
    </dsp:sp>
    <dsp:sp modelId="{31C36599-BB06-4BD0-8923-52411F3E9EC5}">
      <dsp:nvSpPr>
        <dsp:cNvPr id="0" name=""/>
        <dsp:cNvSpPr/>
      </dsp:nvSpPr>
      <dsp:spPr>
        <a:xfrm>
          <a:off x="416501" y="254275"/>
          <a:ext cx="2083815" cy="2083815"/>
        </a:xfrm>
        <a:prstGeom prst="pie">
          <a:avLst>
            <a:gd name="adj1" fmla="val 6942858"/>
            <a:gd name="adj2" fmla="val 10028574"/>
          </a:avLst>
        </a:prstGeom>
        <a:solidFill>
          <a:srgbClr val="92D050"/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  <a:sp3d extrusionH="28000" prstMaterial="matte"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614960" y="1494641"/>
        <a:ext cx="545761" cy="396917"/>
      </dsp:txXfrm>
    </dsp:sp>
    <dsp:sp modelId="{C5E5D479-2297-40C4-8BB9-BECE93423B10}">
      <dsp:nvSpPr>
        <dsp:cNvPr id="0" name=""/>
        <dsp:cNvSpPr/>
      </dsp:nvSpPr>
      <dsp:spPr>
        <a:xfrm>
          <a:off x="422670" y="282865"/>
          <a:ext cx="2083815" cy="2083815"/>
        </a:xfrm>
        <a:prstGeom prst="pie">
          <a:avLst>
            <a:gd name="adj1" fmla="val 10028574"/>
            <a:gd name="adj2" fmla="val 13114284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  <a:sp3d extrusionH="28000" prstMaterial="matte"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474765" y="1027084"/>
        <a:ext cx="605298" cy="384513"/>
      </dsp:txXfrm>
    </dsp:sp>
    <dsp:sp modelId="{3AADF39C-83E4-415F-BD6C-35CB56B89493}">
      <dsp:nvSpPr>
        <dsp:cNvPr id="0" name=""/>
        <dsp:cNvSpPr/>
      </dsp:nvSpPr>
      <dsp:spPr>
        <a:xfrm>
          <a:off x="394080" y="297160"/>
          <a:ext cx="2083815" cy="2083815"/>
        </a:xfrm>
        <a:prstGeom prst="pie">
          <a:avLst>
            <a:gd name="adj1" fmla="val 13114284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  <a:sp3d extrusionH="28000" prstMaterial="matte"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845573" y="495618"/>
        <a:ext cx="570568" cy="359706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047529-5102-4C13-A068-871213057711}">
      <dsp:nvSpPr>
        <dsp:cNvPr id="0" name=""/>
        <dsp:cNvSpPr/>
      </dsp:nvSpPr>
      <dsp:spPr>
        <a:xfrm>
          <a:off x="390732" y="257001"/>
          <a:ext cx="2083815" cy="2083815"/>
        </a:xfrm>
        <a:prstGeom prst="pie">
          <a:avLst>
            <a:gd name="adj1" fmla="val 16200000"/>
            <a:gd name="adj2" fmla="val 19285716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  <a:sp3d extrusionH="28000" prstMaterial="matte"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1453230" y="455460"/>
        <a:ext cx="570568" cy="359706"/>
      </dsp:txXfrm>
    </dsp:sp>
    <dsp:sp modelId="{5A8513B4-F07D-4F66-BB07-61583D07BA6F}">
      <dsp:nvSpPr>
        <dsp:cNvPr id="0" name=""/>
        <dsp:cNvSpPr/>
      </dsp:nvSpPr>
      <dsp:spPr>
        <a:xfrm>
          <a:off x="351195" y="254275"/>
          <a:ext cx="2083815" cy="2083815"/>
        </a:xfrm>
        <a:prstGeom prst="pie">
          <a:avLst>
            <a:gd name="adj1" fmla="val 19285716"/>
            <a:gd name="adj2" fmla="val 771428"/>
          </a:avLst>
        </a:prstGeom>
        <a:solidFill>
          <a:srgbClr val="92D050"/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  <a:sp3d extrusionH="28000" prstMaterial="matte"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 dirty="0"/>
        </a:p>
      </dsp:txBody>
      <dsp:txXfrm>
        <a:off x="1777616" y="998495"/>
        <a:ext cx="605298" cy="384513"/>
      </dsp:txXfrm>
    </dsp:sp>
    <dsp:sp modelId="{CAB7BDAF-0623-49BD-A465-BC872BCB9C0D}">
      <dsp:nvSpPr>
        <dsp:cNvPr id="0" name=""/>
        <dsp:cNvSpPr/>
      </dsp:nvSpPr>
      <dsp:spPr>
        <a:xfrm>
          <a:off x="351195" y="254275"/>
          <a:ext cx="2083815" cy="2083815"/>
        </a:xfrm>
        <a:prstGeom prst="pie">
          <a:avLst>
            <a:gd name="adj1" fmla="val 771428"/>
            <a:gd name="adj2" fmla="val 3857143"/>
          </a:avLst>
        </a:prstGeom>
        <a:solidFill>
          <a:srgbClr val="92D050"/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  <a:sp3d extrusionH="28000" prstMaterial="matte"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/>
        </a:p>
      </dsp:txBody>
      <dsp:txXfrm>
        <a:off x="1690791" y="1494641"/>
        <a:ext cx="545761" cy="396917"/>
      </dsp:txXfrm>
    </dsp:sp>
    <dsp:sp modelId="{222ADEBB-3C5C-46E7-98A5-B3130AF29C1A}">
      <dsp:nvSpPr>
        <dsp:cNvPr id="0" name=""/>
        <dsp:cNvSpPr/>
      </dsp:nvSpPr>
      <dsp:spPr>
        <a:xfrm>
          <a:off x="351195" y="254275"/>
          <a:ext cx="2083815" cy="2083815"/>
        </a:xfrm>
        <a:prstGeom prst="pie">
          <a:avLst>
            <a:gd name="adj1" fmla="val 3857226"/>
            <a:gd name="adj2" fmla="val 6942858"/>
          </a:avLst>
        </a:prstGeom>
        <a:solidFill>
          <a:srgbClr val="92D050"/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  <a:sp3d extrusionH="28000" prstMaterial="matte"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1114020" y="1891558"/>
        <a:ext cx="558164" cy="396917"/>
      </dsp:txXfrm>
    </dsp:sp>
    <dsp:sp modelId="{BB9140D2-A351-44C8-B9F0-2B4628AE2DD4}">
      <dsp:nvSpPr>
        <dsp:cNvPr id="0" name=""/>
        <dsp:cNvSpPr/>
      </dsp:nvSpPr>
      <dsp:spPr>
        <a:xfrm>
          <a:off x="351195" y="254275"/>
          <a:ext cx="2083815" cy="2083815"/>
        </a:xfrm>
        <a:prstGeom prst="pie">
          <a:avLst>
            <a:gd name="adj1" fmla="val 6942858"/>
            <a:gd name="adj2" fmla="val 10028574"/>
          </a:avLst>
        </a:prstGeom>
        <a:solidFill>
          <a:srgbClr val="FFFF00"/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  <a:sp3d extrusionH="28000" prstMaterial="matte"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549653" y="1494641"/>
        <a:ext cx="545761" cy="396917"/>
      </dsp:txXfrm>
    </dsp:sp>
    <dsp:sp modelId="{D59FFC74-7DA4-4208-8B53-6A6B039A72BA}">
      <dsp:nvSpPr>
        <dsp:cNvPr id="0" name=""/>
        <dsp:cNvSpPr/>
      </dsp:nvSpPr>
      <dsp:spPr>
        <a:xfrm>
          <a:off x="351195" y="254275"/>
          <a:ext cx="2083815" cy="2083815"/>
        </a:xfrm>
        <a:prstGeom prst="pie">
          <a:avLst>
            <a:gd name="adj1" fmla="val 10028574"/>
            <a:gd name="adj2" fmla="val 13114284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  <a:sp3d extrusionH="28000" prstMaterial="matte"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403290" y="998495"/>
        <a:ext cx="605298" cy="384513"/>
      </dsp:txXfrm>
    </dsp:sp>
    <dsp:sp modelId="{FC44B606-A00D-46DC-97AB-F5FF2AF46AEF}">
      <dsp:nvSpPr>
        <dsp:cNvPr id="0" name=""/>
        <dsp:cNvSpPr/>
      </dsp:nvSpPr>
      <dsp:spPr>
        <a:xfrm>
          <a:off x="351195" y="254275"/>
          <a:ext cx="2083815" cy="2083815"/>
        </a:xfrm>
        <a:prstGeom prst="pie">
          <a:avLst>
            <a:gd name="adj1" fmla="val 13114284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  <a:sp3d extrusionH="28000" prstMaterial="matte"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802688" y="452733"/>
        <a:ext cx="570568" cy="3597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4329F2-16B3-4860-889E-B0BED3D97DAE}">
      <dsp:nvSpPr>
        <dsp:cNvPr id="0" name=""/>
        <dsp:cNvSpPr/>
      </dsp:nvSpPr>
      <dsp:spPr>
        <a:xfrm>
          <a:off x="730851" y="158467"/>
          <a:ext cx="2227834" cy="2227834"/>
        </a:xfrm>
        <a:prstGeom prst="pie">
          <a:avLst>
            <a:gd name="adj1" fmla="val 16200000"/>
            <a:gd name="adj2" fmla="val 20520000"/>
          </a:avLst>
        </a:prstGeom>
        <a:solidFill>
          <a:schemeClr val="accent4"/>
        </a:solidFill>
        <a:ln w="12700" cap="flat" cmpd="sng" algn="ctr">
          <a:solidFill>
            <a:schemeClr val="accent4">
              <a:shade val="50000"/>
            </a:schemeClr>
          </a:solidFill>
          <a:prstDash val="solid"/>
          <a:miter lim="800000"/>
        </a:ln>
        <a:effectLst/>
        <a:sp3d extrusionH="152250"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  <a:sp3d extrusionH="28000" prstMaterial="matte"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 smtClean="0"/>
            <a:t>1</a:t>
          </a:r>
          <a:endParaRPr lang="en-US" sz="2800" kern="1200" dirty="0"/>
        </a:p>
      </dsp:txBody>
      <dsp:txXfrm>
        <a:off x="1872881" y="491317"/>
        <a:ext cx="755872" cy="517175"/>
      </dsp:txXfrm>
    </dsp:sp>
    <dsp:sp modelId="{479A3E00-9691-4D42-9D72-DCFA2C491BEC}">
      <dsp:nvSpPr>
        <dsp:cNvPr id="0" name=""/>
        <dsp:cNvSpPr/>
      </dsp:nvSpPr>
      <dsp:spPr>
        <a:xfrm>
          <a:off x="652877" y="265881"/>
          <a:ext cx="2227834" cy="2227834"/>
        </a:xfrm>
        <a:prstGeom prst="pie">
          <a:avLst>
            <a:gd name="adj1" fmla="val 20520000"/>
            <a:gd name="adj2" fmla="val 3240000"/>
          </a:avLst>
        </a:prstGeom>
        <a:solidFill>
          <a:schemeClr val="accent4"/>
        </a:solidFill>
        <a:ln w="12700" cap="flat" cmpd="sng" algn="ctr">
          <a:solidFill>
            <a:schemeClr val="accent4">
              <a:shade val="50000"/>
            </a:schemeClr>
          </a:solidFill>
          <a:prstDash val="solid"/>
          <a:miter lim="800000"/>
        </a:ln>
        <a:effectLst/>
        <a:sp3d extrusionH="152250"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  <a:sp3d extrusionH="28000" prstMaterial="matte"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 smtClean="0"/>
            <a:t>2</a:t>
          </a:r>
          <a:endParaRPr lang="en-US" sz="2800" kern="1200" dirty="0"/>
        </a:p>
      </dsp:txBody>
      <dsp:txXfrm>
        <a:off x="2108926" y="1273711"/>
        <a:ext cx="663046" cy="559610"/>
      </dsp:txXfrm>
    </dsp:sp>
    <dsp:sp modelId="{E9B87491-01F4-4CA8-825E-77B5EAC203F9}">
      <dsp:nvSpPr>
        <dsp:cNvPr id="0" name=""/>
        <dsp:cNvSpPr/>
      </dsp:nvSpPr>
      <dsp:spPr>
        <a:xfrm>
          <a:off x="652877" y="265881"/>
          <a:ext cx="2227834" cy="2227834"/>
        </a:xfrm>
        <a:prstGeom prst="pie">
          <a:avLst>
            <a:gd name="adj1" fmla="val 3240000"/>
            <a:gd name="adj2" fmla="val 756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  <a:sp3d extrusionH="28000" prstMaterial="matte"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 smtClean="0"/>
            <a:t>3</a:t>
          </a:r>
          <a:endParaRPr lang="en-US" sz="2800" kern="1200" dirty="0"/>
        </a:p>
      </dsp:txBody>
      <dsp:txXfrm>
        <a:off x="1368966" y="1936757"/>
        <a:ext cx="795655" cy="477393"/>
      </dsp:txXfrm>
    </dsp:sp>
    <dsp:sp modelId="{B773A3FE-2224-4173-819B-D131FDE8474C}">
      <dsp:nvSpPr>
        <dsp:cNvPr id="0" name=""/>
        <dsp:cNvSpPr/>
      </dsp:nvSpPr>
      <dsp:spPr>
        <a:xfrm>
          <a:off x="652877" y="265881"/>
          <a:ext cx="2227834" cy="2227834"/>
        </a:xfrm>
        <a:prstGeom prst="pie">
          <a:avLst>
            <a:gd name="adj1" fmla="val 7560000"/>
            <a:gd name="adj2" fmla="val 1188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  <a:sp3d extrusionH="28000" prstMaterial="matte"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4</a:t>
          </a:r>
          <a:endParaRPr lang="en-US" sz="2800" kern="1200" dirty="0"/>
        </a:p>
      </dsp:txBody>
      <dsp:txXfrm>
        <a:off x="758964" y="1273711"/>
        <a:ext cx="663046" cy="559610"/>
      </dsp:txXfrm>
    </dsp:sp>
    <dsp:sp modelId="{769150F6-3F90-4761-BA53-FB75559E083F}">
      <dsp:nvSpPr>
        <dsp:cNvPr id="0" name=""/>
        <dsp:cNvSpPr/>
      </dsp:nvSpPr>
      <dsp:spPr>
        <a:xfrm>
          <a:off x="652877" y="265881"/>
          <a:ext cx="2227834" cy="2227834"/>
        </a:xfrm>
        <a:prstGeom prst="pie">
          <a:avLst>
            <a:gd name="adj1" fmla="val 11880000"/>
            <a:gd name="adj2" fmla="val 16200000"/>
          </a:avLst>
        </a:prstGeom>
        <a:solidFill>
          <a:schemeClr val="accent4"/>
        </a:solidFill>
        <a:ln w="12700" cap="flat" cmpd="sng" algn="ctr">
          <a:solidFill>
            <a:schemeClr val="accent4">
              <a:shade val="50000"/>
            </a:schemeClr>
          </a:solidFill>
          <a:prstDash val="solid"/>
          <a:miter lim="800000"/>
        </a:ln>
        <a:effectLst/>
        <a:sp3d extrusionH="152250"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  <a:sp3d extrusionH="28000" prstMaterial="matte"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5</a:t>
          </a:r>
          <a:endParaRPr lang="en-US" sz="2800" kern="1200" dirty="0"/>
        </a:p>
      </dsp:txBody>
      <dsp:txXfrm>
        <a:off x="977769" y="605360"/>
        <a:ext cx="755872" cy="5171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F79CC1-5DA5-43A8-8234-E7488C2EDE2B}">
      <dsp:nvSpPr>
        <dsp:cNvPr id="0" name=""/>
        <dsp:cNvSpPr/>
      </dsp:nvSpPr>
      <dsp:spPr>
        <a:xfrm>
          <a:off x="709247" y="191934"/>
          <a:ext cx="2587879" cy="2587879"/>
        </a:xfrm>
        <a:prstGeom prst="pie">
          <a:avLst>
            <a:gd name="adj1" fmla="val 16200000"/>
            <a:gd name="adj2" fmla="val 0"/>
          </a:avLst>
        </a:prstGeom>
        <a:solidFill>
          <a:srgbClr val="FFC000"/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  <a:sp3d extrusionH="28000" prstMaterial="matte"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600" kern="1200" dirty="0"/>
        </a:p>
      </dsp:txBody>
      <dsp:txXfrm>
        <a:off x="2032762" y="670692"/>
        <a:ext cx="955050" cy="770202"/>
      </dsp:txXfrm>
    </dsp:sp>
    <dsp:sp modelId="{31E0E690-6C13-44C2-A1E3-BE89307BB2AA}">
      <dsp:nvSpPr>
        <dsp:cNvPr id="0" name=""/>
        <dsp:cNvSpPr/>
      </dsp:nvSpPr>
      <dsp:spPr>
        <a:xfrm>
          <a:off x="600186" y="300995"/>
          <a:ext cx="2587879" cy="2587879"/>
        </a:xfrm>
        <a:prstGeom prst="pie">
          <a:avLst>
            <a:gd name="adj1" fmla="val 0"/>
            <a:gd name="adj2" fmla="val 5400000"/>
          </a:avLst>
        </a:prstGeom>
        <a:solidFill>
          <a:srgbClr val="00B0F0"/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  <a:sp3d extrusionH="28000" prstMaterial="matte"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600" kern="1200" dirty="0"/>
        </a:p>
      </dsp:txBody>
      <dsp:txXfrm>
        <a:off x="1940338" y="1641146"/>
        <a:ext cx="955050" cy="770202"/>
      </dsp:txXfrm>
    </dsp:sp>
    <dsp:sp modelId="{B5AB2C59-B514-482A-A11D-43EE4B422861}">
      <dsp:nvSpPr>
        <dsp:cNvPr id="0" name=""/>
        <dsp:cNvSpPr/>
      </dsp:nvSpPr>
      <dsp:spPr>
        <a:xfrm>
          <a:off x="600186" y="300995"/>
          <a:ext cx="2587879" cy="2587879"/>
        </a:xfrm>
        <a:prstGeom prst="pie">
          <a:avLst>
            <a:gd name="adj1" fmla="val 5400000"/>
            <a:gd name="adj2" fmla="val 10800000"/>
          </a:avLst>
        </a:prstGeom>
        <a:solidFill>
          <a:srgbClr val="00B0F0"/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  <a:sp3d extrusionH="28000" prstMaterial="matte"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600" kern="1200" dirty="0"/>
        </a:p>
      </dsp:txBody>
      <dsp:txXfrm>
        <a:off x="892863" y="1641146"/>
        <a:ext cx="955050" cy="770202"/>
      </dsp:txXfrm>
    </dsp:sp>
    <dsp:sp modelId="{D5270B30-29A1-4560-8AB4-A235753728FE}">
      <dsp:nvSpPr>
        <dsp:cNvPr id="0" name=""/>
        <dsp:cNvSpPr/>
      </dsp:nvSpPr>
      <dsp:spPr>
        <a:xfrm>
          <a:off x="600186" y="300995"/>
          <a:ext cx="2587879" cy="2587879"/>
        </a:xfrm>
        <a:prstGeom prst="pie">
          <a:avLst>
            <a:gd name="adj1" fmla="val 10800000"/>
            <a:gd name="adj2" fmla="val 16200000"/>
          </a:avLst>
        </a:prstGeom>
        <a:solidFill>
          <a:srgbClr val="00B0F0"/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  <a:sp3d extrusionH="28000" prstMaterial="matte"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600" kern="1200" dirty="0"/>
        </a:p>
      </dsp:txBody>
      <dsp:txXfrm>
        <a:off x="892863" y="778520"/>
        <a:ext cx="955050" cy="77020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EB2269-40F5-43A2-973F-6E101D546961}">
      <dsp:nvSpPr>
        <dsp:cNvPr id="0" name=""/>
        <dsp:cNvSpPr/>
      </dsp:nvSpPr>
      <dsp:spPr>
        <a:xfrm>
          <a:off x="391262" y="191970"/>
          <a:ext cx="2071815" cy="20718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400" i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১</a:t>
          </a:r>
          <a:endParaRPr lang="en-US" sz="4400" i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99568" y="500276"/>
        <a:ext cx="1455203" cy="145520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EB2269-40F5-43A2-973F-6E101D546961}">
      <dsp:nvSpPr>
        <dsp:cNvPr id="0" name=""/>
        <dsp:cNvSpPr/>
      </dsp:nvSpPr>
      <dsp:spPr>
        <a:xfrm>
          <a:off x="420623" y="153659"/>
          <a:ext cx="2071815" cy="2071815"/>
        </a:xfrm>
        <a:prstGeom prst="pie">
          <a:avLst>
            <a:gd name="adj1" fmla="val 16200000"/>
            <a:gd name="adj2" fmla="val 0"/>
          </a:avLst>
        </a:prstGeom>
        <a:solidFill>
          <a:schemeClr val="accent2"/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  <a:sp3d extrusionH="28000" prstMaterial="matte"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700" kern="1200" dirty="0"/>
        </a:p>
      </dsp:txBody>
      <dsp:txXfrm>
        <a:off x="1480209" y="536945"/>
        <a:ext cx="764598" cy="616611"/>
      </dsp:txXfrm>
    </dsp:sp>
    <dsp:sp modelId="{C925C72E-AA40-4A15-AE56-AA501AA2F0C8}">
      <dsp:nvSpPr>
        <dsp:cNvPr id="0" name=""/>
        <dsp:cNvSpPr/>
      </dsp:nvSpPr>
      <dsp:spPr>
        <a:xfrm>
          <a:off x="333311" y="240971"/>
          <a:ext cx="2071815" cy="2071815"/>
        </a:xfrm>
        <a:prstGeom prst="pie">
          <a:avLst>
            <a:gd name="adj1" fmla="val 0"/>
            <a:gd name="adj2" fmla="val 54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  <a:sp3d extrusionH="28000" prstMaterial="matte"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700" kern="1200"/>
        </a:p>
      </dsp:txBody>
      <dsp:txXfrm>
        <a:off x="1406215" y="1313876"/>
        <a:ext cx="764598" cy="616611"/>
      </dsp:txXfrm>
    </dsp:sp>
    <dsp:sp modelId="{16C4958C-1F67-43D4-8F79-21ADB10BA4A1}">
      <dsp:nvSpPr>
        <dsp:cNvPr id="0" name=""/>
        <dsp:cNvSpPr/>
      </dsp:nvSpPr>
      <dsp:spPr>
        <a:xfrm>
          <a:off x="333311" y="240971"/>
          <a:ext cx="2071815" cy="2071815"/>
        </a:xfrm>
        <a:prstGeom prst="pie">
          <a:avLst>
            <a:gd name="adj1" fmla="val 5400000"/>
            <a:gd name="adj2" fmla="val 10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  <a:sp3d extrusionH="28000" prstMaterial="matte"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700" kern="1200"/>
        </a:p>
      </dsp:txBody>
      <dsp:txXfrm>
        <a:off x="567623" y="1313876"/>
        <a:ext cx="764598" cy="616611"/>
      </dsp:txXfrm>
    </dsp:sp>
    <dsp:sp modelId="{95FCC463-8B12-4864-AE91-3CD8DED6C2FB}">
      <dsp:nvSpPr>
        <dsp:cNvPr id="0" name=""/>
        <dsp:cNvSpPr/>
      </dsp:nvSpPr>
      <dsp:spPr>
        <a:xfrm>
          <a:off x="333311" y="240971"/>
          <a:ext cx="2071815" cy="2071815"/>
        </a:xfrm>
        <a:prstGeom prst="pie">
          <a:avLst>
            <a:gd name="adj1" fmla="val 108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  <a:sp3d extrusionH="28000" prstMaterial="matte"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700" kern="1200"/>
        </a:p>
      </dsp:txBody>
      <dsp:txXfrm>
        <a:off x="567623" y="623271"/>
        <a:ext cx="764598" cy="61661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522E75-6DB3-46CA-8E30-961D6223FE5A}">
      <dsp:nvSpPr>
        <dsp:cNvPr id="0" name=""/>
        <dsp:cNvSpPr/>
      </dsp:nvSpPr>
      <dsp:spPr>
        <a:xfrm>
          <a:off x="798125" y="211714"/>
          <a:ext cx="2634673" cy="2634673"/>
        </a:xfrm>
        <a:prstGeom prst="pie">
          <a:avLst>
            <a:gd name="adj1" fmla="val 16200000"/>
            <a:gd name="adj2" fmla="val 1800000"/>
          </a:avLst>
        </a:prstGeom>
        <a:solidFill>
          <a:srgbClr val="FFC000"/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7310" tIns="67310" rIns="67310" bIns="67310" numCol="1" spcCol="1270" anchor="ctr" anchorCtr="0">
          <a:noAutofit/>
          <a:sp3d extrusionH="28000" prstMaterial="matte"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300" kern="1200" dirty="0"/>
        </a:p>
      </dsp:txBody>
      <dsp:txXfrm>
        <a:off x="2230572" y="697874"/>
        <a:ext cx="893907" cy="878224"/>
      </dsp:txXfrm>
    </dsp:sp>
    <dsp:sp modelId="{8680303B-C5CE-4616-AA4F-A96AB12B2099}">
      <dsp:nvSpPr>
        <dsp:cNvPr id="0" name=""/>
        <dsp:cNvSpPr/>
      </dsp:nvSpPr>
      <dsp:spPr>
        <a:xfrm>
          <a:off x="662314" y="290127"/>
          <a:ext cx="2634673" cy="2634673"/>
        </a:xfrm>
        <a:prstGeom prst="pie">
          <a:avLst>
            <a:gd name="adj1" fmla="val 1800000"/>
            <a:gd name="adj2" fmla="val 9000000"/>
          </a:avLst>
        </a:prstGeom>
        <a:solidFill>
          <a:srgbClr val="00B050"/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2230" tIns="62230" rIns="62230" bIns="62230" numCol="1" spcCol="1270" anchor="ctr" anchorCtr="0">
          <a:noAutofit/>
          <a:sp3d extrusionH="28000" prstMaterial="matte"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900" kern="1200" dirty="0"/>
        </a:p>
      </dsp:txBody>
      <dsp:txXfrm>
        <a:off x="1383713" y="1952481"/>
        <a:ext cx="1191876" cy="815494"/>
      </dsp:txXfrm>
    </dsp:sp>
    <dsp:sp modelId="{91FB6DBC-3299-43E0-9165-786A59376BB1}">
      <dsp:nvSpPr>
        <dsp:cNvPr id="0" name=""/>
        <dsp:cNvSpPr/>
      </dsp:nvSpPr>
      <dsp:spPr>
        <a:xfrm>
          <a:off x="662314" y="290127"/>
          <a:ext cx="2634673" cy="2634673"/>
        </a:xfrm>
        <a:prstGeom prst="pie">
          <a:avLst>
            <a:gd name="adj1" fmla="val 9000000"/>
            <a:gd name="adj2" fmla="val 16200000"/>
          </a:avLst>
        </a:prstGeom>
        <a:solidFill>
          <a:srgbClr val="00B050"/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7310" tIns="67310" rIns="67310" bIns="67310" numCol="1" spcCol="1270" anchor="ctr" anchorCtr="0">
          <a:noAutofit/>
          <a:sp3d extrusionH="28000" prstMaterial="matte"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300" kern="1200" dirty="0"/>
        </a:p>
      </dsp:txBody>
      <dsp:txXfrm>
        <a:off x="944601" y="807652"/>
        <a:ext cx="893907" cy="87822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522E75-6DB3-46CA-8E30-961D6223FE5A}">
      <dsp:nvSpPr>
        <dsp:cNvPr id="0" name=""/>
        <dsp:cNvSpPr/>
      </dsp:nvSpPr>
      <dsp:spPr>
        <a:xfrm>
          <a:off x="919870" y="329668"/>
          <a:ext cx="2896039" cy="2896039"/>
        </a:xfrm>
        <a:prstGeom prst="pie">
          <a:avLst>
            <a:gd name="adj1" fmla="val 16200000"/>
            <a:gd name="adj2" fmla="val 198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  <a:sp3d extrusionH="28000" prstMaterial="matte"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700" kern="1200" dirty="0"/>
        </a:p>
      </dsp:txBody>
      <dsp:txXfrm>
        <a:off x="2398919" y="639958"/>
        <a:ext cx="844678" cy="620579"/>
      </dsp:txXfrm>
    </dsp:sp>
    <dsp:sp modelId="{8680303B-C5CE-4616-AA4F-A96AB12B2099}">
      <dsp:nvSpPr>
        <dsp:cNvPr id="0" name=""/>
        <dsp:cNvSpPr/>
      </dsp:nvSpPr>
      <dsp:spPr>
        <a:xfrm>
          <a:off x="919343" y="350455"/>
          <a:ext cx="2896039" cy="2896039"/>
        </a:xfrm>
        <a:prstGeom prst="pie">
          <a:avLst>
            <a:gd name="adj1" fmla="val 19800000"/>
            <a:gd name="adj2" fmla="val 1800000"/>
          </a:avLst>
        </a:prstGeom>
        <a:solidFill>
          <a:srgbClr val="00B050"/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  <a:sp3d extrusionH="28000" prstMaterial="matte"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500" kern="1200" dirty="0"/>
        </a:p>
      </dsp:txBody>
      <dsp:txXfrm>
        <a:off x="2901751" y="1505423"/>
        <a:ext cx="875707" cy="586103"/>
      </dsp:txXfrm>
    </dsp:sp>
    <dsp:sp modelId="{91FB6DBC-3299-43E0-9165-786A59376BB1}">
      <dsp:nvSpPr>
        <dsp:cNvPr id="0" name=""/>
        <dsp:cNvSpPr/>
      </dsp:nvSpPr>
      <dsp:spPr>
        <a:xfrm>
          <a:off x="919343" y="350455"/>
          <a:ext cx="2896039" cy="2896039"/>
        </a:xfrm>
        <a:prstGeom prst="pie">
          <a:avLst>
            <a:gd name="adj1" fmla="val 1800000"/>
            <a:gd name="adj2" fmla="val 5400000"/>
          </a:avLst>
        </a:prstGeom>
        <a:solidFill>
          <a:srgbClr val="00B050"/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  <a:sp3d extrusionH="28000" prstMaterial="matte"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700" kern="1200" dirty="0"/>
        </a:p>
      </dsp:txBody>
      <dsp:txXfrm>
        <a:off x="2398392" y="2315624"/>
        <a:ext cx="844678" cy="620579"/>
      </dsp:txXfrm>
    </dsp:sp>
    <dsp:sp modelId="{7D032826-516B-4F73-A1EF-BDF0340B46E6}">
      <dsp:nvSpPr>
        <dsp:cNvPr id="0" name=""/>
        <dsp:cNvSpPr/>
      </dsp:nvSpPr>
      <dsp:spPr>
        <a:xfrm>
          <a:off x="919343" y="350455"/>
          <a:ext cx="2896039" cy="2896039"/>
        </a:xfrm>
        <a:prstGeom prst="pie">
          <a:avLst>
            <a:gd name="adj1" fmla="val 5400000"/>
            <a:gd name="adj2" fmla="val 9000000"/>
          </a:avLst>
        </a:prstGeom>
        <a:solidFill>
          <a:srgbClr val="00B050"/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  <a:sp3d extrusionH="28000" prstMaterial="matte"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700" kern="1200"/>
        </a:p>
      </dsp:txBody>
      <dsp:txXfrm>
        <a:off x="1491656" y="2315624"/>
        <a:ext cx="844678" cy="620579"/>
      </dsp:txXfrm>
    </dsp:sp>
    <dsp:sp modelId="{3DC6727A-69FA-49AB-AB6B-D2058E36884C}">
      <dsp:nvSpPr>
        <dsp:cNvPr id="0" name=""/>
        <dsp:cNvSpPr/>
      </dsp:nvSpPr>
      <dsp:spPr>
        <a:xfrm>
          <a:off x="919343" y="350455"/>
          <a:ext cx="2896039" cy="2896039"/>
        </a:xfrm>
        <a:prstGeom prst="pie">
          <a:avLst>
            <a:gd name="adj1" fmla="val 9000000"/>
            <a:gd name="adj2" fmla="val 12600000"/>
          </a:avLst>
        </a:prstGeom>
        <a:solidFill>
          <a:srgbClr val="00B050"/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  <a:sp3d extrusionH="28000" prstMaterial="matte"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500" kern="1200"/>
        </a:p>
      </dsp:txBody>
      <dsp:txXfrm>
        <a:off x="964163" y="1505423"/>
        <a:ext cx="875707" cy="586103"/>
      </dsp:txXfrm>
    </dsp:sp>
    <dsp:sp modelId="{65212780-7D08-41D0-959A-28226AAE4624}">
      <dsp:nvSpPr>
        <dsp:cNvPr id="0" name=""/>
        <dsp:cNvSpPr/>
      </dsp:nvSpPr>
      <dsp:spPr>
        <a:xfrm>
          <a:off x="919343" y="350455"/>
          <a:ext cx="2896039" cy="2896039"/>
        </a:xfrm>
        <a:prstGeom prst="pie">
          <a:avLst>
            <a:gd name="adj1" fmla="val 12600000"/>
            <a:gd name="adj2" fmla="val 16200000"/>
          </a:avLst>
        </a:prstGeom>
        <a:solidFill>
          <a:srgbClr val="FFC000"/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  <a:sp3d extrusionH="28000" prstMaterial="matte"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700" kern="1200"/>
        </a:p>
      </dsp:txBody>
      <dsp:txXfrm>
        <a:off x="1491656" y="660745"/>
        <a:ext cx="844678" cy="62057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344C45-5E55-444F-A4B5-95AFDA690C21}">
      <dsp:nvSpPr>
        <dsp:cNvPr id="0" name=""/>
        <dsp:cNvSpPr/>
      </dsp:nvSpPr>
      <dsp:spPr>
        <a:xfrm>
          <a:off x="534096" y="236550"/>
          <a:ext cx="2889462" cy="2889462"/>
        </a:xfrm>
        <a:prstGeom prst="pie">
          <a:avLst>
            <a:gd name="adj1" fmla="val 16200000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  <a:sp3d extrusionH="28000" prstMaterial="matte"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200" kern="1200" dirty="0"/>
        </a:p>
      </dsp:txBody>
      <dsp:txXfrm>
        <a:off x="2011850" y="771101"/>
        <a:ext cx="1066349" cy="859959"/>
      </dsp:txXfrm>
    </dsp:sp>
    <dsp:sp modelId="{5E8B0AD4-F7BE-4770-9840-EE7BE1C56999}">
      <dsp:nvSpPr>
        <dsp:cNvPr id="0" name=""/>
        <dsp:cNvSpPr/>
      </dsp:nvSpPr>
      <dsp:spPr>
        <a:xfrm>
          <a:off x="553592" y="313823"/>
          <a:ext cx="2889462" cy="2889462"/>
        </a:xfrm>
        <a:prstGeom prst="pie">
          <a:avLst>
            <a:gd name="adj1" fmla="val 0"/>
            <a:gd name="adj2" fmla="val 5400000"/>
          </a:avLst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  <a:sp3d extrusionH="28000" prstMaterial="matte"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200" kern="1200" dirty="0"/>
        </a:p>
      </dsp:txBody>
      <dsp:txXfrm>
        <a:off x="2049920" y="1810151"/>
        <a:ext cx="1066349" cy="859959"/>
      </dsp:txXfrm>
    </dsp:sp>
    <dsp:sp modelId="{562F2C08-5553-4E47-BF61-199F42A68B7A}">
      <dsp:nvSpPr>
        <dsp:cNvPr id="0" name=""/>
        <dsp:cNvSpPr/>
      </dsp:nvSpPr>
      <dsp:spPr>
        <a:xfrm>
          <a:off x="452201" y="304981"/>
          <a:ext cx="2889462" cy="2889462"/>
        </a:xfrm>
        <a:prstGeom prst="pie">
          <a:avLst>
            <a:gd name="adj1" fmla="val 5400000"/>
            <a:gd name="adj2" fmla="val 10800000"/>
          </a:avLst>
        </a:prstGeom>
        <a:solidFill>
          <a:srgbClr val="C00000"/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  <a:sp3d extrusionH="28000" prstMaterial="matte"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200" kern="1200" dirty="0"/>
        </a:p>
      </dsp:txBody>
      <dsp:txXfrm>
        <a:off x="778985" y="1801310"/>
        <a:ext cx="1066349" cy="859959"/>
      </dsp:txXfrm>
    </dsp:sp>
    <dsp:sp modelId="{B5C28022-065C-4DEA-A469-0ABE286F64BC}">
      <dsp:nvSpPr>
        <dsp:cNvPr id="0" name=""/>
        <dsp:cNvSpPr/>
      </dsp:nvSpPr>
      <dsp:spPr>
        <a:xfrm>
          <a:off x="421110" y="289436"/>
          <a:ext cx="2889462" cy="2889462"/>
        </a:xfrm>
        <a:prstGeom prst="pie">
          <a:avLst>
            <a:gd name="adj1" fmla="val 10800000"/>
            <a:gd name="adj2" fmla="val 16200000"/>
          </a:avLst>
        </a:prstGeom>
        <a:solidFill>
          <a:srgbClr val="C00000"/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  <a:sp3d extrusionH="28000" prstMaterial="matte"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200" kern="1200"/>
        </a:p>
      </dsp:txBody>
      <dsp:txXfrm>
        <a:off x="747894" y="822610"/>
        <a:ext cx="1066349" cy="8599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2FA1C-FB11-4B18-A635-4FADC8D82F6B}" type="datetimeFigureOut">
              <a:rPr lang="en-US" smtClean="0"/>
              <a:t>20-Jun-20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01-9D99-4C25-86B7-2CE6C8160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043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2FA1C-FB11-4B18-A635-4FADC8D82F6B}" type="datetimeFigureOut">
              <a:rPr lang="en-US" smtClean="0"/>
              <a:t>20-Jun-20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01-9D99-4C25-86B7-2CE6C8160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149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2FA1C-FB11-4B18-A635-4FADC8D82F6B}" type="datetimeFigureOut">
              <a:rPr lang="en-US" smtClean="0"/>
              <a:t>20-Jun-20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01-9D99-4C25-86B7-2CE6C8160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443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2FA1C-FB11-4B18-A635-4FADC8D82F6B}" type="datetimeFigureOut">
              <a:rPr lang="en-US" smtClean="0"/>
              <a:t>20-Jun-20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01-9D99-4C25-86B7-2CE6C8160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712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2FA1C-FB11-4B18-A635-4FADC8D82F6B}" type="datetimeFigureOut">
              <a:rPr lang="en-US" smtClean="0"/>
              <a:t>20-Jun-20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01-9D99-4C25-86B7-2CE6C8160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989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2FA1C-FB11-4B18-A635-4FADC8D82F6B}" type="datetimeFigureOut">
              <a:rPr lang="en-US" smtClean="0"/>
              <a:t>20-Jun-20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01-9D99-4C25-86B7-2CE6C8160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432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2FA1C-FB11-4B18-A635-4FADC8D82F6B}" type="datetimeFigureOut">
              <a:rPr lang="en-US" smtClean="0"/>
              <a:t>20-Jun-20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01-9D99-4C25-86B7-2CE6C8160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952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2FA1C-FB11-4B18-A635-4FADC8D82F6B}" type="datetimeFigureOut">
              <a:rPr lang="en-US" smtClean="0"/>
              <a:t>20-Jun-20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01-9D99-4C25-86B7-2CE6C8160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916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2FA1C-FB11-4B18-A635-4FADC8D82F6B}" type="datetimeFigureOut">
              <a:rPr lang="en-US" smtClean="0"/>
              <a:t>20-Jun-20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01-9D99-4C25-86B7-2CE6C8160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054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2FA1C-FB11-4B18-A635-4FADC8D82F6B}" type="datetimeFigureOut">
              <a:rPr lang="en-US" smtClean="0"/>
              <a:t>20-Jun-20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01-9D99-4C25-86B7-2CE6C8160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076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2FA1C-FB11-4B18-A635-4FADC8D82F6B}" type="datetimeFigureOut">
              <a:rPr lang="en-US" smtClean="0"/>
              <a:t>20-Jun-20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01-9D99-4C25-86B7-2CE6C8160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843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2FA1C-FB11-4B18-A635-4FADC8D82F6B}" type="datetimeFigureOut">
              <a:rPr lang="en-US" smtClean="0"/>
              <a:t>20-Jun-20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A2E01-9D99-4C25-86B7-2CE6C8160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659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13" Type="http://schemas.openxmlformats.org/officeDocument/2006/relationships/diagramData" Target="../diagrams/data15.xml"/><Relationship Id="rId18" Type="http://schemas.openxmlformats.org/officeDocument/2006/relationships/diagramData" Target="../diagrams/data16.xml"/><Relationship Id="rId26" Type="http://schemas.openxmlformats.org/officeDocument/2006/relationships/image" Target="../media/image28.png"/><Relationship Id="rId3" Type="http://schemas.openxmlformats.org/officeDocument/2006/relationships/diagramLayout" Target="../diagrams/layout9.xml"/><Relationship Id="rId21" Type="http://schemas.openxmlformats.org/officeDocument/2006/relationships/diagramColors" Target="../diagrams/colors10.xml"/><Relationship Id="rId7" Type="http://schemas.openxmlformats.org/officeDocument/2006/relationships/diagramData" Target="../diagrams/data14.xml"/><Relationship Id="rId12" Type="http://schemas.openxmlformats.org/officeDocument/2006/relationships/image" Target="../media/image23.png"/><Relationship Id="rId17" Type="http://schemas.microsoft.com/office/2007/relationships/diagramDrawing" Target="../diagrams/drawing10.xml"/><Relationship Id="rId25" Type="http://schemas.openxmlformats.org/officeDocument/2006/relationships/image" Target="../media/image27.png"/><Relationship Id="rId2" Type="http://schemas.openxmlformats.org/officeDocument/2006/relationships/diagramData" Target="../diagrams/data13.xml"/><Relationship Id="rId16" Type="http://schemas.openxmlformats.org/officeDocument/2006/relationships/diagramColors" Target="../diagrams/colors10.xml"/><Relationship Id="rId20" Type="http://schemas.openxmlformats.org/officeDocument/2006/relationships/diagramQuickStyle" Target="../diagrams/quickStyle10.xml"/><Relationship Id="rId29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24" Type="http://schemas.openxmlformats.org/officeDocument/2006/relationships/image" Target="../media/image25.png"/><Relationship Id="rId5" Type="http://schemas.openxmlformats.org/officeDocument/2006/relationships/diagramColors" Target="../diagrams/colors9.xml"/><Relationship Id="rId15" Type="http://schemas.openxmlformats.org/officeDocument/2006/relationships/diagramQuickStyle" Target="../diagrams/quickStyle10.xml"/><Relationship Id="rId23" Type="http://schemas.openxmlformats.org/officeDocument/2006/relationships/image" Target="../media/image26.png"/><Relationship Id="rId28" Type="http://schemas.openxmlformats.org/officeDocument/2006/relationships/image" Target="../media/image30.png"/><Relationship Id="rId10" Type="http://schemas.openxmlformats.org/officeDocument/2006/relationships/diagramColors" Target="../diagrams/colors9.xml"/><Relationship Id="rId19" Type="http://schemas.openxmlformats.org/officeDocument/2006/relationships/diagramLayout" Target="../diagrams/layout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9.xml"/><Relationship Id="rId14" Type="http://schemas.openxmlformats.org/officeDocument/2006/relationships/diagramLayout" Target="../diagrams/layout10.xml"/><Relationship Id="rId22" Type="http://schemas.openxmlformats.org/officeDocument/2006/relationships/image" Target="../media/image24.png"/><Relationship Id="rId27" Type="http://schemas.openxmlformats.org/officeDocument/2006/relationships/image" Target="../media/image29.png"/><Relationship Id="rId30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3.png"/><Relationship Id="rId18" Type="http://schemas.microsoft.com/office/2007/relationships/diagramDrawing" Target="../diagrams/drawing12.xml"/><Relationship Id="rId26" Type="http://schemas.openxmlformats.org/officeDocument/2006/relationships/image" Target="../media/image39.png"/><Relationship Id="rId3" Type="http://schemas.openxmlformats.org/officeDocument/2006/relationships/diagramLayout" Target="../diagrams/layout11.xml"/><Relationship Id="rId21" Type="http://schemas.openxmlformats.org/officeDocument/2006/relationships/diagramQuickStyle" Target="../diagrams/quickStyle12.xml"/><Relationship Id="rId34" Type="http://schemas.openxmlformats.org/officeDocument/2006/relationships/image" Target="../media/image2.jpeg"/><Relationship Id="rId7" Type="http://schemas.openxmlformats.org/officeDocument/2006/relationships/diagramData" Target="../diagrams/data18.xml"/><Relationship Id="rId12" Type="http://schemas.openxmlformats.org/officeDocument/2006/relationships/image" Target="../media/image32.png"/><Relationship Id="rId17" Type="http://schemas.openxmlformats.org/officeDocument/2006/relationships/diagramColors" Target="../diagrams/colors12.xml"/><Relationship Id="rId25" Type="http://schemas.openxmlformats.org/officeDocument/2006/relationships/image" Target="../media/image38.png"/><Relationship Id="rId33" Type="http://schemas.openxmlformats.org/officeDocument/2006/relationships/image" Target="../media/image44.png"/><Relationship Id="rId2" Type="http://schemas.openxmlformats.org/officeDocument/2006/relationships/diagramData" Target="../diagrams/data17.xml"/><Relationship Id="rId16" Type="http://schemas.openxmlformats.org/officeDocument/2006/relationships/diagramQuickStyle" Target="../diagrams/quickStyle12.xml"/><Relationship Id="rId20" Type="http://schemas.openxmlformats.org/officeDocument/2006/relationships/diagramLayout" Target="../diagrams/layout12.xml"/><Relationship Id="rId29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24" Type="http://schemas.openxmlformats.org/officeDocument/2006/relationships/image" Target="../media/image37.png"/><Relationship Id="rId32" Type="http://schemas.openxmlformats.org/officeDocument/2006/relationships/image" Target="../media/image43.png"/><Relationship Id="rId5" Type="http://schemas.openxmlformats.org/officeDocument/2006/relationships/diagramColors" Target="../diagrams/colors11.xml"/><Relationship Id="rId15" Type="http://schemas.openxmlformats.org/officeDocument/2006/relationships/diagramLayout" Target="../diagrams/layout12.xml"/><Relationship Id="rId23" Type="http://schemas.openxmlformats.org/officeDocument/2006/relationships/image" Target="../media/image36.png"/><Relationship Id="rId28" Type="http://schemas.openxmlformats.org/officeDocument/2006/relationships/image" Target="../media/image35.png"/><Relationship Id="rId10" Type="http://schemas.openxmlformats.org/officeDocument/2006/relationships/diagramColors" Target="../diagrams/colors11.xml"/><Relationship Id="rId19" Type="http://schemas.openxmlformats.org/officeDocument/2006/relationships/diagramData" Target="../diagrams/data20.xml"/><Relationship Id="rId31" Type="http://schemas.openxmlformats.org/officeDocument/2006/relationships/image" Target="../media/image42.png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1.xml"/><Relationship Id="rId14" Type="http://schemas.openxmlformats.org/officeDocument/2006/relationships/diagramData" Target="../diagrams/data19.xml"/><Relationship Id="rId22" Type="http://schemas.openxmlformats.org/officeDocument/2006/relationships/diagramColors" Target="../diagrams/colors12.xml"/><Relationship Id="rId27" Type="http://schemas.openxmlformats.org/officeDocument/2006/relationships/image" Target="../media/image34.png"/><Relationship Id="rId30" Type="http://schemas.openxmlformats.org/officeDocument/2006/relationships/image" Target="../media/image41.png"/><Relationship Id="rId8" Type="http://schemas.openxmlformats.org/officeDocument/2006/relationships/diagramLayout" Target="../diagrams/layout11.xml"/></Relationships>
</file>

<file path=ppt/slides/_rels/slide12.xml.rels><?xml version="1.0" encoding="UTF-8" standalone="yes"?>
<Relationships xmlns="http://schemas.openxmlformats.org/package/2006/relationships"><Relationship Id="rId26" Type="http://schemas.openxmlformats.org/officeDocument/2006/relationships/diagramColors" Target="../diagrams/colors14.xml"/><Relationship Id="rId21" Type="http://schemas.openxmlformats.org/officeDocument/2006/relationships/diagramColors" Target="../diagrams/colors14.xml"/><Relationship Id="rId34" Type="http://schemas.openxmlformats.org/officeDocument/2006/relationships/diagramLayout" Target="../diagrams/layout15.xml"/><Relationship Id="rId42" Type="http://schemas.openxmlformats.org/officeDocument/2006/relationships/image" Target="../media/image2.jpeg"/><Relationship Id="rId47" Type="http://schemas.microsoft.com/office/2007/relationships/diagramDrawing" Target="../diagrams/drawing16.xml"/><Relationship Id="rId50" Type="http://schemas.openxmlformats.org/officeDocument/2006/relationships/diagramQuickStyle" Target="../diagrams/quickStyle16.xml"/><Relationship Id="rId55" Type="http://schemas.openxmlformats.org/officeDocument/2006/relationships/diagramColors" Target="../diagrams/colors17.xml"/><Relationship Id="rId63" Type="http://schemas.openxmlformats.org/officeDocument/2006/relationships/diagramQuickStyle" Target="../diagrams/quickStyle18.xml"/><Relationship Id="rId68" Type="http://schemas.openxmlformats.org/officeDocument/2006/relationships/diagramQuickStyle" Target="../diagrams/quickStyle18.xml"/><Relationship Id="rId7" Type="http://schemas.openxmlformats.org/officeDocument/2006/relationships/diagramData" Target="../diagrams/data22.xml"/><Relationship Id="rId71" Type="http://schemas.openxmlformats.org/officeDocument/2006/relationships/image" Target="../media/image52.png"/><Relationship Id="rId2" Type="http://schemas.openxmlformats.org/officeDocument/2006/relationships/diagramData" Target="../diagrams/data21.xml"/><Relationship Id="rId29" Type="http://schemas.openxmlformats.org/officeDocument/2006/relationships/diagramLayout" Target="../diagrams/layout15.xml"/><Relationship Id="rId24" Type="http://schemas.openxmlformats.org/officeDocument/2006/relationships/diagramLayout" Target="../diagrams/layout14.xml"/><Relationship Id="rId32" Type="http://schemas.microsoft.com/office/2007/relationships/diagramDrawing" Target="../diagrams/drawing15.xml"/><Relationship Id="rId37" Type="http://schemas.openxmlformats.org/officeDocument/2006/relationships/image" Target="../media/image46.png"/><Relationship Id="rId40" Type="http://schemas.openxmlformats.org/officeDocument/2006/relationships/image" Target="../media/image49.png"/><Relationship Id="rId45" Type="http://schemas.openxmlformats.org/officeDocument/2006/relationships/diagramQuickStyle" Target="../diagrams/quickStyle16.xml"/><Relationship Id="rId53" Type="http://schemas.openxmlformats.org/officeDocument/2006/relationships/diagramLayout" Target="../diagrams/layout17.xml"/><Relationship Id="rId58" Type="http://schemas.openxmlformats.org/officeDocument/2006/relationships/diagramLayout" Target="../diagrams/layout17.xml"/><Relationship Id="rId66" Type="http://schemas.openxmlformats.org/officeDocument/2006/relationships/diagramData" Target="../diagrams/data32.xml"/><Relationship Id="rId5" Type="http://schemas.openxmlformats.org/officeDocument/2006/relationships/diagramColors" Target="../diagrams/colors13.xml"/><Relationship Id="rId61" Type="http://schemas.openxmlformats.org/officeDocument/2006/relationships/diagramData" Target="../diagrams/data31.xml"/><Relationship Id="rId19" Type="http://schemas.openxmlformats.org/officeDocument/2006/relationships/diagramLayout" Target="../diagrams/layout14.xml"/><Relationship Id="rId22" Type="http://schemas.microsoft.com/office/2007/relationships/diagramDrawing" Target="../diagrams/drawing14.xml"/><Relationship Id="rId27" Type="http://schemas.openxmlformats.org/officeDocument/2006/relationships/image" Target="../media/image45.png"/><Relationship Id="rId30" Type="http://schemas.openxmlformats.org/officeDocument/2006/relationships/diagramQuickStyle" Target="../diagrams/quickStyle15.xml"/><Relationship Id="rId35" Type="http://schemas.openxmlformats.org/officeDocument/2006/relationships/diagramQuickStyle" Target="../diagrams/quickStyle15.xml"/><Relationship Id="rId43" Type="http://schemas.openxmlformats.org/officeDocument/2006/relationships/diagramData" Target="../diagrams/data27.xml"/><Relationship Id="rId48" Type="http://schemas.openxmlformats.org/officeDocument/2006/relationships/diagramData" Target="../diagrams/data28.xml"/><Relationship Id="rId56" Type="http://schemas.microsoft.com/office/2007/relationships/diagramDrawing" Target="../diagrams/drawing17.xml"/><Relationship Id="rId64" Type="http://schemas.openxmlformats.org/officeDocument/2006/relationships/diagramColors" Target="../diagrams/colors18.xml"/><Relationship Id="rId69" Type="http://schemas.openxmlformats.org/officeDocument/2006/relationships/diagramColors" Target="../diagrams/colors18.xml"/><Relationship Id="rId8" Type="http://schemas.openxmlformats.org/officeDocument/2006/relationships/diagramLayout" Target="../diagrams/layout13.xml"/><Relationship Id="rId51" Type="http://schemas.openxmlformats.org/officeDocument/2006/relationships/diagramColors" Target="../diagrams/colors16.xml"/><Relationship Id="rId3" Type="http://schemas.openxmlformats.org/officeDocument/2006/relationships/diagramLayout" Target="../diagrams/layout13.xml"/><Relationship Id="rId17" Type="http://schemas.openxmlformats.org/officeDocument/2006/relationships/image" Target="../media/image22.png"/><Relationship Id="rId25" Type="http://schemas.openxmlformats.org/officeDocument/2006/relationships/diagramQuickStyle" Target="../diagrams/quickStyle14.xml"/><Relationship Id="rId33" Type="http://schemas.openxmlformats.org/officeDocument/2006/relationships/diagramData" Target="../diagrams/data26.xml"/><Relationship Id="rId38" Type="http://schemas.openxmlformats.org/officeDocument/2006/relationships/image" Target="../media/image47.png"/><Relationship Id="rId46" Type="http://schemas.openxmlformats.org/officeDocument/2006/relationships/diagramColors" Target="../diagrams/colors16.xml"/><Relationship Id="rId59" Type="http://schemas.openxmlformats.org/officeDocument/2006/relationships/diagramQuickStyle" Target="../diagrams/quickStyle17.xml"/><Relationship Id="rId67" Type="http://schemas.openxmlformats.org/officeDocument/2006/relationships/diagramLayout" Target="../diagrams/layout18.xml"/><Relationship Id="rId20" Type="http://schemas.openxmlformats.org/officeDocument/2006/relationships/diagramQuickStyle" Target="../diagrams/quickStyle14.xml"/><Relationship Id="rId41" Type="http://schemas.openxmlformats.org/officeDocument/2006/relationships/image" Target="../media/image50.png"/><Relationship Id="rId54" Type="http://schemas.openxmlformats.org/officeDocument/2006/relationships/diagramQuickStyle" Target="../diagrams/quickStyle17.xml"/><Relationship Id="rId62" Type="http://schemas.openxmlformats.org/officeDocument/2006/relationships/diagramLayout" Target="../diagrams/layout18.xml"/><Relationship Id="rId70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.xml"/><Relationship Id="rId23" Type="http://schemas.openxmlformats.org/officeDocument/2006/relationships/diagramData" Target="../diagrams/data24.xml"/><Relationship Id="rId28" Type="http://schemas.openxmlformats.org/officeDocument/2006/relationships/diagramData" Target="../diagrams/data25.xml"/><Relationship Id="rId36" Type="http://schemas.openxmlformats.org/officeDocument/2006/relationships/diagramColors" Target="../diagrams/colors15.xml"/><Relationship Id="rId49" Type="http://schemas.openxmlformats.org/officeDocument/2006/relationships/diagramLayout" Target="../diagrams/layout16.xml"/><Relationship Id="rId57" Type="http://schemas.openxmlformats.org/officeDocument/2006/relationships/diagramData" Target="../diagrams/data30.xml"/><Relationship Id="rId10" Type="http://schemas.openxmlformats.org/officeDocument/2006/relationships/diagramColors" Target="../diagrams/colors13.xml"/><Relationship Id="rId31" Type="http://schemas.openxmlformats.org/officeDocument/2006/relationships/diagramColors" Target="../diagrams/colors15.xml"/><Relationship Id="rId44" Type="http://schemas.openxmlformats.org/officeDocument/2006/relationships/diagramLayout" Target="../diagrams/layout16.xml"/><Relationship Id="rId52" Type="http://schemas.openxmlformats.org/officeDocument/2006/relationships/diagramData" Target="../diagrams/data29.xml"/><Relationship Id="rId60" Type="http://schemas.openxmlformats.org/officeDocument/2006/relationships/diagramColors" Target="../diagrams/colors17.xml"/><Relationship Id="rId65" Type="http://schemas.microsoft.com/office/2007/relationships/diagramDrawing" Target="../diagrams/drawing18.xml"/><Relationship Id="rId4" Type="http://schemas.openxmlformats.org/officeDocument/2006/relationships/diagramQuickStyle" Target="../diagrams/quickStyle13.xml"/><Relationship Id="rId9" Type="http://schemas.openxmlformats.org/officeDocument/2006/relationships/diagramQuickStyle" Target="../diagrams/quickStyle13.xml"/><Relationship Id="rId18" Type="http://schemas.openxmlformats.org/officeDocument/2006/relationships/diagramData" Target="../diagrams/data23.xml"/><Relationship Id="rId39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0.png"/><Relationship Id="rId7" Type="http://schemas.openxmlformats.org/officeDocument/2006/relationships/image" Target="../media/image56.jpeg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9.xml"/><Relationship Id="rId13" Type="http://schemas.openxmlformats.org/officeDocument/2006/relationships/diagramLayout" Target="../diagrams/layout20.xml"/><Relationship Id="rId18" Type="http://schemas.openxmlformats.org/officeDocument/2006/relationships/diagramLayout" Target="../diagrams/layout20.xml"/><Relationship Id="rId26" Type="http://schemas.microsoft.com/office/2007/relationships/diagramDrawing" Target="../diagrams/drawing21.xml"/><Relationship Id="rId3" Type="http://schemas.openxmlformats.org/officeDocument/2006/relationships/diagramLayout" Target="../diagrams/layout19.xml"/><Relationship Id="rId21" Type="http://schemas.openxmlformats.org/officeDocument/2006/relationships/image" Target="../media/image58.png"/><Relationship Id="rId7" Type="http://schemas.openxmlformats.org/officeDocument/2006/relationships/diagramData" Target="../diagrams/data34.xml"/><Relationship Id="rId12" Type="http://schemas.openxmlformats.org/officeDocument/2006/relationships/diagramData" Target="../diagrams/data35.xml"/><Relationship Id="rId17" Type="http://schemas.openxmlformats.org/officeDocument/2006/relationships/diagramData" Target="../diagrams/data36.xml"/><Relationship Id="rId25" Type="http://schemas.openxmlformats.org/officeDocument/2006/relationships/diagramColors" Target="../diagrams/colors21.xml"/><Relationship Id="rId2" Type="http://schemas.openxmlformats.org/officeDocument/2006/relationships/diagramData" Target="../diagrams/data33.xml"/><Relationship Id="rId16" Type="http://schemas.microsoft.com/office/2007/relationships/diagramDrawing" Target="../diagrams/drawing20.xml"/><Relationship Id="rId20" Type="http://schemas.openxmlformats.org/officeDocument/2006/relationships/diagramColors" Target="../diagrams/colors20.xml"/><Relationship Id="rId29" Type="http://schemas.openxmlformats.org/officeDocument/2006/relationships/diagramQuickStyle" Target="../diagrams/quickStyle2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9.xml"/><Relationship Id="rId11" Type="http://schemas.openxmlformats.org/officeDocument/2006/relationships/image" Target="../media/image57.png"/><Relationship Id="rId24" Type="http://schemas.openxmlformats.org/officeDocument/2006/relationships/diagramQuickStyle" Target="../diagrams/quickStyle21.xml"/><Relationship Id="rId32" Type="http://schemas.openxmlformats.org/officeDocument/2006/relationships/image" Target="../media/image2.jpeg"/><Relationship Id="rId5" Type="http://schemas.openxmlformats.org/officeDocument/2006/relationships/diagramColors" Target="../diagrams/colors19.xml"/><Relationship Id="rId15" Type="http://schemas.openxmlformats.org/officeDocument/2006/relationships/diagramColors" Target="../diagrams/colors20.xml"/><Relationship Id="rId23" Type="http://schemas.openxmlformats.org/officeDocument/2006/relationships/diagramLayout" Target="../diagrams/layout21.xml"/><Relationship Id="rId28" Type="http://schemas.openxmlformats.org/officeDocument/2006/relationships/diagramLayout" Target="../diagrams/layout21.xml"/><Relationship Id="rId10" Type="http://schemas.openxmlformats.org/officeDocument/2006/relationships/diagramColors" Target="../diagrams/colors19.xml"/><Relationship Id="rId19" Type="http://schemas.openxmlformats.org/officeDocument/2006/relationships/diagramQuickStyle" Target="../diagrams/quickStyle20.xml"/><Relationship Id="rId31" Type="http://schemas.openxmlformats.org/officeDocument/2006/relationships/image" Target="../media/image580.png"/><Relationship Id="rId4" Type="http://schemas.openxmlformats.org/officeDocument/2006/relationships/diagramQuickStyle" Target="../diagrams/quickStyle19.xml"/><Relationship Id="rId9" Type="http://schemas.openxmlformats.org/officeDocument/2006/relationships/diagramQuickStyle" Target="../diagrams/quickStyle19.xml"/><Relationship Id="rId14" Type="http://schemas.openxmlformats.org/officeDocument/2006/relationships/diagramQuickStyle" Target="../diagrams/quickStyle20.xml"/><Relationship Id="rId22" Type="http://schemas.openxmlformats.org/officeDocument/2006/relationships/diagramData" Target="../diagrams/data37.xml"/><Relationship Id="rId27" Type="http://schemas.openxmlformats.org/officeDocument/2006/relationships/diagramData" Target="../diagrams/data38.xml"/><Relationship Id="rId30" Type="http://schemas.openxmlformats.org/officeDocument/2006/relationships/diagramColors" Target="../diagrams/colors2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2.xml"/><Relationship Id="rId13" Type="http://schemas.openxmlformats.org/officeDocument/2006/relationships/diagramLayout" Target="../diagrams/layout23.xml"/><Relationship Id="rId18" Type="http://schemas.openxmlformats.org/officeDocument/2006/relationships/diagramLayout" Target="../diagrams/layout23.xml"/><Relationship Id="rId26" Type="http://schemas.microsoft.com/office/2007/relationships/diagramDrawing" Target="../diagrams/drawing24.xml"/><Relationship Id="rId3" Type="http://schemas.openxmlformats.org/officeDocument/2006/relationships/diagramLayout" Target="../diagrams/layout22.xml"/><Relationship Id="rId21" Type="http://schemas.openxmlformats.org/officeDocument/2006/relationships/image" Target="../media/image60.png"/><Relationship Id="rId7" Type="http://schemas.openxmlformats.org/officeDocument/2006/relationships/diagramData" Target="../diagrams/data40.xml"/><Relationship Id="rId12" Type="http://schemas.openxmlformats.org/officeDocument/2006/relationships/diagramData" Target="../diagrams/data41.xml"/><Relationship Id="rId17" Type="http://schemas.openxmlformats.org/officeDocument/2006/relationships/diagramData" Target="../diagrams/data42.xml"/><Relationship Id="rId25" Type="http://schemas.openxmlformats.org/officeDocument/2006/relationships/diagramColors" Target="../diagrams/colors24.xml"/><Relationship Id="rId2" Type="http://schemas.openxmlformats.org/officeDocument/2006/relationships/diagramData" Target="../diagrams/data39.xml"/><Relationship Id="rId16" Type="http://schemas.microsoft.com/office/2007/relationships/diagramDrawing" Target="../diagrams/drawing23.xml"/><Relationship Id="rId20" Type="http://schemas.openxmlformats.org/officeDocument/2006/relationships/diagramColors" Target="../diagrams/colors23.xml"/><Relationship Id="rId29" Type="http://schemas.openxmlformats.org/officeDocument/2006/relationships/diagramQuickStyle" Target="../diagrams/quickStyle2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2.xml"/><Relationship Id="rId11" Type="http://schemas.openxmlformats.org/officeDocument/2006/relationships/image" Target="../media/image59.png"/><Relationship Id="rId24" Type="http://schemas.openxmlformats.org/officeDocument/2006/relationships/diagramQuickStyle" Target="../diagrams/quickStyle24.xml"/><Relationship Id="rId32" Type="http://schemas.openxmlformats.org/officeDocument/2006/relationships/image" Target="../media/image2.jpeg"/><Relationship Id="rId5" Type="http://schemas.openxmlformats.org/officeDocument/2006/relationships/diagramColors" Target="../diagrams/colors22.xml"/><Relationship Id="rId15" Type="http://schemas.openxmlformats.org/officeDocument/2006/relationships/diagramColors" Target="../diagrams/colors23.xml"/><Relationship Id="rId23" Type="http://schemas.openxmlformats.org/officeDocument/2006/relationships/diagramLayout" Target="../diagrams/layout24.xml"/><Relationship Id="rId28" Type="http://schemas.openxmlformats.org/officeDocument/2006/relationships/diagramLayout" Target="../diagrams/layout24.xml"/><Relationship Id="rId10" Type="http://schemas.openxmlformats.org/officeDocument/2006/relationships/diagramColors" Target="../diagrams/colors22.xml"/><Relationship Id="rId19" Type="http://schemas.openxmlformats.org/officeDocument/2006/relationships/diagramQuickStyle" Target="../diagrams/quickStyle23.xml"/><Relationship Id="rId31" Type="http://schemas.openxmlformats.org/officeDocument/2006/relationships/image" Target="../media/image61.png"/><Relationship Id="rId4" Type="http://schemas.openxmlformats.org/officeDocument/2006/relationships/diagramQuickStyle" Target="../diagrams/quickStyle22.xml"/><Relationship Id="rId9" Type="http://schemas.openxmlformats.org/officeDocument/2006/relationships/diagramQuickStyle" Target="../diagrams/quickStyle22.xml"/><Relationship Id="rId14" Type="http://schemas.openxmlformats.org/officeDocument/2006/relationships/diagramQuickStyle" Target="../diagrams/quickStyle23.xml"/><Relationship Id="rId22" Type="http://schemas.openxmlformats.org/officeDocument/2006/relationships/diagramData" Target="../diagrams/data43.xml"/><Relationship Id="rId27" Type="http://schemas.openxmlformats.org/officeDocument/2006/relationships/diagramData" Target="../diagrams/data44.xml"/><Relationship Id="rId30" Type="http://schemas.openxmlformats.org/officeDocument/2006/relationships/diagramColors" Target="../diagrams/colors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64.png"/><Relationship Id="rId4" Type="http://schemas.openxmlformats.org/officeDocument/2006/relationships/image" Target="../media/image5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6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image" Target="../media/image10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openxmlformats.org/officeDocument/2006/relationships/image" Target="../media/image9.png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9.wmf"/><Relationship Id="rId1" Type="http://schemas.openxmlformats.org/officeDocument/2006/relationships/vmlDrawing" Target="../drawings/vmlDrawing1.v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5" Type="http://schemas.openxmlformats.org/officeDocument/2006/relationships/oleObject" Target="../embeddings/oleObject1.bin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4.xml"/><Relationship Id="rId1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diagramQuickStyle" Target="../diagrams/quickStyle6.xml"/><Relationship Id="rId18" Type="http://schemas.openxmlformats.org/officeDocument/2006/relationships/diagramQuickStyle" Target="../diagrams/quickStyle6.xml"/><Relationship Id="rId3" Type="http://schemas.openxmlformats.org/officeDocument/2006/relationships/diagramLayout" Target="../diagrams/layout5.xml"/><Relationship Id="rId21" Type="http://schemas.openxmlformats.org/officeDocument/2006/relationships/image" Target="../media/image13.png"/><Relationship Id="rId7" Type="http://schemas.openxmlformats.org/officeDocument/2006/relationships/diagramData" Target="../diagrams/data60.xml"/><Relationship Id="rId12" Type="http://schemas.openxmlformats.org/officeDocument/2006/relationships/diagramLayout" Target="../diagrams/layout6.xml"/><Relationship Id="rId17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6" Type="http://schemas.openxmlformats.org/officeDocument/2006/relationships/diagramData" Target="../diagrams/data8.xml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11" Type="http://schemas.openxmlformats.org/officeDocument/2006/relationships/diagramData" Target="../diagrams/data7.xml"/><Relationship Id="rId5" Type="http://schemas.openxmlformats.org/officeDocument/2006/relationships/diagramColors" Target="../diagrams/colors5.xml"/><Relationship Id="rId15" Type="http://schemas.microsoft.com/office/2007/relationships/diagramDrawing" Target="../diagrams/drawing6.xml"/><Relationship Id="rId23" Type="http://schemas.openxmlformats.org/officeDocument/2006/relationships/image" Target="../media/image2.jpeg"/><Relationship Id="rId10" Type="http://schemas.openxmlformats.org/officeDocument/2006/relationships/diagramColors" Target="../diagrams/colors5.xml"/><Relationship Id="rId19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5.xml"/><Relationship Id="rId14" Type="http://schemas.openxmlformats.org/officeDocument/2006/relationships/diagramColors" Target="../diagrams/colors6.xml"/><Relationship Id="rId22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13" Type="http://schemas.openxmlformats.org/officeDocument/2006/relationships/image" Target="../media/image16.png"/><Relationship Id="rId18" Type="http://schemas.microsoft.com/office/2007/relationships/diagramDrawing" Target="../diagrams/drawing8.xml"/><Relationship Id="rId26" Type="http://schemas.openxmlformats.org/officeDocument/2006/relationships/image" Target="../media/image20.png"/><Relationship Id="rId3" Type="http://schemas.openxmlformats.org/officeDocument/2006/relationships/diagramLayout" Target="../diagrams/layout7.xml"/><Relationship Id="rId21" Type="http://schemas.openxmlformats.org/officeDocument/2006/relationships/diagramQuickStyle" Target="../diagrams/quickStyle8.xml"/><Relationship Id="rId7" Type="http://schemas.openxmlformats.org/officeDocument/2006/relationships/diagramData" Target="../diagrams/data10.xml"/><Relationship Id="rId12" Type="http://schemas.openxmlformats.org/officeDocument/2006/relationships/image" Target="../media/image15.png"/><Relationship Id="rId17" Type="http://schemas.openxmlformats.org/officeDocument/2006/relationships/diagramColors" Target="../diagrams/colors8.xml"/><Relationship Id="rId25" Type="http://schemas.openxmlformats.org/officeDocument/2006/relationships/image" Target="../media/image19.png"/><Relationship Id="rId2" Type="http://schemas.openxmlformats.org/officeDocument/2006/relationships/diagramData" Target="../diagrams/data9.xml"/><Relationship Id="rId16" Type="http://schemas.openxmlformats.org/officeDocument/2006/relationships/diagramQuickStyle" Target="../diagrams/quickStyle8.xml"/><Relationship Id="rId20" Type="http://schemas.openxmlformats.org/officeDocument/2006/relationships/diagramLayout" Target="../diagrams/layout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24" Type="http://schemas.openxmlformats.org/officeDocument/2006/relationships/image" Target="../media/image18.png"/><Relationship Id="rId5" Type="http://schemas.openxmlformats.org/officeDocument/2006/relationships/diagramColors" Target="../diagrams/colors7.xml"/><Relationship Id="rId15" Type="http://schemas.openxmlformats.org/officeDocument/2006/relationships/diagramLayout" Target="../diagrams/layout8.xml"/><Relationship Id="rId23" Type="http://schemas.openxmlformats.org/officeDocument/2006/relationships/image" Target="../media/image17.png"/><Relationship Id="rId10" Type="http://schemas.openxmlformats.org/officeDocument/2006/relationships/diagramColors" Target="../diagrams/colors7.xml"/><Relationship Id="rId19" Type="http://schemas.openxmlformats.org/officeDocument/2006/relationships/diagramData" Target="../diagrams/data12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7.xml"/><Relationship Id="rId14" Type="http://schemas.openxmlformats.org/officeDocument/2006/relationships/diagramData" Target="../diagrams/data11.xml"/><Relationship Id="rId22" Type="http://schemas.openxmlformats.org/officeDocument/2006/relationships/diagramColors" Target="../diagrams/colors8.xml"/><Relationship Id="rId27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59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3979" y="328613"/>
            <a:ext cx="990359" cy="70485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92491" y="328613"/>
            <a:ext cx="11643360" cy="6278880"/>
            <a:chOff x="292491" y="328613"/>
            <a:chExt cx="11643360" cy="6278880"/>
          </a:xfrm>
        </p:grpSpPr>
        <p:grpSp>
          <p:nvGrpSpPr>
            <p:cNvPr id="17" name="Group 16"/>
            <p:cNvGrpSpPr/>
            <p:nvPr/>
          </p:nvGrpSpPr>
          <p:grpSpPr>
            <a:xfrm>
              <a:off x="292491" y="328613"/>
              <a:ext cx="11643360" cy="6278880"/>
              <a:chOff x="594360" y="320040"/>
              <a:chExt cx="10759439" cy="6278880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4360" y="320040"/>
                <a:ext cx="10759439" cy="6278880"/>
              </a:xfrm>
              <a:prstGeom prst="rect">
                <a:avLst/>
              </a:prstGeom>
            </p:spPr>
          </p:pic>
          <p:sp>
            <p:nvSpPr>
              <p:cNvPr id="15" name="Rectangle 14"/>
              <p:cNvSpPr/>
              <p:nvPr/>
            </p:nvSpPr>
            <p:spPr>
              <a:xfrm>
                <a:off x="1127760" y="320040"/>
                <a:ext cx="9357360" cy="1676400"/>
              </a:xfrm>
              <a:prstGeom prst="rect">
                <a:avLst/>
              </a:prstGeom>
              <a:effectLst>
                <a:softEdge rad="317500"/>
              </a:effectLst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377440" y="773519"/>
                <a:ext cx="654367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মাল্টিমিডিয়া</a:t>
                </a:r>
                <a:r>
                  <a:rPr lang="en-US" sz="44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ক্লাসে</a:t>
                </a:r>
                <a:r>
                  <a:rPr lang="en-US" sz="44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সবাইকে</a:t>
                </a:r>
                <a:r>
                  <a:rPr lang="en-US" sz="44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স্বাগতম</a:t>
                </a:r>
                <a:r>
                  <a:rPr lang="en-US" sz="44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4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1625" y="1965959"/>
              <a:ext cx="8786813" cy="3720466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1890207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31326" y="328612"/>
            <a:ext cx="2228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ভগ্নাংশের তুলনা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409379" y="1046440"/>
            <a:ext cx="3791272" cy="3439836"/>
            <a:chOff x="1409379" y="1046440"/>
            <a:chExt cx="3791272" cy="3439836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4" name="Diagram 3"/>
                <p:cNvGraphicFramePr/>
                <p:nvPr>
                  <p:extLst>
                    <p:ext uri="{D42A27DB-BD31-4B8C-83A1-F6EECF244321}">
                      <p14:modId xmlns:p14="http://schemas.microsoft.com/office/powerpoint/2010/main" val="2987468004"/>
                    </p:ext>
                  </p:extLst>
                </p:nvPr>
              </p:nvGraphicFramePr>
              <p:xfrm>
                <a:off x="1409379" y="1046440"/>
                <a:ext cx="3791272" cy="3439836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2" r:lo="rId3" r:qs="rId4" r:cs="rId5"/>
                </a:graphicData>
              </a:graphic>
            </p:graphicFrame>
          </mc:Choice>
          <mc:Fallback xmlns="">
            <p:graphicFrame>
              <p:nvGraphicFramePr>
                <p:cNvPr id="4" name="Diagram 3"/>
                <p:cNvGraphicFramePr/>
                <p:nvPr>
                  <p:extLst>
                    <p:ext uri="{D42A27DB-BD31-4B8C-83A1-F6EECF244321}">
                      <p14:modId xmlns:p14="http://schemas.microsoft.com/office/powerpoint/2010/main" val="2987468004"/>
                    </p:ext>
                  </p:extLst>
                </p:nvPr>
              </p:nvGraphicFramePr>
              <p:xfrm>
                <a:off x="1409379" y="1046440"/>
                <a:ext cx="3791272" cy="3439836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7" r:lo="rId8" r:qs="rId9" r:cs="rId10"/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2571751" y="2900363"/>
                  <a:ext cx="528638" cy="743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bn-IN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২</m:t>
                            </m:r>
                          </m:num>
                          <m:den>
                            <m:r>
                              <a:rPr lang="bn-IN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৪</m:t>
                            </m:r>
                          </m:den>
                        </m:f>
                      </m:oMath>
                    </m:oMathPara>
                  </a14:m>
                  <a:endParaRPr lang="en-US" sz="2400" b="1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71751" y="2900363"/>
                  <a:ext cx="528638" cy="743665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Group 18"/>
          <p:cNvGrpSpPr/>
          <p:nvPr/>
        </p:nvGrpSpPr>
        <p:grpSpPr>
          <a:xfrm>
            <a:off x="6018846" y="866120"/>
            <a:ext cx="4368166" cy="3463946"/>
            <a:chOff x="6018846" y="866120"/>
            <a:chExt cx="4368166" cy="3463946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5" name="Diagram 4"/>
                <p:cNvGraphicFramePr/>
                <p:nvPr>
                  <p:extLst>
                    <p:ext uri="{D42A27DB-BD31-4B8C-83A1-F6EECF244321}">
                      <p14:modId xmlns:p14="http://schemas.microsoft.com/office/powerpoint/2010/main" val="411376717"/>
                    </p:ext>
                  </p:extLst>
                </p:nvPr>
              </p:nvGraphicFramePr>
              <p:xfrm>
                <a:off x="6018846" y="866120"/>
                <a:ext cx="4368166" cy="3463946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13" r:lo="rId14" r:qs="rId15" r:cs="rId16"/>
                </a:graphicData>
              </a:graphic>
            </p:graphicFrame>
          </mc:Choice>
          <mc:Fallback xmlns="">
            <p:graphicFrame>
              <p:nvGraphicFramePr>
                <p:cNvPr id="5" name="Diagram 4"/>
                <p:cNvGraphicFramePr/>
                <p:nvPr>
                  <p:extLst>
                    <p:ext uri="{D42A27DB-BD31-4B8C-83A1-F6EECF244321}">
                      <p14:modId xmlns:p14="http://schemas.microsoft.com/office/powerpoint/2010/main" val="411376717"/>
                    </p:ext>
                  </p:extLst>
                </p:nvPr>
              </p:nvGraphicFramePr>
              <p:xfrm>
                <a:off x="6018846" y="866120"/>
                <a:ext cx="4368166" cy="3463946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18" r:lo="rId19" r:qs="rId20" r:cs="rId21"/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 rot="19825535">
                  <a:off x="7458076" y="2982373"/>
                  <a:ext cx="528638" cy="743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bn-IN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২</m:t>
                            </m:r>
                          </m:num>
                          <m:den>
                            <m:r>
                              <a:rPr lang="bn-IN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৭</m:t>
                            </m:r>
                          </m:den>
                        </m:f>
                      </m:oMath>
                    </m:oMathPara>
                  </a14:m>
                  <a:endParaRPr lang="en-US" sz="24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825535">
                  <a:off x="7458076" y="2982373"/>
                  <a:ext cx="528638" cy="743665"/>
                </a:xfrm>
                <a:prstGeom prst="rect">
                  <a:avLst/>
                </a:prstGeom>
                <a:blipFill rotWithShape="0"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" name="TextBox 7"/>
          <p:cNvSpPr txBox="1"/>
          <p:nvPr/>
        </p:nvSpPr>
        <p:spPr>
          <a:xfrm>
            <a:off x="2386013" y="5214938"/>
            <a:ext cx="71437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দুইটি ভগ্নাংশের লব একই হলে যে ভগ্নাংশের হর বড় সেই ভগ্নাংশটিই ছোট।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4354513" y="5783774"/>
            <a:ext cx="2228850" cy="743665"/>
            <a:chOff x="4354513" y="5783774"/>
            <a:chExt cx="2228850" cy="7436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5121062" y="5783774"/>
                  <a:ext cx="528638" cy="743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bn-IN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২</m:t>
                            </m:r>
                          </m:num>
                          <m:den>
                            <m:r>
                              <a:rPr lang="bn-IN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৭</m:t>
                            </m:r>
                          </m:den>
                        </m:f>
                      </m:oMath>
                    </m:oMathPara>
                  </a14:m>
                  <a:endParaRPr lang="en-US" sz="24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21062" y="5783774"/>
                  <a:ext cx="528638" cy="743665"/>
                </a:xfrm>
                <a:prstGeom prst="rect">
                  <a:avLst/>
                </a:prstGeom>
                <a:blipFill rotWithShape="0"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TextBox 15"/>
            <p:cNvSpPr txBox="1"/>
            <p:nvPr/>
          </p:nvSpPr>
          <p:spPr>
            <a:xfrm>
              <a:off x="4354513" y="6016914"/>
              <a:ext cx="2228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এখানে         ছোট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940300" y="4223101"/>
            <a:ext cx="3039909" cy="792527"/>
            <a:chOff x="4940300" y="4223101"/>
            <a:chExt cx="3039909" cy="7925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4940300" y="4271963"/>
                  <a:ext cx="528638" cy="743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bn-IN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২</m:t>
                            </m:r>
                          </m:num>
                          <m:den>
                            <m:r>
                              <a:rPr lang="bn-IN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৪</m:t>
                            </m:r>
                          </m:den>
                        </m:f>
                      </m:oMath>
                    </m:oMathPara>
                  </a14:m>
                  <a:endParaRPr lang="en-US" sz="2400" b="1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40300" y="4271963"/>
                  <a:ext cx="528638" cy="743665"/>
                </a:xfrm>
                <a:prstGeom prst="rect">
                  <a:avLst/>
                </a:prstGeom>
                <a:blipFill rotWithShape="0"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7451571" y="4256252"/>
                  <a:ext cx="528638" cy="743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bn-IN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২</m:t>
                            </m:r>
                          </m:num>
                          <m:den>
                            <m:r>
                              <a:rPr lang="bn-IN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৪</m:t>
                            </m:r>
                          </m:den>
                        </m:f>
                      </m:oMath>
                    </m:oMathPara>
                  </a14:m>
                  <a:endParaRPr lang="en-US" sz="2400" b="1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51571" y="4256252"/>
                  <a:ext cx="528638" cy="743665"/>
                </a:xfrm>
                <a:prstGeom prst="rect">
                  <a:avLst/>
                </a:prstGeom>
                <a:blipFill rotWithShape="0"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6914515" y="4223101"/>
                  <a:ext cx="528638" cy="743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bn-IN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২</m:t>
                            </m:r>
                          </m:num>
                          <m:den>
                            <m:r>
                              <a:rPr lang="bn-IN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৭</m:t>
                            </m:r>
                          </m:den>
                        </m:f>
                      </m:oMath>
                    </m:oMathPara>
                  </a14:m>
                  <a:endParaRPr lang="en-US" sz="24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14515" y="4223101"/>
                  <a:ext cx="528638" cy="743665"/>
                </a:xfrm>
                <a:prstGeom prst="rect">
                  <a:avLst/>
                </a:prstGeom>
                <a:blipFill rotWithShape="0"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TextBox 12"/>
            <p:cNvSpPr txBox="1"/>
            <p:nvPr/>
          </p:nvSpPr>
          <p:spPr>
            <a:xfrm>
              <a:off x="6203882" y="4443419"/>
              <a:ext cx="5764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বা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5343526" y="4505295"/>
                  <a:ext cx="306174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bn-IN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&gt;</m:t>
                        </m:r>
                      </m:oMath>
                    </m:oMathPara>
                  </a14:m>
                  <a:endParaRPr lang="en-US" sz="24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43526" y="4505295"/>
                  <a:ext cx="306174" cy="369332"/>
                </a:xfrm>
                <a:prstGeom prst="rect">
                  <a:avLst/>
                </a:prstGeom>
                <a:blipFill rotWithShape="0">
                  <a:blip r:embed="rId27"/>
                  <a:stretch>
                    <a:fillRect l="-20000" r="-18000"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7180746" y="4443419"/>
                  <a:ext cx="541650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bn-IN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sz="24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80746" y="4443419"/>
                  <a:ext cx="541650" cy="369332"/>
                </a:xfrm>
                <a:prstGeom prst="rect">
                  <a:avLst/>
                </a:prstGeom>
                <a:blipFill rotWithShape="0">
                  <a:blip r:embed="rId28"/>
                  <a:stretch>
                    <a:fillRect b="-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5592516" y="4271963"/>
                  <a:ext cx="528638" cy="743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bn-IN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২</m:t>
                            </m:r>
                          </m:num>
                          <m:den>
                            <m:r>
                              <a:rPr lang="bn-IN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৭</m:t>
                            </m:r>
                          </m:den>
                        </m:f>
                      </m:oMath>
                    </m:oMathPara>
                  </a14:m>
                  <a:endParaRPr lang="en-US" sz="24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92516" y="4271963"/>
                  <a:ext cx="528638" cy="743665"/>
                </a:xfrm>
                <a:prstGeom prst="rect">
                  <a:avLst/>
                </a:prstGeom>
                <a:blipFill rotWithShape="0">
                  <a:blip r:embed="rId2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3979" y="328613"/>
            <a:ext cx="990359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445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31326" y="328612"/>
            <a:ext cx="2228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ভগ্নাংশের তুলনা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425089" y="676572"/>
            <a:ext cx="3791272" cy="3439836"/>
            <a:chOff x="1409379" y="1046440"/>
            <a:chExt cx="3791272" cy="3439836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3" name="Diagram 2"/>
                <p:cNvGraphicFramePr/>
                <p:nvPr>
                  <p:extLst>
                    <p:ext uri="{D42A27DB-BD31-4B8C-83A1-F6EECF244321}">
                      <p14:modId xmlns:p14="http://schemas.microsoft.com/office/powerpoint/2010/main" val="685144725"/>
                    </p:ext>
                  </p:extLst>
                </p:nvPr>
              </p:nvGraphicFramePr>
              <p:xfrm>
                <a:off x="1409379" y="1046440"/>
                <a:ext cx="3791272" cy="3439836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2" r:lo="rId3" r:qs="rId4" r:cs="rId5"/>
                </a:graphicData>
              </a:graphic>
            </p:graphicFrame>
          </mc:Choice>
          <mc:Fallback xmlns="">
            <p:graphicFrame>
              <p:nvGraphicFramePr>
                <p:cNvPr id="3" name="Diagram 2"/>
                <p:cNvGraphicFramePr/>
                <p:nvPr>
                  <p:extLst>
                    <p:ext uri="{D42A27DB-BD31-4B8C-83A1-F6EECF244321}">
                      <p14:modId xmlns:p14="http://schemas.microsoft.com/office/powerpoint/2010/main" val="685144725"/>
                    </p:ext>
                  </p:extLst>
                </p:nvPr>
              </p:nvGraphicFramePr>
              <p:xfrm>
                <a:off x="1409379" y="1046440"/>
                <a:ext cx="3791272" cy="3439836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7" r:lo="rId8" r:qs="rId9" r:cs="rId10"/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3128964" y="3057525"/>
                  <a:ext cx="642938" cy="743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bn-IN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২</m:t>
                            </m:r>
                          </m:num>
                          <m:den>
                            <m:r>
                              <a:rPr lang="bn-IN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৫</m:t>
                            </m:r>
                          </m:den>
                        </m:f>
                      </m:oMath>
                    </m:oMathPara>
                  </a14:m>
                  <a:endParaRPr lang="en-US" sz="2400" b="1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8964" y="3057525"/>
                  <a:ext cx="642938" cy="743665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919052" y="4448547"/>
                <a:ext cx="642938" cy="743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bn-IN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৩</m:t>
                          </m:r>
                        </m:num>
                        <m:den>
                          <m:r>
                            <a:rPr lang="bn-IN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৫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9052" y="4448547"/>
                <a:ext cx="642938" cy="743665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/>
          <p:cNvGrpSpPr/>
          <p:nvPr/>
        </p:nvGrpSpPr>
        <p:grpSpPr>
          <a:xfrm>
            <a:off x="6045751" y="642073"/>
            <a:ext cx="4368166" cy="3601403"/>
            <a:chOff x="6075997" y="1008995"/>
            <a:chExt cx="4368166" cy="3463946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4" name="Diagram 3"/>
                <p:cNvGraphicFramePr/>
                <p:nvPr>
                  <p:extLst>
                    <p:ext uri="{D42A27DB-BD31-4B8C-83A1-F6EECF244321}">
                      <p14:modId xmlns:p14="http://schemas.microsoft.com/office/powerpoint/2010/main" val="2423440984"/>
                    </p:ext>
                  </p:extLst>
                </p:nvPr>
              </p:nvGraphicFramePr>
              <p:xfrm>
                <a:off x="6075997" y="1008995"/>
                <a:ext cx="4368166" cy="3463946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14" r:lo="rId15" r:qs="rId16" r:cs="rId17"/>
                </a:graphicData>
              </a:graphic>
            </p:graphicFrame>
          </mc:Choice>
          <mc:Fallback xmlns="">
            <p:graphicFrame>
              <p:nvGraphicFramePr>
                <p:cNvPr id="4" name="Diagram 3"/>
                <p:cNvGraphicFramePr/>
                <p:nvPr>
                  <p:extLst>
                    <p:ext uri="{D42A27DB-BD31-4B8C-83A1-F6EECF244321}">
                      <p14:modId xmlns:p14="http://schemas.microsoft.com/office/powerpoint/2010/main" val="2423440984"/>
                    </p:ext>
                  </p:extLst>
                </p:nvPr>
              </p:nvGraphicFramePr>
              <p:xfrm>
                <a:off x="6075997" y="1008995"/>
                <a:ext cx="4368166" cy="3463946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19" r:lo="rId20" r:qs="rId21" r:cs="rId22"/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7160176" y="2924919"/>
                  <a:ext cx="642938" cy="743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bn-IN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৩</m:t>
                            </m:r>
                          </m:num>
                          <m:den>
                            <m:r>
                              <a:rPr lang="bn-IN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৫</m:t>
                            </m:r>
                          </m:den>
                        </m:f>
                      </m:oMath>
                    </m:oMathPara>
                  </a14:m>
                  <a:endParaRPr lang="en-US" sz="2400" b="1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0176" y="2924919"/>
                  <a:ext cx="642938" cy="743665"/>
                </a:xfrm>
                <a:prstGeom prst="rect">
                  <a:avLst/>
                </a:prstGeom>
                <a:blipFill rotWithShape="0"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771902" y="4530611"/>
                <a:ext cx="642938" cy="743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bn-IN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৩</m:t>
                          </m:r>
                        </m:num>
                        <m:den>
                          <m:r>
                            <a:rPr lang="bn-IN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৫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1902" y="4530611"/>
                <a:ext cx="642938" cy="743665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771902" y="4612675"/>
                <a:ext cx="642938" cy="743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bn-IN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৩</m:t>
                          </m:r>
                        </m:num>
                        <m:den>
                          <m:r>
                            <a:rPr lang="bn-IN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৫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1902" y="4612675"/>
                <a:ext cx="642938" cy="743665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803114" y="4530610"/>
                <a:ext cx="642938" cy="743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bn-IN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৩</m:t>
                          </m:r>
                        </m:num>
                        <m:den>
                          <m:r>
                            <a:rPr lang="bn-IN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৫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3114" y="4530610"/>
                <a:ext cx="642938" cy="743665"/>
              </a:xfrm>
              <a:prstGeom prst="rect">
                <a:avLst/>
              </a:prstGeom>
              <a:blipFill rotWithShape="0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/>
          <p:cNvGrpSpPr/>
          <p:nvPr/>
        </p:nvGrpSpPr>
        <p:grpSpPr>
          <a:xfrm>
            <a:off x="3385766" y="3945873"/>
            <a:ext cx="4707732" cy="784697"/>
            <a:chOff x="2816777" y="4448547"/>
            <a:chExt cx="4707732" cy="78469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6881571" y="4448548"/>
                  <a:ext cx="642938" cy="743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bn-IN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২</m:t>
                            </m:r>
                          </m:num>
                          <m:den>
                            <m:r>
                              <a:rPr lang="bn-IN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৫</m:t>
                            </m:r>
                          </m:den>
                        </m:f>
                      </m:oMath>
                    </m:oMathPara>
                  </a14:m>
                  <a:endParaRPr lang="en-US" sz="2400" b="1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81571" y="4448548"/>
                  <a:ext cx="642938" cy="743665"/>
                </a:xfrm>
                <a:prstGeom prst="rect">
                  <a:avLst/>
                </a:prstGeom>
                <a:blipFill rotWithShape="0"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2816777" y="4448547"/>
                  <a:ext cx="642938" cy="743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bn-IN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২</m:t>
                            </m:r>
                          </m:num>
                          <m:den>
                            <m:r>
                              <a:rPr lang="bn-IN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৫</m:t>
                            </m:r>
                          </m:den>
                        </m:f>
                      </m:oMath>
                    </m:oMathPara>
                  </a14:m>
                  <a:endParaRPr lang="en-US" sz="2400" b="1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16777" y="4448547"/>
                  <a:ext cx="642938" cy="743665"/>
                </a:xfrm>
                <a:prstGeom prst="rect">
                  <a:avLst/>
                </a:prstGeom>
                <a:blipFill rotWithShape="0">
                  <a:blip r:embed="rId2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6291131" y="4489579"/>
                  <a:ext cx="642938" cy="743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bn-IN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৩</m:t>
                            </m:r>
                          </m:num>
                          <m:den>
                            <m:r>
                              <a:rPr lang="bn-IN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৫</m:t>
                            </m:r>
                          </m:den>
                        </m:f>
                      </m:oMath>
                    </m:oMathPara>
                  </a14:m>
                  <a:endParaRPr lang="en-US" sz="2400" b="1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91131" y="4489579"/>
                  <a:ext cx="642938" cy="743665"/>
                </a:xfrm>
                <a:prstGeom prst="rect">
                  <a:avLst/>
                </a:prstGeom>
                <a:blipFill rotWithShape="0">
                  <a:blip r:embed="rId2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3502931" y="4489579"/>
                  <a:ext cx="642938" cy="743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bn-IN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৩</m:t>
                            </m:r>
                          </m:num>
                          <m:den>
                            <m:r>
                              <a:rPr lang="bn-IN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৫</m:t>
                            </m:r>
                          </m:den>
                        </m:f>
                      </m:oMath>
                    </m:oMathPara>
                  </a14:m>
                  <a:endParaRPr lang="en-US" sz="2400" b="1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02931" y="4489579"/>
                  <a:ext cx="642938" cy="743665"/>
                </a:xfrm>
                <a:prstGeom prst="rect">
                  <a:avLst/>
                </a:prstGeom>
                <a:blipFill rotWithShape="0">
                  <a:blip r:embed="rId3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TextBox 16"/>
            <p:cNvSpPr txBox="1"/>
            <p:nvPr/>
          </p:nvSpPr>
          <p:spPr>
            <a:xfrm>
              <a:off x="4799158" y="4624775"/>
              <a:ext cx="7579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অথবা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3320725" y="4634954"/>
                  <a:ext cx="299762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20725" y="4634954"/>
                  <a:ext cx="299762" cy="369332"/>
                </a:xfrm>
                <a:prstGeom prst="rect">
                  <a:avLst/>
                </a:prstGeom>
                <a:blipFill rotWithShape="0">
                  <a:blip r:embed="rId31"/>
                  <a:stretch>
                    <a:fillRect l="-20408" r="-20408" b="-49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6734421" y="4672325"/>
                  <a:ext cx="299762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&gt;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34421" y="4672325"/>
                  <a:ext cx="299762" cy="369332"/>
                </a:xfrm>
                <a:prstGeom prst="rect">
                  <a:avLst/>
                </a:prstGeom>
                <a:blipFill rotWithShape="0">
                  <a:blip r:embed="rId32"/>
                  <a:stretch>
                    <a:fillRect l="-20408" r="-20408" b="-49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0" name="TextBox 19"/>
          <p:cNvSpPr txBox="1"/>
          <p:nvPr/>
        </p:nvSpPr>
        <p:spPr>
          <a:xfrm>
            <a:off x="2588176" y="5172949"/>
            <a:ext cx="71437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দুইটি ভগ্নাংশের হর একই হলে যে ভগ্নাংশের লব বড় সেই ভগ্নাংশটিই বড়।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4383750" y="5774071"/>
            <a:ext cx="2228850" cy="743665"/>
            <a:chOff x="4383750" y="5774071"/>
            <a:chExt cx="2228850" cy="743665"/>
          </a:xfrm>
        </p:grpSpPr>
        <p:sp>
          <p:nvSpPr>
            <p:cNvPr id="21" name="TextBox 20"/>
            <p:cNvSpPr txBox="1"/>
            <p:nvPr/>
          </p:nvSpPr>
          <p:spPr>
            <a:xfrm>
              <a:off x="4383750" y="5921748"/>
              <a:ext cx="2228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এখানে         বড়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5096694" y="5774071"/>
                  <a:ext cx="642938" cy="743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bn-IN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৩</m:t>
                            </m:r>
                          </m:num>
                          <m:den>
                            <m:r>
                              <a:rPr lang="bn-IN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৫</m:t>
                            </m:r>
                          </m:den>
                        </m:f>
                      </m:oMath>
                    </m:oMathPara>
                  </a14:m>
                  <a:endParaRPr lang="en-US" sz="2400" b="1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96694" y="5774071"/>
                  <a:ext cx="642938" cy="743665"/>
                </a:xfrm>
                <a:prstGeom prst="rect">
                  <a:avLst/>
                </a:prstGeom>
                <a:blipFill rotWithShape="0">
                  <a:blip r:embed="rId3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3979" y="328613"/>
            <a:ext cx="990359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97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78037" y="423182"/>
            <a:ext cx="5592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ভগ্নাংশগু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উর্ধ্বক্রমে সাজানো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908021" y="1168024"/>
            <a:ext cx="2815771" cy="2618620"/>
            <a:chOff x="7773763" y="1007957"/>
            <a:chExt cx="2815771" cy="2618620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25" name="Diagram 24"/>
                <p:cNvGraphicFramePr/>
                <p:nvPr>
                  <p:extLst>
                    <p:ext uri="{D42A27DB-BD31-4B8C-83A1-F6EECF244321}">
                      <p14:modId xmlns:p14="http://schemas.microsoft.com/office/powerpoint/2010/main" val="4183994640"/>
                    </p:ext>
                  </p:extLst>
                </p:nvPr>
              </p:nvGraphicFramePr>
              <p:xfrm>
                <a:off x="7773763" y="1007957"/>
                <a:ext cx="2815771" cy="2618620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2" r:lo="rId3" r:qs="rId4" r:cs="rId5"/>
                </a:graphicData>
              </a:graphic>
            </p:graphicFrame>
          </mc:Choice>
          <mc:Fallback xmlns="">
            <p:graphicFrame>
              <p:nvGraphicFramePr>
                <p:cNvPr id="25" name="Diagram 24"/>
                <p:cNvGraphicFramePr/>
                <p:nvPr>
                  <p:extLst>
                    <p:ext uri="{D42A27DB-BD31-4B8C-83A1-F6EECF244321}">
                      <p14:modId xmlns:p14="http://schemas.microsoft.com/office/powerpoint/2010/main" val="4183994640"/>
                    </p:ext>
                  </p:extLst>
                </p:nvPr>
              </p:nvGraphicFramePr>
              <p:xfrm>
                <a:off x="7773763" y="1007957"/>
                <a:ext cx="2815771" cy="2618620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7" r:lo="rId8" r:qs="rId9" r:cs="rId10"/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8447315" y="2452915"/>
                  <a:ext cx="478971" cy="6204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IN" sz="2400" dirty="0" smtClean="0">
                      <a:solidFill>
                        <a:schemeClr val="bg1"/>
                      </a:solidFill>
                      <a:cs typeface="NikoshBAN" panose="02000000000000000000" pitchFamily="2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bn-IN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৩</m:t>
                          </m:r>
                        </m:num>
                        <m:den>
                          <m:r>
                            <a:rPr lang="bn-IN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৪</m:t>
                          </m:r>
                        </m:den>
                      </m:f>
                    </m:oMath>
                  </a14:m>
                  <a:endParaRPr lang="en-US" sz="24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47315" y="2452915"/>
                  <a:ext cx="478971" cy="620426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 l="-20513" b="-127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1407206" y="1195049"/>
            <a:ext cx="2815771" cy="2618620"/>
            <a:chOff x="1364343" y="997812"/>
            <a:chExt cx="2815771" cy="2618620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24" name="Diagram 23"/>
                <p:cNvGraphicFramePr/>
                <p:nvPr>
                  <p:extLst>
                    <p:ext uri="{D42A27DB-BD31-4B8C-83A1-F6EECF244321}">
                      <p14:modId xmlns:p14="http://schemas.microsoft.com/office/powerpoint/2010/main" val="1147421221"/>
                    </p:ext>
                  </p:extLst>
                </p:nvPr>
              </p:nvGraphicFramePr>
              <p:xfrm>
                <a:off x="1364343" y="997812"/>
                <a:ext cx="2815771" cy="2618620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18" r:lo="rId19" r:qs="rId20" r:cs="rId21"/>
                </a:graphicData>
              </a:graphic>
            </p:graphicFrame>
          </mc:Choice>
          <mc:Fallback xmlns="">
            <p:graphicFrame>
              <p:nvGraphicFramePr>
                <p:cNvPr id="24" name="Diagram 23"/>
                <p:cNvGraphicFramePr/>
                <p:nvPr>
                  <p:extLst>
                    <p:ext uri="{D42A27DB-BD31-4B8C-83A1-F6EECF244321}">
                      <p14:modId xmlns:p14="http://schemas.microsoft.com/office/powerpoint/2010/main" val="1147421221"/>
                    </p:ext>
                  </p:extLst>
                </p:nvPr>
              </p:nvGraphicFramePr>
              <p:xfrm>
                <a:off x="1364343" y="997812"/>
                <a:ext cx="2815771" cy="2618620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23" r:lo="rId24" r:qs="rId25" r:cs="rId26"/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2627087" y="1640114"/>
                  <a:ext cx="478971" cy="6399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IN" sz="2400" b="1" dirty="0" smtClean="0">
                      <a:solidFill>
                        <a:schemeClr val="bg1"/>
                      </a:solidFill>
                      <a:cs typeface="NikoshBAN" panose="02000000000000000000" pitchFamily="2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bn-IN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২</m:t>
                          </m:r>
                        </m:num>
                        <m:den>
                          <m:r>
                            <a:rPr lang="bn-IN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৩</m:t>
                          </m:r>
                        </m:den>
                      </m:f>
                    </m:oMath>
                  </a14:m>
                  <a:endParaRPr lang="en-US" sz="2400" b="1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27087" y="1640114"/>
                  <a:ext cx="478971" cy="639983"/>
                </a:xfrm>
                <a:prstGeom prst="rect">
                  <a:avLst/>
                </a:prstGeom>
                <a:blipFill rotWithShape="0">
                  <a:blip r:embed="rId27"/>
                  <a:stretch>
                    <a:fillRect l="-20253" b="-1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Group 3"/>
          <p:cNvGrpSpPr/>
          <p:nvPr/>
        </p:nvGrpSpPr>
        <p:grpSpPr>
          <a:xfrm>
            <a:off x="4683354" y="1314956"/>
            <a:ext cx="2815771" cy="2618620"/>
            <a:chOff x="4477659" y="1007957"/>
            <a:chExt cx="2815771" cy="2618620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26" name="Diagram 25"/>
                <p:cNvGraphicFramePr/>
                <p:nvPr>
                  <p:extLst>
                    <p:ext uri="{D42A27DB-BD31-4B8C-83A1-F6EECF244321}">
                      <p14:modId xmlns:p14="http://schemas.microsoft.com/office/powerpoint/2010/main" val="4124819306"/>
                    </p:ext>
                  </p:extLst>
                </p:nvPr>
              </p:nvGraphicFramePr>
              <p:xfrm>
                <a:off x="4477659" y="1007957"/>
                <a:ext cx="2815771" cy="2618620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28" r:lo="rId29" r:qs="rId30" r:cs="rId31"/>
                </a:graphicData>
              </a:graphic>
            </p:graphicFrame>
          </mc:Choice>
          <mc:Fallback xmlns="">
            <p:graphicFrame>
              <p:nvGraphicFramePr>
                <p:cNvPr id="26" name="Diagram 25"/>
                <p:cNvGraphicFramePr/>
                <p:nvPr>
                  <p:extLst>
                    <p:ext uri="{D42A27DB-BD31-4B8C-83A1-F6EECF244321}">
                      <p14:modId xmlns:p14="http://schemas.microsoft.com/office/powerpoint/2010/main" val="4124819306"/>
                    </p:ext>
                  </p:extLst>
                </p:nvPr>
              </p:nvGraphicFramePr>
              <p:xfrm>
                <a:off x="4477659" y="1007957"/>
                <a:ext cx="2815771" cy="2618620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33" r:lo="rId34" r:qs="rId35" r:cs="rId36"/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5558971" y="2438401"/>
                  <a:ext cx="478971" cy="6405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IN" sz="2400" dirty="0" smtClean="0">
                      <a:cs typeface="NikoshBAN" panose="02000000000000000000" pitchFamily="2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bn-IN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৫</m:t>
                          </m:r>
                        </m:num>
                        <m:den>
                          <m:r>
                            <a:rPr lang="bn-IN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৬</m:t>
                          </m:r>
                        </m:den>
                      </m:f>
                    </m:oMath>
                  </a14:m>
                  <a:endParaRPr lang="en-US" sz="24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58971" y="2438401"/>
                  <a:ext cx="478971" cy="640560"/>
                </a:xfrm>
                <a:prstGeom prst="rect">
                  <a:avLst/>
                </a:prstGeom>
                <a:blipFill rotWithShape="0">
                  <a:blip r:embed="rId37"/>
                  <a:stretch>
                    <a:fillRect l="-20513" b="-1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256971" y="3599542"/>
                <a:ext cx="1219201" cy="659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  <m:r>
                          <a:rPr lang="bn-I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a:rPr lang="bn-I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৪</m:t>
                        </m:r>
                      </m:num>
                      <m:den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৩</m:t>
                        </m:r>
                        <m:r>
                          <a:rPr lang="bn-I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a:rPr lang="bn-I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৪</m:t>
                        </m:r>
                      </m:den>
                    </m:f>
                  </m:oMath>
                </a14:m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40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24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৮</m:t>
                        </m:r>
                      </m:num>
                      <m:den>
                        <m:r>
                          <a:rPr lang="bn-IN" sz="24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১২</m:t>
                        </m:r>
                      </m:den>
                    </m:f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6971" y="3599542"/>
                <a:ext cx="1219201" cy="659476"/>
              </a:xfrm>
              <a:prstGeom prst="rect">
                <a:avLst/>
              </a:prstGeom>
              <a:blipFill rotWithShape="0">
                <a:blip r:embed="rId38"/>
                <a:stretch>
                  <a:fillRect b="-82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455104" y="3599542"/>
                <a:ext cx="1219201" cy="6680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৫</m:t>
                        </m:r>
                        <m:r>
                          <a:rPr lang="bn-I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a:rPr lang="bn-I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</m:num>
                      <m:den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৬</m:t>
                        </m:r>
                        <m:r>
                          <a:rPr lang="bn-I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a:rPr lang="bn-I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</m:den>
                    </m:f>
                  </m:oMath>
                </a14:m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40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24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১০</m:t>
                        </m:r>
                      </m:num>
                      <m:den>
                        <m:r>
                          <a:rPr lang="bn-IN" sz="24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১২</m:t>
                        </m:r>
                      </m:den>
                    </m:f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5104" y="3599542"/>
                <a:ext cx="1219201" cy="668068"/>
              </a:xfrm>
              <a:prstGeom prst="rect">
                <a:avLst/>
              </a:prstGeom>
              <a:blipFill rotWithShape="0">
                <a:blip r:embed="rId39"/>
                <a:stretch>
                  <a:fillRect b="-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8706307" y="3590950"/>
                <a:ext cx="1219201" cy="6680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৩</m:t>
                        </m:r>
                        <m:r>
                          <a:rPr lang="bn-I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a:rPr lang="bn-I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৩</m:t>
                        </m:r>
                      </m:num>
                      <m:den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৪</m:t>
                        </m:r>
                        <m:r>
                          <a:rPr lang="bn-I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a:rPr lang="bn-I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৩</m:t>
                        </m:r>
                      </m:den>
                    </m:f>
                  </m:oMath>
                </a14:m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40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24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৯</m:t>
                        </m:r>
                      </m:num>
                      <m:den>
                        <m:r>
                          <a:rPr lang="bn-IN" sz="24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১২</m:t>
                        </m:r>
                      </m:den>
                    </m:f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6307" y="3590950"/>
                <a:ext cx="1219201" cy="668068"/>
              </a:xfrm>
              <a:prstGeom prst="rect">
                <a:avLst/>
              </a:prstGeom>
              <a:blipFill rotWithShape="0">
                <a:blip r:embed="rId40"/>
                <a:stretch>
                  <a:fillRect b="-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715657" y="4454702"/>
                <a:ext cx="3918857" cy="666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bn-IN" sz="240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24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১০</m:t>
                        </m:r>
                      </m:num>
                      <m:den>
                        <m:r>
                          <a:rPr lang="bn-IN" sz="24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১২</m:t>
                        </m:r>
                      </m:den>
                    </m:f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&gt;</m:t>
                    </m:r>
                    <m:f>
                      <m:fPr>
                        <m:ctrlPr>
                          <a:rPr lang="en-US" sz="240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24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৯</m:t>
                        </m:r>
                      </m:num>
                      <m:den>
                        <m:r>
                          <a:rPr lang="bn-IN" sz="24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১২</m:t>
                        </m:r>
                      </m:den>
                    </m:f>
                    <m:r>
                      <a:rPr lang="bn-IN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&gt;</m:t>
                    </m:r>
                    <m:f>
                      <m:fPr>
                        <m:ctrlPr>
                          <a:rPr lang="bn-IN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৮</m:t>
                        </m:r>
                      </m:num>
                      <m:den>
                        <m:r>
                          <a:rPr lang="bn-IN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১২</m:t>
                        </m:r>
                      </m:den>
                    </m:f>
                  </m:oMath>
                </a14:m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বা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24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৫</m:t>
                        </m:r>
                      </m:num>
                      <m:den>
                        <m:r>
                          <a:rPr lang="bn-IN" sz="24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৬</m:t>
                        </m:r>
                      </m:den>
                    </m:f>
                    <m:r>
                      <a:rPr lang="bn-IN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&gt;</m:t>
                    </m:r>
                    <m:f>
                      <m:fPr>
                        <m:ctrlPr>
                          <a:rPr lang="bn-IN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৩</m:t>
                        </m:r>
                      </m:num>
                      <m:den>
                        <m:r>
                          <a:rPr lang="bn-IN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৪</m:t>
                        </m:r>
                      </m:den>
                    </m:f>
                    <m:r>
                      <a:rPr lang="bn-IN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&gt;</m:t>
                    </m:r>
                    <m:f>
                      <m:fPr>
                        <m:ctrlPr>
                          <a:rPr lang="bn-IN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</m:num>
                      <m:den>
                        <m:r>
                          <a:rPr lang="bn-IN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৩</m:t>
                        </m:r>
                      </m:den>
                    </m:f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5657" y="4454702"/>
                <a:ext cx="3918857" cy="666977"/>
              </a:xfrm>
              <a:prstGeom prst="rect">
                <a:avLst/>
              </a:prstGeom>
              <a:blipFill rotWithShape="0">
                <a:blip r:embed="rId41"/>
                <a:stretch>
                  <a:fillRect b="-9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/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3979" y="328613"/>
            <a:ext cx="990359" cy="70485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256971" y="5121679"/>
            <a:ext cx="6436421" cy="1587697"/>
            <a:chOff x="2256971" y="5121679"/>
            <a:chExt cx="6436421" cy="1587697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34" name="Diagram 33"/>
                <p:cNvGraphicFramePr/>
                <p:nvPr>
                  <p:extLst>
                    <p:ext uri="{D42A27DB-BD31-4B8C-83A1-F6EECF244321}">
                      <p14:modId xmlns:p14="http://schemas.microsoft.com/office/powerpoint/2010/main" val="259813811"/>
                    </p:ext>
                  </p:extLst>
                </p:nvPr>
              </p:nvGraphicFramePr>
              <p:xfrm>
                <a:off x="2256971" y="5121679"/>
                <a:ext cx="1451428" cy="1461382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43" r:lo="rId44" r:qs="rId45" r:cs="rId46"/>
                </a:graphicData>
              </a:graphic>
            </p:graphicFrame>
          </mc:Choice>
          <mc:Fallback xmlns="">
            <p:graphicFrame>
              <p:nvGraphicFramePr>
                <p:cNvPr id="34" name="Diagram 33"/>
                <p:cNvGraphicFramePr/>
                <p:nvPr>
                  <p:extLst>
                    <p:ext uri="{D42A27DB-BD31-4B8C-83A1-F6EECF244321}">
                      <p14:modId xmlns:p14="http://schemas.microsoft.com/office/powerpoint/2010/main" val="259813811"/>
                    </p:ext>
                  </p:extLst>
                </p:nvPr>
              </p:nvGraphicFramePr>
              <p:xfrm>
                <a:off x="2256971" y="5121679"/>
                <a:ext cx="1451428" cy="1461382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48" r:lo="rId49" r:qs="rId50" r:cs="rId51"/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35" name="Diagram 34"/>
                <p:cNvGraphicFramePr/>
                <p:nvPr>
                  <p:extLst>
                    <p:ext uri="{D42A27DB-BD31-4B8C-83A1-F6EECF244321}">
                      <p14:modId xmlns:p14="http://schemas.microsoft.com/office/powerpoint/2010/main" val="2535402344"/>
                    </p:ext>
                  </p:extLst>
                </p:nvPr>
              </p:nvGraphicFramePr>
              <p:xfrm>
                <a:off x="4796971" y="5176277"/>
                <a:ext cx="1524000" cy="1411860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52" r:lo="rId53" r:qs="rId54" r:cs="rId55"/>
                </a:graphicData>
              </a:graphic>
            </p:graphicFrame>
          </mc:Choice>
          <mc:Fallback xmlns="">
            <p:graphicFrame>
              <p:nvGraphicFramePr>
                <p:cNvPr id="35" name="Diagram 34"/>
                <p:cNvGraphicFramePr/>
                <p:nvPr>
                  <p:extLst>
                    <p:ext uri="{D42A27DB-BD31-4B8C-83A1-F6EECF244321}">
                      <p14:modId xmlns:p14="http://schemas.microsoft.com/office/powerpoint/2010/main" val="2535402344"/>
                    </p:ext>
                  </p:extLst>
                </p:nvPr>
              </p:nvGraphicFramePr>
              <p:xfrm>
                <a:off x="4796971" y="5176277"/>
                <a:ext cx="1524000" cy="1411860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57" r:lo="rId58" r:qs="rId59" r:cs="rId60"/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36" name="Diagram 35"/>
                <p:cNvGraphicFramePr/>
                <p:nvPr>
                  <p:extLst>
                    <p:ext uri="{D42A27DB-BD31-4B8C-83A1-F6EECF244321}">
                      <p14:modId xmlns:p14="http://schemas.microsoft.com/office/powerpoint/2010/main" val="3479975161"/>
                    </p:ext>
                  </p:extLst>
                </p:nvPr>
              </p:nvGraphicFramePr>
              <p:xfrm>
                <a:off x="7333576" y="5214158"/>
                <a:ext cx="1359816" cy="1495218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61" r:lo="rId62" r:qs="rId63" r:cs="rId64"/>
                </a:graphicData>
              </a:graphic>
            </p:graphicFrame>
          </mc:Choice>
          <mc:Fallback xmlns="">
            <p:graphicFrame>
              <p:nvGraphicFramePr>
                <p:cNvPr id="36" name="Diagram 35"/>
                <p:cNvGraphicFramePr/>
                <p:nvPr>
                  <p:extLst>
                    <p:ext uri="{D42A27DB-BD31-4B8C-83A1-F6EECF244321}">
                      <p14:modId xmlns:p14="http://schemas.microsoft.com/office/powerpoint/2010/main" val="3479975161"/>
                    </p:ext>
                  </p:extLst>
                </p:nvPr>
              </p:nvGraphicFramePr>
              <p:xfrm>
                <a:off x="7333576" y="5214158"/>
                <a:ext cx="1359816" cy="1495218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66" r:lo="rId67" r:qs="rId68" r:cs="rId69"/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3808868" y="5678891"/>
                  <a:ext cx="981533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bn-IN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&gt;</m:t>
                        </m:r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08868" y="5678891"/>
                  <a:ext cx="981533" cy="646331"/>
                </a:xfrm>
                <a:prstGeom prst="rect">
                  <a:avLst/>
                </a:prstGeom>
                <a:blipFill rotWithShape="0">
                  <a:blip r:embed="rId7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6352043" y="5678890"/>
                  <a:ext cx="981533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bn-IN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&gt;</m:t>
                        </m:r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52043" y="5678890"/>
                  <a:ext cx="981533" cy="646331"/>
                </a:xfrm>
                <a:prstGeom prst="rect">
                  <a:avLst/>
                </a:prstGeom>
                <a:blipFill rotWithShape="0">
                  <a:blip r:embed="rId7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94770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92914" y="348343"/>
            <a:ext cx="19449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8160883" y="640730"/>
            <a:ext cx="2414815" cy="6023430"/>
            <a:chOff x="8915400" y="595084"/>
            <a:chExt cx="2414815" cy="6023430"/>
          </a:xfrm>
        </p:grpSpPr>
        <p:sp>
          <p:nvSpPr>
            <p:cNvPr id="5" name="Rectangle 4"/>
            <p:cNvSpPr/>
            <p:nvPr/>
          </p:nvSpPr>
          <p:spPr>
            <a:xfrm>
              <a:off x="8915400" y="5950857"/>
              <a:ext cx="1444171" cy="667657"/>
            </a:xfrm>
            <a:prstGeom prst="rect">
              <a:avLst/>
            </a:prstGeom>
            <a:noFill/>
            <a:ln w="76200"/>
            <a:scene3d>
              <a:camera prst="isometricOffAxis1Top">
                <a:rot lat="17400000" lon="18000000" rev="3600000"/>
              </a:camera>
              <a:lightRig rig="threePt" dir="t"/>
            </a:scene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9390742" y="595084"/>
              <a:ext cx="348344" cy="5689601"/>
              <a:chOff x="9390742" y="595084"/>
              <a:chExt cx="348344" cy="5689601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9390742" y="595084"/>
                <a:ext cx="348344" cy="5689601"/>
              </a:xfrm>
              <a:prstGeom prst="rect">
                <a:avLst/>
              </a:prstGeom>
              <a:solidFill>
                <a:srgbClr val="00B0F0"/>
              </a:solidFill>
              <a:scene3d>
                <a:camera prst="orthographicFront"/>
                <a:lightRig rig="threePt" dir="t"/>
              </a:scene3d>
              <a:sp3d contourW="12700">
                <a:contourClr>
                  <a:srgbClr val="FF0000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9390742" y="3369067"/>
                <a:ext cx="348344" cy="2915618"/>
              </a:xfrm>
              <a:prstGeom prst="rect">
                <a:avLst/>
              </a:prstGeom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 contourW="12700">
                <a:contourClr>
                  <a:srgbClr val="FF0000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9390742" y="1899268"/>
                <a:ext cx="348344" cy="142693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9390742" y="1200150"/>
                <a:ext cx="348344" cy="677686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9802354" y="4088920"/>
                  <a:ext cx="942975" cy="6658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bn-IN" sz="24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১</m:t>
                          </m:r>
                        </m:num>
                        <m:den>
                          <m:r>
                            <a:rPr lang="bn-IN" sz="24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২</m:t>
                          </m:r>
                        </m:den>
                      </m:f>
                    </m:oMath>
                  </a14:m>
                  <a:r>
                    <a:rPr lang="bn-IN" sz="24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লাল</a:t>
                  </a:r>
                  <a:endParaRPr lang="en-US" sz="24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02354" y="4088920"/>
                  <a:ext cx="942975" cy="665823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b="-917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9802355" y="2331386"/>
                  <a:ext cx="942975" cy="6658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bn-IN" sz="24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১</m:t>
                          </m:r>
                        </m:num>
                        <m:den>
                          <m:r>
                            <a:rPr lang="bn-IN" sz="24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৪</m:t>
                          </m:r>
                        </m:den>
                      </m:f>
                    </m:oMath>
                  </a14:m>
                  <a:r>
                    <a:rPr lang="bn-IN" sz="24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কাল</a:t>
                  </a:r>
                  <a:endParaRPr lang="en-US" sz="24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02355" y="2331386"/>
                  <a:ext cx="942975" cy="665823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81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9802353" y="1239675"/>
                  <a:ext cx="942975" cy="7487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bn-IN" sz="24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১</m:t>
                            </m:r>
                          </m:num>
                          <m:den>
                            <m:r>
                              <a:rPr lang="bn-IN" sz="24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৮</m:t>
                            </m:r>
                          </m:den>
                        </m:f>
                        <m:r>
                          <a:rPr lang="bn-IN" sz="24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bn-IN" sz="24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সবুজ</m:t>
                        </m:r>
                      </m:oMath>
                    </m:oMathPara>
                  </a14:m>
                  <a:endParaRPr lang="en-US" sz="24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02353" y="1239675"/>
                  <a:ext cx="942975" cy="74879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9739086" y="677580"/>
                  <a:ext cx="159112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bn-IN" sz="24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বাকি</m:t>
                        </m:r>
                        <m:r>
                          <a:rPr lang="bn-IN" sz="24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bn-IN" sz="24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অংশ</m:t>
                        </m:r>
                        <m:r>
                          <a:rPr lang="bn-IN" sz="24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bn-IN" sz="24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নীল</m:t>
                        </m:r>
                      </m:oMath>
                    </m:oMathPara>
                  </a14:m>
                  <a:endParaRPr lang="en-US" sz="24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39086" y="677580"/>
                  <a:ext cx="1591129" cy="46166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1916" r="-229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731383" y="1797320"/>
                <a:ext cx="7429500" cy="10351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 খুটির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4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</m:den>
                    </m:f>
                  </m:oMath>
                </a14:m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অংশ লাল ,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৪</m:t>
                        </m:r>
                      </m:den>
                    </m:f>
                  </m:oMath>
                </a14:m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অংশ কাল,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৮</m:t>
                        </m:r>
                      </m:den>
                    </m:f>
                  </m:oMath>
                </a14:m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অংশ সবুজ এবং বাকি অংশ নীল করা হয়েছে।          </a:t>
                </a:r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383" y="1797320"/>
                <a:ext cx="7429500" cy="1035155"/>
              </a:xfrm>
              <a:prstGeom prst="rect">
                <a:avLst/>
              </a:prstGeom>
              <a:blipFill rotWithShape="0">
                <a:blip r:embed="rId6"/>
                <a:stretch>
                  <a:fillRect l="-1313" b="-12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854754" y="4265887"/>
            <a:ext cx="75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লাল, কাল এবং সবুজ রং এর ভগ্নাংশ গুলোকে সমহর ভগ্নাংশে প্রকাশ করে মানের অধঃক্রমে সাজাও।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42988" y="3534217"/>
            <a:ext cx="628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971" y="328612"/>
            <a:ext cx="849367" cy="60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451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allAtOnce"/>
      <p:bldP spid="20" grpId="0" build="p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71976" y="449850"/>
            <a:ext cx="2114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ভগ্নাংশের যোগ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89001" y="999112"/>
            <a:ext cx="2397124" cy="2158426"/>
            <a:chOff x="889001" y="999112"/>
            <a:chExt cx="2397124" cy="2158426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8" name="Diagram 7"/>
                <p:cNvGraphicFramePr/>
                <p:nvPr>
                  <p:extLst>
                    <p:ext uri="{D42A27DB-BD31-4B8C-83A1-F6EECF244321}">
                      <p14:modId xmlns:p14="http://schemas.microsoft.com/office/powerpoint/2010/main" val="1142160185"/>
                    </p:ext>
                  </p:extLst>
                </p:nvPr>
              </p:nvGraphicFramePr>
              <p:xfrm>
                <a:off x="889001" y="999112"/>
                <a:ext cx="2397124" cy="2158426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2" r:lo="rId3" r:qs="rId4" r:cs="rId5"/>
                </a:graphicData>
              </a:graphic>
            </p:graphicFrame>
          </mc:Choice>
          <mc:Fallback xmlns="">
            <p:graphicFrame>
              <p:nvGraphicFramePr>
                <p:cNvPr id="8" name="Diagram 7"/>
                <p:cNvGraphicFramePr/>
                <p:nvPr>
                  <p:extLst>
                    <p:ext uri="{D42A27DB-BD31-4B8C-83A1-F6EECF244321}">
                      <p14:modId xmlns:p14="http://schemas.microsoft.com/office/powerpoint/2010/main" val="1142160185"/>
                    </p:ext>
                  </p:extLst>
                </p:nvPr>
              </p:nvGraphicFramePr>
              <p:xfrm>
                <a:off x="889001" y="999112"/>
                <a:ext cx="2397124" cy="2158426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7" r:lo="rId8" r:qs="rId9" r:cs="rId10"/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 rot="1223418">
                  <a:off x="2328866" y="1736404"/>
                  <a:ext cx="528637" cy="7487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bn-IN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৪</m:t>
                            </m:r>
                          </m:num>
                          <m:den>
                            <m:r>
                              <a:rPr lang="bn-IN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৭</m:t>
                            </m:r>
                          </m:den>
                        </m:f>
                      </m:oMath>
                    </m:oMathPara>
                  </a14:m>
                  <a:endParaRPr lang="en-US" sz="2400" b="1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223418">
                  <a:off x="2328866" y="1736404"/>
                  <a:ext cx="528637" cy="748795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" name="TextBox 11"/>
          <p:cNvSpPr txBox="1"/>
          <p:nvPr/>
        </p:nvSpPr>
        <p:spPr>
          <a:xfrm>
            <a:off x="3243263" y="1877736"/>
            <a:ext cx="7572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57926" y="1877736"/>
            <a:ext cx="7572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675065" y="1082813"/>
            <a:ext cx="2640010" cy="2046150"/>
            <a:chOff x="3675065" y="1082813"/>
            <a:chExt cx="2640010" cy="2046150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9" name="Diagram 8"/>
                <p:cNvGraphicFramePr/>
                <p:nvPr>
                  <p:extLst>
                    <p:ext uri="{D42A27DB-BD31-4B8C-83A1-F6EECF244321}">
                      <p14:modId xmlns:p14="http://schemas.microsoft.com/office/powerpoint/2010/main" val="3553603634"/>
                    </p:ext>
                  </p:extLst>
                </p:nvPr>
              </p:nvGraphicFramePr>
              <p:xfrm>
                <a:off x="3675065" y="1082813"/>
                <a:ext cx="2640010" cy="2046150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12" r:lo="rId13" r:qs="rId14" r:cs="rId15"/>
                </a:graphicData>
              </a:graphic>
            </p:graphicFrame>
          </mc:Choice>
          <mc:Fallback xmlns="">
            <p:graphicFrame>
              <p:nvGraphicFramePr>
                <p:cNvPr id="9" name="Diagram 8"/>
                <p:cNvGraphicFramePr/>
                <p:nvPr>
                  <p:extLst>
                    <p:ext uri="{D42A27DB-BD31-4B8C-83A1-F6EECF244321}">
                      <p14:modId xmlns:p14="http://schemas.microsoft.com/office/powerpoint/2010/main" val="3553603634"/>
                    </p:ext>
                  </p:extLst>
                </p:nvPr>
              </p:nvGraphicFramePr>
              <p:xfrm>
                <a:off x="3675065" y="1082813"/>
                <a:ext cx="2640010" cy="2046150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17" r:lo="rId18" r:qs="rId19" r:cs="rId20"/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5129214" y="1877736"/>
                  <a:ext cx="600074" cy="743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bn-IN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২</m:t>
                            </m:r>
                          </m:num>
                          <m:den>
                            <m:r>
                              <a:rPr lang="bn-IN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৭</m:t>
                            </m:r>
                          </m:den>
                        </m:f>
                      </m:oMath>
                    </m:oMathPara>
                  </a14:m>
                  <a:endParaRPr lang="en-US" sz="2400" b="1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29214" y="1877736"/>
                  <a:ext cx="600074" cy="743665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" name="Group 4"/>
          <p:cNvGrpSpPr/>
          <p:nvPr/>
        </p:nvGrpSpPr>
        <p:grpSpPr>
          <a:xfrm>
            <a:off x="6846889" y="1098113"/>
            <a:ext cx="2239961" cy="2044125"/>
            <a:chOff x="6846889" y="1098113"/>
            <a:chExt cx="2239961" cy="2044125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0" name="Diagram 9"/>
                <p:cNvGraphicFramePr/>
                <p:nvPr>
                  <p:extLst>
                    <p:ext uri="{D42A27DB-BD31-4B8C-83A1-F6EECF244321}">
                      <p14:modId xmlns:p14="http://schemas.microsoft.com/office/powerpoint/2010/main" val="3136928088"/>
                    </p:ext>
                  </p:extLst>
                </p:nvPr>
              </p:nvGraphicFramePr>
              <p:xfrm>
                <a:off x="6846889" y="1098113"/>
                <a:ext cx="2239961" cy="2044125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22" r:lo="rId23" r:qs="rId24" r:cs="rId25"/>
                </a:graphicData>
              </a:graphic>
            </p:graphicFrame>
          </mc:Choice>
          <mc:Fallback xmlns="">
            <p:graphicFrame>
              <p:nvGraphicFramePr>
                <p:cNvPr id="10" name="Diagram 9"/>
                <p:cNvGraphicFramePr/>
                <p:nvPr>
                  <p:extLst>
                    <p:ext uri="{D42A27DB-BD31-4B8C-83A1-F6EECF244321}">
                      <p14:modId xmlns:p14="http://schemas.microsoft.com/office/powerpoint/2010/main" val="3136928088"/>
                    </p:ext>
                  </p:extLst>
                </p:nvPr>
              </p:nvGraphicFramePr>
              <p:xfrm>
                <a:off x="6846889" y="1098113"/>
                <a:ext cx="2239961" cy="2044125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27" r:lo="rId28" r:qs="rId29" r:cs="rId30"/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8086727" y="1883442"/>
                  <a:ext cx="671512" cy="74308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bn-IN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৬</m:t>
                            </m:r>
                          </m:num>
                          <m:den>
                            <m:r>
                              <a:rPr lang="bn-IN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৭</m:t>
                            </m:r>
                          </m:den>
                        </m:f>
                      </m:oMath>
                    </m:oMathPara>
                  </a14:m>
                  <a:endParaRPr lang="en-US" sz="2400" b="1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86727" y="1883442"/>
                  <a:ext cx="671512" cy="743089"/>
                </a:xfrm>
                <a:prstGeom prst="rect">
                  <a:avLst/>
                </a:prstGeom>
                <a:blipFill rotWithShape="0">
                  <a:blip r:embed="rId3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6" name="TextBox 15"/>
          <p:cNvSpPr txBox="1"/>
          <p:nvPr/>
        </p:nvSpPr>
        <p:spPr>
          <a:xfrm>
            <a:off x="1085851" y="4629151"/>
            <a:ext cx="10344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সমহরবিশিষ্ট কয়েকটি ভগ্নাংশের যোগফল একটি ভগ্নাংশ যার হর প্রদত্ত ভগ্নাংশের হর এবং যার লব প্রদত্ত ভগ্নাংশের লবগুলোর যোগফল।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3979" y="328613"/>
            <a:ext cx="990359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802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00551" y="285750"/>
            <a:ext cx="2500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ভগ্নাংশের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বিয়োগ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958291" y="955006"/>
            <a:ext cx="2840038" cy="2480733"/>
            <a:chOff x="958291" y="955006"/>
            <a:chExt cx="2840038" cy="2480733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3" name="Diagram 2"/>
                <p:cNvGraphicFramePr/>
                <p:nvPr>
                  <p:extLst>
                    <p:ext uri="{D42A27DB-BD31-4B8C-83A1-F6EECF244321}">
                      <p14:modId xmlns:p14="http://schemas.microsoft.com/office/powerpoint/2010/main" val="2334035261"/>
                    </p:ext>
                  </p:extLst>
                </p:nvPr>
              </p:nvGraphicFramePr>
              <p:xfrm>
                <a:off x="958291" y="955006"/>
                <a:ext cx="2840038" cy="2480733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2" r:lo="rId3" r:qs="rId4" r:cs="rId5"/>
                </a:graphicData>
              </a:graphic>
            </p:graphicFrame>
          </mc:Choice>
          <mc:Fallback xmlns="">
            <p:graphicFrame>
              <p:nvGraphicFramePr>
                <p:cNvPr id="3" name="Diagram 2"/>
                <p:cNvGraphicFramePr/>
                <p:nvPr>
                  <p:extLst>
                    <p:ext uri="{D42A27DB-BD31-4B8C-83A1-F6EECF244321}">
                      <p14:modId xmlns:p14="http://schemas.microsoft.com/office/powerpoint/2010/main" val="2334035261"/>
                    </p:ext>
                  </p:extLst>
                </p:nvPr>
              </p:nvGraphicFramePr>
              <p:xfrm>
                <a:off x="958291" y="955006"/>
                <a:ext cx="2840038" cy="2480733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7" r:lo="rId8" r:qs="rId9" r:cs="rId10"/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2528889" y="2100262"/>
                  <a:ext cx="614362" cy="7442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400" b="1" i="1" smtClean="0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bn-IN" sz="2400" b="1" i="1" smtClean="0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৫</m:t>
                            </m:r>
                          </m:num>
                          <m:den>
                            <m:r>
                              <a:rPr lang="bn-IN" sz="2400" b="1" i="1" smtClean="0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৭</m:t>
                            </m:r>
                            <m:r>
                              <a:rPr lang="bn-IN" sz="2400" b="1" i="1" smtClean="0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 </m:t>
                            </m:r>
                          </m:den>
                        </m:f>
                      </m:oMath>
                    </m:oMathPara>
                  </a14:m>
                  <a:endParaRPr lang="en-US" sz="2400" b="1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28889" y="2100262"/>
                  <a:ext cx="614362" cy="744243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Group 14"/>
          <p:cNvGrpSpPr/>
          <p:nvPr/>
        </p:nvGrpSpPr>
        <p:grpSpPr>
          <a:xfrm>
            <a:off x="3798328" y="947930"/>
            <a:ext cx="2840038" cy="2480733"/>
            <a:chOff x="3798328" y="947930"/>
            <a:chExt cx="2840038" cy="2480733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4" name="Diagram 3"/>
                <p:cNvGraphicFramePr/>
                <p:nvPr>
                  <p:extLst>
                    <p:ext uri="{D42A27DB-BD31-4B8C-83A1-F6EECF244321}">
                      <p14:modId xmlns:p14="http://schemas.microsoft.com/office/powerpoint/2010/main" val="2686355439"/>
                    </p:ext>
                  </p:extLst>
                </p:nvPr>
              </p:nvGraphicFramePr>
              <p:xfrm>
                <a:off x="3798328" y="947930"/>
                <a:ext cx="2840038" cy="2480733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12" r:lo="rId13" r:qs="rId14" r:cs="rId15"/>
                </a:graphicData>
              </a:graphic>
            </p:graphicFrame>
          </mc:Choice>
          <mc:Fallback xmlns="">
            <p:graphicFrame>
              <p:nvGraphicFramePr>
                <p:cNvPr id="4" name="Diagram 3"/>
                <p:cNvGraphicFramePr/>
                <p:nvPr>
                  <p:extLst>
                    <p:ext uri="{D42A27DB-BD31-4B8C-83A1-F6EECF244321}">
                      <p14:modId xmlns:p14="http://schemas.microsoft.com/office/powerpoint/2010/main" val="2686355439"/>
                    </p:ext>
                  </p:extLst>
                </p:nvPr>
              </p:nvGraphicFramePr>
              <p:xfrm>
                <a:off x="3798328" y="947930"/>
                <a:ext cx="2840038" cy="2480733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17" r:lo="rId18" r:qs="rId19" r:cs="rId20"/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032807" y="2207835"/>
                  <a:ext cx="450054" cy="7437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bn-IN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২</m:t>
                            </m:r>
                          </m:num>
                          <m:den>
                            <m:r>
                              <a:rPr lang="bn-IN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৭</m:t>
                            </m:r>
                            <m:r>
                              <a:rPr lang="bn-IN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 </m:t>
                            </m:r>
                          </m:den>
                        </m:f>
                      </m:oMath>
                    </m:oMathPara>
                  </a14:m>
                  <a:endParaRPr lang="en-US" sz="2400" b="1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32807" y="2207835"/>
                  <a:ext cx="450054" cy="743793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/>
          <p:cNvGrpSpPr/>
          <p:nvPr/>
        </p:nvGrpSpPr>
        <p:grpSpPr>
          <a:xfrm>
            <a:off x="7011483" y="859895"/>
            <a:ext cx="2840038" cy="2480733"/>
            <a:chOff x="7011483" y="859895"/>
            <a:chExt cx="2840038" cy="2480733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5" name="Diagram 4"/>
                <p:cNvGraphicFramePr/>
                <p:nvPr>
                  <p:extLst>
                    <p:ext uri="{D42A27DB-BD31-4B8C-83A1-F6EECF244321}">
                      <p14:modId xmlns:p14="http://schemas.microsoft.com/office/powerpoint/2010/main" val="1296128593"/>
                    </p:ext>
                  </p:extLst>
                </p:nvPr>
              </p:nvGraphicFramePr>
              <p:xfrm>
                <a:off x="7011483" y="859895"/>
                <a:ext cx="2840038" cy="2480733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22" r:lo="rId23" r:qs="rId24" r:cs="rId25"/>
                </a:graphicData>
              </a:graphic>
            </p:graphicFrame>
          </mc:Choice>
          <mc:Fallback xmlns="">
            <p:graphicFrame>
              <p:nvGraphicFramePr>
                <p:cNvPr id="5" name="Diagram 4"/>
                <p:cNvGraphicFramePr/>
                <p:nvPr>
                  <p:extLst>
                    <p:ext uri="{D42A27DB-BD31-4B8C-83A1-F6EECF244321}">
                      <p14:modId xmlns:p14="http://schemas.microsoft.com/office/powerpoint/2010/main" val="1296128593"/>
                    </p:ext>
                  </p:extLst>
                </p:nvPr>
              </p:nvGraphicFramePr>
              <p:xfrm>
                <a:off x="7011483" y="859895"/>
                <a:ext cx="2840038" cy="2480733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27" r:lo="rId28" r:qs="rId29" r:cs="rId30"/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8901256" y="1959177"/>
                  <a:ext cx="500062" cy="620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bn-IN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৩</m:t>
                          </m:r>
                        </m:num>
                        <m:den>
                          <m:r>
                            <a:rPr lang="bn-IN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৭</m:t>
                          </m:r>
                          <m:r>
                            <a:rPr lang="bn-IN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 </m:t>
                          </m:r>
                        </m:den>
                      </m:f>
                    </m:oMath>
                  </a14:m>
                  <a:r>
                    <a:rPr lang="bn-IN" sz="24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endParaRPr lang="en-US" sz="24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01256" y="1959177"/>
                  <a:ext cx="500062" cy="620554"/>
                </a:xfrm>
                <a:prstGeom prst="rect">
                  <a:avLst/>
                </a:prstGeom>
                <a:blipFill rotWithShape="0">
                  <a:blip r:embed="rId31"/>
                  <a:stretch>
                    <a:fillRect r="-6098" b="-127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" name="Rectangle 9"/>
          <p:cNvSpPr/>
          <p:nvPr/>
        </p:nvSpPr>
        <p:spPr>
          <a:xfrm>
            <a:off x="3398840" y="1043831"/>
            <a:ext cx="1116011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1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75787" y="1539136"/>
            <a:ext cx="125386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96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IN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14439" y="4509246"/>
            <a:ext cx="10344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সমহরবিশিষ্ট ভগ্নাংশের বিয়োগফল একটি ভগ্নাংশ যার হর প্রদত্ত ভগ্নাংশের হর এবং যার লব প্রদত্ত ভগ্নাংশের লবগুলোর বিয়োগফল।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3979" y="328613"/>
            <a:ext cx="990359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53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14850" y="628650"/>
            <a:ext cx="17859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095373" y="1314449"/>
            <a:ext cx="9127894" cy="1654691"/>
            <a:chOff x="609598" y="1771649"/>
            <a:chExt cx="9127894" cy="165469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598" y="1771650"/>
              <a:ext cx="2857500" cy="165469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7098" y="1771649"/>
              <a:ext cx="2833690" cy="1654691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0788" y="1771649"/>
              <a:ext cx="3436704" cy="1654691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14400" y="3486150"/>
                <a:ext cx="9615488" cy="19688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এক কৃষক তাঁর খন্ডে ২৫০ শতাংশ জমির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৩</m:t>
                        </m:r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num>
                      <m:den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৮</m:t>
                        </m:r>
                      </m:den>
                    </m:f>
                    <m:r>
                      <a:rPr lang="bn-IN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IN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অংশ</m:t>
                    </m:r>
                    <m:r>
                      <a:rPr lang="bn-IN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IN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পিয়াজ</m:t>
                    </m:r>
                    <m:r>
                      <a:rPr lang="bn-IN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এবং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৫</m:t>
                        </m:r>
                      </m:num>
                      <m:den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১২</m:t>
                        </m:r>
                      </m:den>
                    </m:f>
                    <m:r>
                      <a:rPr lang="bn-IN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 </m:t>
                    </m:r>
                  </m:oMath>
                </a14:m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অংশ রসুন চাষ করলেন এবং বাকি জমিতে ধান রোপন করলেন।</a:t>
                </a:r>
              </a:p>
              <a:p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4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৩</m:t>
                        </m:r>
                      </m:num>
                      <m:den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৮</m:t>
                        </m:r>
                      </m:den>
                    </m:f>
                  </m:oMath>
                </a14:m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এবং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৫</m:t>
                        </m:r>
                      </m:num>
                      <m:den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১২</m:t>
                        </m:r>
                      </m:den>
                    </m:f>
                  </m:oMath>
                </a14:m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এর সমতুল ভগ্নাংশ নির্ণয় কর।</a:t>
                </a:r>
              </a:p>
              <a:p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খ) জমির কত অংশ ধান চাষ করলেন তার পরিমান নির্ণয় কর। </a:t>
                </a:r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3486150"/>
                <a:ext cx="9615488" cy="1968872"/>
              </a:xfrm>
              <a:prstGeom prst="rect">
                <a:avLst/>
              </a:prstGeom>
              <a:blipFill rotWithShape="0">
                <a:blip r:embed="rId5"/>
                <a:stretch>
                  <a:fillRect l="-951" b="-6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3979" y="328613"/>
            <a:ext cx="990359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182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86275" y="385763"/>
            <a:ext cx="1228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57263" y="2626873"/>
                <a:ext cx="10787062" cy="666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২ । নিচের কোনটি অপ্রকৃত ভগ্নাংশ?         ক)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4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৫</m:t>
                        </m:r>
                      </m:num>
                      <m:den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৭</m:t>
                        </m:r>
                      </m:den>
                    </m:f>
                  </m:oMath>
                </a14:m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খ)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40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24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৭৫</m:t>
                        </m:r>
                      </m:num>
                      <m:den>
                        <m:r>
                          <a:rPr lang="bn-IN" sz="24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৭১</m:t>
                        </m:r>
                      </m:den>
                    </m:f>
                  </m:oMath>
                </a14:m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গ)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f>
                      <m:fPr>
                        <m:ctrlPr>
                          <a:rPr lang="en-US" sz="240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24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১৭</m:t>
                        </m:r>
                        <m:r>
                          <a:rPr lang="bn-IN" sz="24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num>
                      <m:den>
                        <m:r>
                          <a:rPr lang="bn-IN" sz="24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১৮</m:t>
                        </m:r>
                        <m:r>
                          <a:rPr lang="bn-IN" sz="24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ঘ)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4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৭</m:t>
                        </m:r>
                      </m:num>
                      <m:den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২৪</m:t>
                        </m:r>
                      </m:den>
                    </m:f>
                  </m:oMath>
                </a14:m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263" y="2626873"/>
                <a:ext cx="10787062" cy="666977"/>
              </a:xfrm>
              <a:prstGeom prst="rect">
                <a:avLst/>
              </a:prstGeom>
              <a:blipFill rotWithShape="0">
                <a:blip r:embed="rId2"/>
                <a:stretch>
                  <a:fillRect l="-847" r="-1751" b="-9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57263" y="1323355"/>
                <a:ext cx="10787062" cy="666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১। নিচের কোনটি প্রকৃত ভগ্নাংশ?         ক)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4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৭</m:t>
                        </m:r>
                      </m:num>
                      <m:den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৫</m:t>
                        </m:r>
                      </m:den>
                    </m:f>
                  </m:oMath>
                </a14:m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খ)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40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24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৭৫</m:t>
                        </m:r>
                      </m:num>
                      <m:den>
                        <m:r>
                          <a:rPr lang="bn-IN" sz="24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৭১</m:t>
                        </m:r>
                      </m:den>
                    </m:f>
                  </m:oMath>
                </a14:m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গ)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f>
                      <m:fPr>
                        <m:ctrlPr>
                          <a:rPr lang="en-US" sz="240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24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১৮</m:t>
                        </m:r>
                      </m:num>
                      <m:den>
                        <m:r>
                          <a:rPr lang="bn-IN" sz="24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১৭</m:t>
                        </m:r>
                        <m:r>
                          <a:rPr lang="bn-IN" sz="24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ঘ)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4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৭</m:t>
                        </m:r>
                      </m:num>
                      <m:den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২৪</m:t>
                        </m:r>
                      </m:den>
                    </m:f>
                  </m:oMath>
                </a14:m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263" y="1323355"/>
                <a:ext cx="10787062" cy="666977"/>
              </a:xfrm>
              <a:prstGeom prst="rect">
                <a:avLst/>
              </a:prstGeom>
              <a:blipFill rotWithShape="0">
                <a:blip r:embed="rId3"/>
                <a:stretch>
                  <a:fillRect l="-847" b="-9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57263" y="3877295"/>
                <a:ext cx="10787062" cy="666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৩ । নিচের কোনটি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4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৭</m:t>
                        </m:r>
                      </m:num>
                      <m:den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৯</m:t>
                        </m:r>
                      </m:den>
                    </m:f>
                  </m:oMath>
                </a14:m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এর সমতুল ভগ্নাংশ?         ক)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4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১৪</m:t>
                        </m:r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num>
                      <m:den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৯</m:t>
                        </m:r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খ)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40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24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২১</m:t>
                        </m:r>
                        <m:r>
                          <a:rPr lang="bn-IN" sz="24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num>
                      <m:den>
                        <m:r>
                          <a:rPr lang="bn-IN" sz="24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২৭</m:t>
                        </m:r>
                        <m:r>
                          <a:rPr lang="bn-IN" sz="24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গ)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f>
                      <m:fPr>
                        <m:ctrlPr>
                          <a:rPr lang="en-US" sz="240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24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১৭</m:t>
                        </m:r>
                        <m:r>
                          <a:rPr lang="bn-IN" sz="24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num>
                      <m:den>
                        <m:r>
                          <a:rPr lang="bn-IN" sz="24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১৯</m:t>
                        </m:r>
                        <m:r>
                          <a:rPr lang="bn-IN" sz="24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 </m:t>
                        </m:r>
                      </m:den>
                    </m:f>
                  </m:oMath>
                </a14:m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ঘ)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4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২১</m:t>
                        </m:r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num>
                      <m:den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১৮</m:t>
                        </m:r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263" y="3877295"/>
                <a:ext cx="10787062" cy="666977"/>
              </a:xfrm>
              <a:prstGeom prst="rect">
                <a:avLst/>
              </a:prstGeom>
              <a:blipFill rotWithShape="0">
                <a:blip r:embed="rId4"/>
                <a:stretch>
                  <a:fillRect l="-847" r="-9774" b="-9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257304" y="5385226"/>
            <a:ext cx="107870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।দুইটি ভগ্নাংশের হর একই হলে যে ভগ্নাংশের লব বড় সেই ভগ্নাংশটি-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ছোট     খ) বড়   গ) সমান   ঘ) অসমান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3979" y="328613"/>
            <a:ext cx="990359" cy="70485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9444037" y="1323355"/>
            <a:ext cx="1409941" cy="803604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350794" y="2626873"/>
            <a:ext cx="1100138" cy="6858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086601" y="4029075"/>
            <a:ext cx="364332" cy="41433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328863" y="5800725"/>
            <a:ext cx="828675" cy="3429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073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allAtOnce"/>
      <p:bldP spid="5" grpId="0"/>
      <p:bldP spid="6" grpId="0" build="allAtOnce"/>
      <p:bldP spid="8" grpId="0" animBg="1"/>
      <p:bldP spid="9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9151" y="328612"/>
            <a:ext cx="4057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খাতায় লিখে নাও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912" y="1013399"/>
            <a:ext cx="8543925" cy="35443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85825" y="5100638"/>
                <a:ext cx="10429875" cy="10351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ফাহিম আহমাদ তাঁর জমি থেকে বছরে ২০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১০</m:t>
                        </m:r>
                      </m:den>
                    </m:f>
                  </m:oMath>
                </a14:m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কুইন্টাল আমন ধান,৩০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4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২০</m:t>
                        </m:r>
                      </m:den>
                    </m:f>
                  </m:oMath>
                </a14:m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কুইন্টাল ইরি ধান এবং </a:t>
                </a:r>
                <a14:m>
                  <m:oMath xmlns:m="http://schemas.openxmlformats.org/officeDocument/2006/math">
                    <m:r>
                      <a:rPr lang="bn-IN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১০</m:t>
                    </m:r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৫০</m:t>
                        </m:r>
                      </m:den>
                    </m:f>
                  </m:oMath>
                </a14:m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কুইন্টাল আউশ ধান পেলেন।তিনি তাঁর জমি থেকে এক বছরে কত কুইন্টাল ধান পেয়েছেন? </a:t>
                </a:r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825" y="5100638"/>
                <a:ext cx="10429875" cy="1035155"/>
              </a:xfrm>
              <a:prstGeom prst="rect">
                <a:avLst/>
              </a:prstGeom>
              <a:blipFill rotWithShape="0">
                <a:blip r:embed="rId3"/>
                <a:stretch>
                  <a:fillRect l="-877" r="-584" b="-12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3979" y="328613"/>
            <a:ext cx="990359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63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9" y="328613"/>
            <a:ext cx="6477002" cy="62626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086601" y="1143000"/>
            <a:ext cx="475773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কথায় আছে অংক নয় আতংক।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আর এখন-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করোনাভাইরাস আতংক নয় সচেতন।</a:t>
            </a:r>
          </a:p>
          <a:p>
            <a:endParaRPr lang="bn-IN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করোনাভাইরাস থেকে মুক্তি পাওয়ার একমাত্র উপায় হল-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সর্বসময়  মহান আল্লাহকে স্মরণ করে সচেতনতা এবং স্বাস্থ্যবিধি মেনে চলা।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প্রয়োজন ছাড়া ঘর থেকে বের না হওয়া।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------------ইত্যাদি </a:t>
            </a:r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00188" y="819834"/>
            <a:ext cx="2814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 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3979" y="328613"/>
            <a:ext cx="990359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90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401795" y="1637732"/>
            <a:ext cx="5593241" cy="3508498"/>
            <a:chOff x="5401795" y="1637732"/>
            <a:chExt cx="5593241" cy="3508498"/>
          </a:xfrm>
        </p:grpSpPr>
        <p:sp>
          <p:nvSpPr>
            <p:cNvPr id="7" name="TextBox 6"/>
            <p:cNvSpPr txBox="1"/>
            <p:nvPr/>
          </p:nvSpPr>
          <p:spPr>
            <a:xfrm>
              <a:off x="5401795" y="3084127"/>
              <a:ext cx="4943801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2"/>
              <a:r>
                <a:rPr lang="bn-IN" sz="3200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শ্রেণিঃ </a:t>
              </a:r>
              <a:r>
                <a:rPr lang="en-US" sz="320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৬ষ্ঠ  </a:t>
              </a:r>
              <a:r>
                <a:rPr lang="bn-BD" sz="320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bn-IN" sz="32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  <a:p>
              <a:pPr lvl="2"/>
              <a:r>
                <a:rPr lang="bn-IN" sz="3200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বিষয়ঃ </a:t>
              </a:r>
              <a:r>
                <a:rPr lang="en-US" sz="3200" dirty="0" err="1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গণিত</a:t>
              </a:r>
              <a:r>
                <a:rPr lang="en-US" sz="320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bn-IN" sz="32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  <a:p>
              <a:pPr lvl="2"/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সময়-৫০ </a:t>
              </a:r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মিনিট</a:t>
              </a:r>
            </a:p>
            <a:p>
              <a:pPr lvl="2"/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তারিখ-</a:t>
              </a:r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১৮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/</a:t>
              </a:r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০</a:t>
              </a:r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৬</a:t>
              </a:r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/২০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20</a:t>
              </a:r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খ্রিঃ </a:t>
              </a:r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GB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94712" y="1637732"/>
              <a:ext cx="2200324" cy="2848134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1483999" y="582582"/>
            <a:ext cx="89861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5926676" y="1637732"/>
            <a:ext cx="59345" cy="425445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5793350" y="1901875"/>
            <a:ext cx="59345" cy="3529934"/>
          </a:xfrm>
          <a:prstGeom prst="line">
            <a:avLst/>
          </a:prstGeom>
          <a:ln w="5715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6060000" y="1901875"/>
            <a:ext cx="50402" cy="3529934"/>
          </a:xfrm>
          <a:prstGeom prst="line">
            <a:avLst/>
          </a:prstGeom>
          <a:ln w="571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1329943" y="1366782"/>
            <a:ext cx="4493079" cy="4635220"/>
            <a:chOff x="1329943" y="1366782"/>
            <a:chExt cx="4493079" cy="4635220"/>
          </a:xfrm>
        </p:grpSpPr>
        <p:sp>
          <p:nvSpPr>
            <p:cNvPr id="4" name="TextBox 3"/>
            <p:cNvSpPr txBox="1"/>
            <p:nvPr/>
          </p:nvSpPr>
          <p:spPr>
            <a:xfrm>
              <a:off x="1329943" y="3262791"/>
              <a:ext cx="4493079" cy="2739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মোঃ আব্দুল আলীম</a:t>
              </a:r>
            </a:p>
            <a:p>
              <a:r>
                <a:rPr lang="bn-BD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সহকারি শিক্ষক 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(</a:t>
              </a: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বি,এস-সি,বি,এড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) </a:t>
              </a:r>
            </a:p>
            <a:p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আইডি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- 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01080270781</a:t>
              </a:r>
              <a:endParaRPr lang="bn-BD" sz="2800" dirty="0">
                <a:latin typeface="Times New Roman" panose="02020603050405020304" pitchFamily="18" charset="0"/>
                <a:cs typeface="NikoshBAN" panose="02000000000000000000" pitchFamily="2" charset="0"/>
              </a:endParaRPr>
            </a:p>
            <a:p>
              <a:r>
                <a:rPr lang="bn-BD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কল্যাণপুর রওশনীয়া দাখিল মাদরাসা</a:t>
              </a:r>
            </a:p>
            <a:p>
              <a:r>
                <a:rPr lang="bn-BD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বেলকুচি, সিরাজগঞ্জ </a:t>
              </a:r>
            </a:p>
            <a:p>
              <a:r>
                <a:rPr lang="bn-BD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মোবাইল-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>
                  <a:latin typeface="Times New Roman" panose="02020603050405020304" pitchFamily="18" charset="0"/>
                  <a:cs typeface="NikoshBAN" panose="02000000000000000000" pitchFamily="2" charset="0"/>
                </a:rPr>
                <a:t>01717012389</a:t>
              </a:r>
              <a:endParaRPr lang="en-GB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5480" y="1366782"/>
              <a:ext cx="1641002" cy="1819695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3979" y="328613"/>
            <a:ext cx="990359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7222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27648" y="1338025"/>
            <a:ext cx="6713220" cy="4876800"/>
            <a:chOff x="274320" y="1630680"/>
            <a:chExt cx="6713220" cy="48768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320" y="1630680"/>
              <a:ext cx="6690360" cy="4876800"/>
            </a:xfrm>
            <a:prstGeom prst="rect">
              <a:avLst/>
            </a:prstGeom>
          </p:spPr>
        </p:pic>
        <p:grpSp>
          <p:nvGrpSpPr>
            <p:cNvPr id="3" name="Group 2"/>
            <p:cNvGrpSpPr/>
            <p:nvPr/>
          </p:nvGrpSpPr>
          <p:grpSpPr>
            <a:xfrm>
              <a:off x="3878580" y="1630680"/>
              <a:ext cx="3108960" cy="724109"/>
              <a:chOff x="4526280" y="619451"/>
              <a:chExt cx="3108960" cy="72410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" name="TextBox 3"/>
                  <p:cNvSpPr txBox="1"/>
                  <p:nvPr/>
                </p:nvSpPr>
                <p:spPr>
                  <a:xfrm>
                    <a:off x="4526280" y="619451"/>
                    <a:ext cx="2880360" cy="72410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4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fPr>
                            <m:num>
                              <m:r>
                                <a:rPr lang="bn-IN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৩</m:t>
                              </m:r>
                            </m:num>
                            <m:den>
                              <m:r>
                                <a:rPr lang="bn-IN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৪</m:t>
                              </m:r>
                            </m:den>
                          </m:f>
                        </m:oMath>
                      </m:oMathPara>
                    </a14:m>
                    <a:endParaRPr lang="en-US" dirty="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</mc:Choice>
            <mc:Fallback xmlns="">
              <p:sp>
                <p:nvSpPr>
                  <p:cNvPr id="4" name="TextBox 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26280" y="619451"/>
                    <a:ext cx="2880360" cy="724109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" name="TextBox 4"/>
              <p:cNvSpPr txBox="1"/>
              <p:nvPr/>
            </p:nvSpPr>
            <p:spPr>
              <a:xfrm>
                <a:off x="4785360" y="832400"/>
                <a:ext cx="28498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শতাংশ ধান রোপন করেছেন</a:t>
                </a:r>
                <a:endParaRPr lang="en-US" sz="2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sp>
        <p:nvSpPr>
          <p:cNvPr id="15" name="TextBox 14"/>
          <p:cNvSpPr txBox="1"/>
          <p:nvPr/>
        </p:nvSpPr>
        <p:spPr>
          <a:xfrm>
            <a:off x="3497580" y="487680"/>
            <a:ext cx="3261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চিত্রগুলো </a:t>
            </a:r>
            <a:r>
              <a:rPr lang="bn-IN" sz="2800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 করি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3979" y="328613"/>
            <a:ext cx="990359" cy="704850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6886150" y="1338025"/>
            <a:ext cx="5170171" cy="4601424"/>
            <a:chOff x="6886150" y="1338025"/>
            <a:chExt cx="5170171" cy="4601424"/>
          </a:xfrm>
        </p:grpSpPr>
        <p:grpSp>
          <p:nvGrpSpPr>
            <p:cNvPr id="10" name="Group 9"/>
            <p:cNvGrpSpPr/>
            <p:nvPr/>
          </p:nvGrpSpPr>
          <p:grpSpPr>
            <a:xfrm>
              <a:off x="6886150" y="1338025"/>
              <a:ext cx="5170171" cy="4601424"/>
              <a:chOff x="6971349" y="1613401"/>
              <a:chExt cx="5013960" cy="4601424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6971349" y="1613401"/>
                <a:ext cx="5013960" cy="3634740"/>
                <a:chOff x="6987540" y="62864"/>
                <a:chExt cx="5013960" cy="3634740"/>
              </a:xfrm>
            </p:grpSpPr>
            <p:pic>
              <p:nvPicPr>
                <p:cNvPr id="6" name="Picture 5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87540" y="62864"/>
                  <a:ext cx="5013960" cy="3634740"/>
                </a:xfrm>
                <a:prstGeom prst="rect">
                  <a:avLst/>
                </a:prstGeom>
              </p:spPr>
            </p:pic>
            <p:pic>
              <p:nvPicPr>
                <p:cNvPr id="7" name="Picture 6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039225" y="849873"/>
                  <a:ext cx="2962275" cy="2847731"/>
                </a:xfrm>
                <a:prstGeom prst="rect">
                  <a:avLst/>
                </a:prstGeom>
              </p:spPr>
            </p:pic>
          </p:grpSp>
          <p:cxnSp>
            <p:nvCxnSpPr>
              <p:cNvPr id="9" name="Straight Connector 8"/>
              <p:cNvCxnSpPr/>
              <p:nvPr/>
            </p:nvCxnSpPr>
            <p:spPr>
              <a:xfrm>
                <a:off x="9063990" y="2417688"/>
                <a:ext cx="0" cy="2847731"/>
              </a:xfrm>
              <a:prstGeom prst="line">
                <a:avLst/>
              </a:prstGeom>
              <a:ln w="7620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2" name="TextBox 11"/>
              <p:cNvSpPr txBox="1"/>
              <p:nvPr/>
            </p:nvSpPr>
            <p:spPr>
              <a:xfrm>
                <a:off x="7245667" y="4069080"/>
                <a:ext cx="156400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সবজি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/>
                  <p:cNvSpPr txBox="1"/>
                  <p:nvPr/>
                </p:nvSpPr>
                <p:spPr>
                  <a:xfrm>
                    <a:off x="7498080" y="5471160"/>
                    <a:ext cx="4480560" cy="743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fPr>
                            <m:num>
                              <m:r>
                                <a:rPr lang="bn-IN" sz="2400" b="0" i="1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২</m:t>
                              </m:r>
                            </m:num>
                            <m:den>
                              <m:r>
                                <a:rPr lang="bn-IN" sz="2400" b="0" i="1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৫</m:t>
                              </m:r>
                            </m:den>
                          </m:f>
                          <m:r>
                            <a:rPr lang="bn-IN" sz="2400" b="0" i="0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 </m:t>
                          </m:r>
                          <m:r>
                            <a:rPr lang="bn-IN" sz="2400" b="0" i="0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সবজি</m:t>
                          </m:r>
                          <m:r>
                            <a:rPr lang="bn-IN" sz="2400" b="0" i="0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 </m:t>
                          </m:r>
                          <m:r>
                            <a:rPr lang="bn-IN" sz="2400" b="0" i="0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ও</m:t>
                          </m:r>
                          <m:r>
                            <a:rPr lang="bn-IN" sz="24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fPr>
                            <m:num>
                              <m:r>
                                <a:rPr lang="bn-IN" sz="2400" b="0" i="1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৩</m:t>
                              </m:r>
                            </m:num>
                            <m:den>
                              <m:r>
                                <a:rPr lang="bn-IN" sz="2400" b="0" i="1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৫</m:t>
                              </m:r>
                            </m:den>
                          </m:f>
                          <m:r>
                            <a:rPr lang="bn-IN" sz="2400" b="0" i="0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  </m:t>
                          </m:r>
                          <m:r>
                            <a:rPr lang="bn-IN" sz="2400" b="0" i="0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আলু</m:t>
                          </m:r>
                          <m:r>
                            <a:rPr lang="bn-IN" sz="2400" b="0" i="0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 </m:t>
                          </m:r>
                          <m:r>
                            <a:rPr lang="bn-IN" sz="2400" b="0" i="0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চাষ</m:t>
                          </m:r>
                          <m:r>
                            <a:rPr lang="bn-IN" sz="2400" b="0" i="0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 </m:t>
                          </m:r>
                          <m:r>
                            <a:rPr lang="bn-IN" sz="2400" b="0" i="0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করেছেন</m:t>
                          </m:r>
                          <m:r>
                            <a:rPr lang="bn-IN" sz="2400" b="0" i="0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 </m:t>
                          </m:r>
                        </m:oMath>
                      </m:oMathPara>
                    </a14:m>
                    <a:endParaRPr lang="en-US" sz="2400" dirty="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</mc:Choice>
            <mc:Fallback xmlns="">
              <p:sp>
                <p:nvSpPr>
                  <p:cNvPr id="14" name="TextBox 1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98080" y="5471160"/>
                    <a:ext cx="4480560" cy="743665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7" name="TextBox 16"/>
            <p:cNvSpPr txBox="1"/>
            <p:nvPr/>
          </p:nvSpPr>
          <p:spPr>
            <a:xfrm>
              <a:off x="9563732" y="4134832"/>
              <a:ext cx="15640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আলু</a:t>
              </a:r>
              <a:r>
                <a: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5164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90240" y="508000"/>
            <a:ext cx="5974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ভগ্নাংশ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বিয়োগ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548607856"/>
              </p:ext>
            </p:extLst>
          </p:nvPr>
        </p:nvGraphicFramePr>
        <p:xfrm>
          <a:off x="788987" y="1862667"/>
          <a:ext cx="3611563" cy="2652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055609383"/>
              </p:ext>
            </p:extLst>
          </p:nvPr>
        </p:nvGraphicFramePr>
        <p:xfrm>
          <a:off x="7061199" y="2162705"/>
          <a:ext cx="3611563" cy="2652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793958196"/>
              </p:ext>
            </p:extLst>
          </p:nvPr>
        </p:nvGraphicFramePr>
        <p:xfrm>
          <a:off x="3917949" y="2034117"/>
          <a:ext cx="3611563" cy="2652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3979" y="328613"/>
            <a:ext cx="990359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6630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05789" y="853440"/>
            <a:ext cx="2386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36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3979" y="328613"/>
            <a:ext cx="990359" cy="70485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071813" y="1700213"/>
            <a:ext cx="5911214" cy="2729646"/>
            <a:chOff x="3071813" y="1700213"/>
            <a:chExt cx="5911214" cy="2729646"/>
          </a:xfrm>
        </p:grpSpPr>
        <p:grpSp>
          <p:nvGrpSpPr>
            <p:cNvPr id="3" name="Group 2"/>
            <p:cNvGrpSpPr/>
            <p:nvPr/>
          </p:nvGrpSpPr>
          <p:grpSpPr>
            <a:xfrm>
              <a:off x="3071813" y="2423875"/>
              <a:ext cx="5911214" cy="2005984"/>
              <a:chOff x="2643506" y="2035275"/>
              <a:chExt cx="5911214" cy="2005984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2643506" y="2035275"/>
                <a:ext cx="591121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800" dirty="0" smtClean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 </a:t>
                </a:r>
                <a:r>
                  <a:rPr lang="bn-IN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সাধারণ ভগ্নাংশগুলো ব্যাখ্যা করতে পারবে।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2643506" y="2772530"/>
                <a:ext cx="591121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800" dirty="0" smtClean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 </a:t>
                </a:r>
                <a:r>
                  <a:rPr lang="bn-IN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ভগ্নাংশের তুলনা করতে পারবে।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643506" y="3518039"/>
                <a:ext cx="591121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800" dirty="0" smtClean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 </a:t>
                </a:r>
                <a:r>
                  <a:rPr lang="bn-IN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ভগ্নাঙ্গের যোগ ও বিয়োগ করতে পারবে।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3071813" y="1700213"/>
              <a:ext cx="55006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পাঠশেষে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শিক্ষার্থীরা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-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9604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4217193" y="130704"/>
            <a:ext cx="3897313" cy="3080809"/>
            <a:chOff x="3710943" y="0"/>
            <a:chExt cx="3897313" cy="3080809"/>
          </a:xfrm>
        </p:grpSpPr>
        <p:grpSp>
          <p:nvGrpSpPr>
            <p:cNvPr id="10" name="Group 9"/>
            <p:cNvGrpSpPr/>
            <p:nvPr/>
          </p:nvGrpSpPr>
          <p:grpSpPr>
            <a:xfrm>
              <a:off x="3710943" y="0"/>
              <a:ext cx="3897313" cy="3080809"/>
              <a:chOff x="3710943" y="0"/>
              <a:chExt cx="3897313" cy="3080809"/>
            </a:xfrm>
          </p:grpSpPr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2" name="Diagram 1"/>
                  <p:cNvGraphicFramePr/>
                  <p:nvPr>
                    <p:extLst>
                      <p:ext uri="{D42A27DB-BD31-4B8C-83A1-F6EECF244321}">
                        <p14:modId xmlns:p14="http://schemas.microsoft.com/office/powerpoint/2010/main" val="889778580"/>
                      </p:ext>
                    </p:extLst>
                  </p:nvPr>
                </p:nvGraphicFramePr>
                <p:xfrm>
                  <a:off x="3710943" y="0"/>
                  <a:ext cx="3897313" cy="3080809"/>
                </p:xfrm>
                <a:graphic>
                  <a:graphicData uri="http://schemas.openxmlformats.org/drawingml/2006/diagram">
                    <dgm:relIds xmlns:dgm="http://schemas.openxmlformats.org/drawingml/2006/diagram" xmlns:r="http://schemas.openxmlformats.org/officeDocument/2006/relationships" r:dm="rId3" r:lo="rId4" r:qs="rId5" r:cs="rId6"/>
                  </a:graphicData>
                </a:graphic>
              </p:graphicFrame>
            </mc:Choice>
            <mc:Fallback xmlns="">
              <p:graphicFrame>
                <p:nvGraphicFramePr>
                  <p:cNvPr id="2" name="Diagram 1"/>
                  <p:cNvGraphicFramePr/>
                  <p:nvPr>
                    <p:extLst>
                      <p:ext uri="{D42A27DB-BD31-4B8C-83A1-F6EECF244321}">
                        <p14:modId xmlns:p14="http://schemas.microsoft.com/office/powerpoint/2010/main" val="889778580"/>
                      </p:ext>
                    </p:extLst>
                  </p:nvPr>
                </p:nvGraphicFramePr>
                <p:xfrm>
                  <a:off x="3710943" y="0"/>
                  <a:ext cx="3897313" cy="3080809"/>
                </p:xfrm>
                <a:graphic>
                  <a:graphicData uri="http://schemas.openxmlformats.org/drawingml/2006/diagram">
                    <dgm:relIds xmlns:dgm="http://schemas.openxmlformats.org/drawingml/2006/diagram" xmlns:r="http://schemas.openxmlformats.org/officeDocument/2006/relationships" r:dm="rId8" r:lo="rId9" r:qs="rId10" r:cs="rId11"/>
                  </a:graphicData>
                </a:graphic>
              </p:graphicFrame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" name="TextBox 2"/>
                  <p:cNvSpPr txBox="1"/>
                  <p:nvPr/>
                </p:nvSpPr>
                <p:spPr>
                  <a:xfrm>
                    <a:off x="5707382" y="619755"/>
                    <a:ext cx="400050" cy="74879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fPr>
                            <m:num>
                              <m:r>
                                <a:rPr lang="bn-IN" sz="2400" b="0" i="1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১</m:t>
                              </m:r>
                            </m:num>
                            <m:den>
                              <m:r>
                                <a:rPr lang="bn-IN" sz="2400" b="0" i="1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৪</m:t>
                              </m:r>
                            </m:den>
                          </m:f>
                        </m:oMath>
                      </m:oMathPara>
                    </a14:m>
                    <a:endParaRPr lang="en-US" dirty="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</mc:Choice>
            <mc:Fallback xmlns="">
              <p:sp>
                <p:nvSpPr>
                  <p:cNvPr id="3" name="TextBox 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07382" y="619755"/>
                    <a:ext cx="400050" cy="748795"/>
                  </a:xfrm>
                  <a:prstGeom prst="rect">
                    <a:avLst/>
                  </a:prstGeom>
                  <a:blipFill rotWithShape="0"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5178745" y="1744026"/>
                  <a:ext cx="528637" cy="7241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bn-IN" sz="24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৩</m:t>
                            </m:r>
                          </m:num>
                          <m:den>
                            <m:r>
                              <a:rPr lang="bn-IN" sz="24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৪</m:t>
                            </m:r>
                          </m:den>
                        </m:f>
                      </m:oMath>
                    </m:oMathPara>
                  </a14:m>
                  <a:endParaRPr lang="en-US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78745" y="1744026"/>
                  <a:ext cx="528637" cy="724109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" name="TextBox 4"/>
          <p:cNvSpPr txBox="1"/>
          <p:nvPr/>
        </p:nvSpPr>
        <p:spPr>
          <a:xfrm>
            <a:off x="5684995" y="3290168"/>
            <a:ext cx="1514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প্রকৃত ভগ্নাংশ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072414" y="4696179"/>
                <a:ext cx="4186872" cy="6506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অপ্রকৃত ভগ্নাংশঃ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৩</m:t>
                        </m:r>
                      </m:num>
                      <m:den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</m:den>
                    </m:f>
                  </m:oMath>
                </a14:m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40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24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৫</m:t>
                        </m:r>
                      </m:num>
                      <m:den>
                        <m:r>
                          <a:rPr lang="bn-IN" sz="24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  </m:t>
                        </m:r>
                        <m:r>
                          <a:rPr lang="bn-IN" sz="24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৩</m:t>
                        </m:r>
                      </m:den>
                    </m:f>
                    <m:r>
                      <a:rPr lang="bn-IN" sz="2400" b="0" i="0" dirty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,</m:t>
                    </m:r>
                    <m:f>
                      <m:fPr>
                        <m:ctrlPr>
                          <a:rPr lang="bn-IN" sz="24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24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৭</m:t>
                        </m:r>
                      </m:num>
                      <m:den>
                        <m:r>
                          <a:rPr lang="bn-IN" sz="24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৫</m:t>
                        </m:r>
                      </m:den>
                    </m:f>
                    <m:r>
                      <a:rPr lang="bn-IN" sz="2400" b="0" i="0" dirty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 </m:t>
                    </m:r>
                    <m:r>
                      <a:rPr lang="bn-IN" sz="2400" b="0" i="0" dirty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ইত্যাদি</m:t>
                    </m:r>
                  </m:oMath>
                </a14:m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2414" y="4696179"/>
                <a:ext cx="4186872" cy="650691"/>
              </a:xfrm>
              <a:prstGeom prst="rect">
                <a:avLst/>
              </a:prstGeom>
              <a:blipFill rotWithShape="0">
                <a:blip r:embed="rId14"/>
                <a:stretch>
                  <a:fillRect l="-2183" b="-9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0008374"/>
              </p:ext>
            </p:extLst>
          </p:nvPr>
        </p:nvGraphicFramePr>
        <p:xfrm>
          <a:off x="6026150" y="3211513"/>
          <a:ext cx="1397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" name="Equation" r:id="rId15" imgW="139680" imgH="431640" progId="Equation.3">
                  <p:embed/>
                </p:oleObj>
              </mc:Choice>
              <mc:Fallback>
                <p:oleObj name="Equation" r:id="rId15" imgW="13968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026150" y="3211513"/>
                        <a:ext cx="1397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3979" y="328613"/>
            <a:ext cx="990359" cy="7048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19042046">
            <a:off x="-6180" y="1246207"/>
            <a:ext cx="3086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প্রকার ভগ্নাংশ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21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68925" y="814388"/>
            <a:ext cx="1728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মিশ্র ভগ্নাংশ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548856" y="1376892"/>
            <a:ext cx="4868862" cy="2552171"/>
            <a:chOff x="1660525" y="1491191"/>
            <a:chExt cx="4868862" cy="2552171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3" name="Diagram 2"/>
                <p:cNvGraphicFramePr/>
                <p:nvPr>
                  <p:extLst>
                    <p:ext uri="{D42A27DB-BD31-4B8C-83A1-F6EECF244321}">
                      <p14:modId xmlns:p14="http://schemas.microsoft.com/office/powerpoint/2010/main" val="2901377933"/>
                    </p:ext>
                  </p:extLst>
                </p:nvPr>
              </p:nvGraphicFramePr>
              <p:xfrm>
                <a:off x="1660525" y="1491191"/>
                <a:ext cx="2825750" cy="2466447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2" r:lo="rId3" r:qs="rId4" r:cs="rId5"/>
                </a:graphicData>
              </a:graphic>
            </p:graphicFrame>
          </mc:Choice>
          <mc:Fallback xmlns="">
            <p:graphicFrame>
              <p:nvGraphicFramePr>
                <p:cNvPr id="3" name="Diagram 2"/>
                <p:cNvGraphicFramePr/>
                <p:nvPr>
                  <p:extLst>
                    <p:ext uri="{D42A27DB-BD31-4B8C-83A1-F6EECF244321}">
                      <p14:modId xmlns:p14="http://schemas.microsoft.com/office/powerpoint/2010/main" val="2901377933"/>
                    </p:ext>
                  </p:extLst>
                </p:nvPr>
              </p:nvGraphicFramePr>
              <p:xfrm>
                <a:off x="1660525" y="1491191"/>
                <a:ext cx="2825750" cy="2466447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7" r:lo="rId8" r:qs="rId9" r:cs="rId10"/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4" name="Diagram 3"/>
                <p:cNvGraphicFramePr/>
                <p:nvPr>
                  <p:extLst>
                    <p:ext uri="{D42A27DB-BD31-4B8C-83A1-F6EECF244321}">
                      <p14:modId xmlns:p14="http://schemas.microsoft.com/office/powerpoint/2010/main" val="2498227780"/>
                    </p:ext>
                  </p:extLst>
                </p:nvPr>
              </p:nvGraphicFramePr>
              <p:xfrm>
                <a:off x="3703637" y="1576915"/>
                <a:ext cx="2825750" cy="2466447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11" r:lo="rId12" r:qs="rId13" r:cs="rId14"/>
                </a:graphicData>
              </a:graphic>
            </p:graphicFrame>
          </mc:Choice>
          <mc:Fallback xmlns="">
            <p:graphicFrame>
              <p:nvGraphicFramePr>
                <p:cNvPr id="4" name="Diagram 3"/>
                <p:cNvGraphicFramePr/>
                <p:nvPr>
                  <p:extLst>
                    <p:ext uri="{D42A27DB-BD31-4B8C-83A1-F6EECF244321}">
                      <p14:modId xmlns:p14="http://schemas.microsoft.com/office/powerpoint/2010/main" val="2498227780"/>
                    </p:ext>
                  </p:extLst>
                </p:nvPr>
              </p:nvGraphicFramePr>
              <p:xfrm>
                <a:off x="3703637" y="1576915"/>
                <a:ext cx="2825750" cy="2466447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16" r:lo="rId17" r:qs="rId18" r:cs="rId19"/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4572000" y="2828925"/>
                  <a:ext cx="671513" cy="7241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bn-IN" sz="24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৩</m:t>
                            </m:r>
                          </m:num>
                          <m:den>
                            <m:r>
                              <a:rPr lang="bn-IN" sz="24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৪</m:t>
                            </m:r>
                          </m:den>
                        </m:f>
                      </m:oMath>
                    </m:oMathPara>
                  </a14:m>
                  <a:endParaRPr lang="en-US" sz="24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2000" y="2828925"/>
                  <a:ext cx="671513" cy="724109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254499" y="3929063"/>
                <a:ext cx="3457576" cy="7083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মিশ্র ভগ্নাংশে প্রকাশঃ  </a:t>
                </a:r>
                <a14:m>
                  <m:oMath xmlns:m="http://schemas.openxmlformats.org/officeDocument/2006/math">
                    <m:r>
                      <a:rPr lang="bn-IN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১</m:t>
                    </m:r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৩</m:t>
                        </m:r>
                      </m:num>
                      <m:den>
                        <m:r>
                          <a:rPr lang="bn-IN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৪</m:t>
                        </m:r>
                        <m:r>
                          <a:rPr lang="bn-IN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den>
                    </m:f>
                  </m:oMath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4499" y="3929063"/>
                <a:ext cx="3457576" cy="708399"/>
              </a:xfrm>
              <a:prstGeom prst="rect">
                <a:avLst/>
              </a:prstGeom>
              <a:blipFill rotWithShape="0">
                <a:blip r:embed="rId21"/>
                <a:stretch>
                  <a:fillRect l="-3704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254498" y="5015775"/>
                <a:ext cx="5475289" cy="83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মিশ্র ভগ্নাংশ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8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পূর্ণসংখ্যা</m:t>
                        </m:r>
                        <m:r>
                          <a:rPr lang="bn-I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a:rPr lang="bn-I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হর</m:t>
                        </m:r>
                        <m:r>
                          <a:rPr lang="bn-I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bn-I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লব</m:t>
                        </m:r>
                      </m:num>
                      <m:den>
                        <m:r>
                          <a:rPr lang="bn-IN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হর</m:t>
                        </m:r>
                      </m:den>
                    </m:f>
                  </m:oMath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4498" y="5015775"/>
                <a:ext cx="5475289" cy="839332"/>
              </a:xfrm>
              <a:prstGeom prst="rect">
                <a:avLst/>
              </a:prstGeom>
              <a:blipFill rotWithShape="0">
                <a:blip r:embed="rId22"/>
                <a:stretch>
                  <a:fillRect l="-2339" b="-94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3979" y="328613"/>
            <a:ext cx="990359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011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57700" y="571500"/>
            <a:ext cx="2043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সমতুল ভগ্নাংশ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6322" y="1341446"/>
            <a:ext cx="4095114" cy="3136516"/>
            <a:chOff x="26322" y="1341446"/>
            <a:chExt cx="4095114" cy="3136516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25" name="Diagram 24"/>
                <p:cNvGraphicFramePr/>
                <p:nvPr>
                  <p:extLst>
                    <p:ext uri="{D42A27DB-BD31-4B8C-83A1-F6EECF244321}">
                      <p14:modId xmlns:p14="http://schemas.microsoft.com/office/powerpoint/2010/main" val="2566063742"/>
                    </p:ext>
                  </p:extLst>
                </p:nvPr>
              </p:nvGraphicFramePr>
              <p:xfrm>
                <a:off x="26322" y="1341446"/>
                <a:ext cx="4095114" cy="3136516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2" r:lo="rId3" r:qs="rId4" r:cs="rId5"/>
                </a:graphicData>
              </a:graphic>
            </p:graphicFrame>
          </mc:Choice>
          <mc:Fallback xmlns="">
            <p:graphicFrame>
              <p:nvGraphicFramePr>
                <p:cNvPr id="25" name="Diagram 24"/>
                <p:cNvGraphicFramePr/>
                <p:nvPr>
                  <p:extLst>
                    <p:ext uri="{D42A27DB-BD31-4B8C-83A1-F6EECF244321}">
                      <p14:modId xmlns:p14="http://schemas.microsoft.com/office/powerpoint/2010/main" val="2566063742"/>
                    </p:ext>
                  </p:extLst>
                </p:nvPr>
              </p:nvGraphicFramePr>
              <p:xfrm>
                <a:off x="26322" y="1341446"/>
                <a:ext cx="4095114" cy="3136516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7" r:lo="rId8" r:qs="rId9" r:cs="rId10"/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2376108" y="2276997"/>
                  <a:ext cx="227626" cy="52995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bn-IN" b="0" i="1" smtClean="0">
                                <a:latin typeface="Cambria Math" panose="02040503050406030204" pitchFamily="18" charset="0"/>
                              </a:rPr>
                              <m:t>১</m:t>
                            </m:r>
                          </m:num>
                          <m:den>
                            <m:r>
                              <a:rPr lang="bn-IN" b="0" i="1" smtClean="0">
                                <a:latin typeface="Cambria Math" panose="02040503050406030204" pitchFamily="18" charset="0"/>
                              </a:rPr>
                              <m:t>৩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76108" y="2276997"/>
                  <a:ext cx="227626" cy="529953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2148482" y="3187087"/>
                  <a:ext cx="227626" cy="52995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bn-IN" b="0" i="1" smtClean="0">
                                <a:latin typeface="Cambria Math" panose="02040503050406030204" pitchFamily="18" charset="0"/>
                              </a:rPr>
                              <m:t>২</m:t>
                            </m:r>
                          </m:num>
                          <m:den>
                            <m:r>
                              <a:rPr lang="bn-IN" b="0" i="1" smtClean="0">
                                <a:latin typeface="Cambria Math" panose="02040503050406030204" pitchFamily="18" charset="0"/>
                              </a:rPr>
                              <m:t>৩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8482" y="3187087"/>
                  <a:ext cx="227626" cy="529953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Group 3"/>
          <p:cNvGrpSpPr/>
          <p:nvPr/>
        </p:nvGrpSpPr>
        <p:grpSpPr>
          <a:xfrm>
            <a:off x="7043738" y="1295698"/>
            <a:ext cx="4820919" cy="3447666"/>
            <a:chOff x="6947217" y="1295698"/>
            <a:chExt cx="4917440" cy="3447666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24" name="Diagram 23"/>
                <p:cNvGraphicFramePr/>
                <p:nvPr>
                  <p:extLst>
                    <p:ext uri="{D42A27DB-BD31-4B8C-83A1-F6EECF244321}">
                      <p14:modId xmlns:p14="http://schemas.microsoft.com/office/powerpoint/2010/main" val="4267497753"/>
                    </p:ext>
                  </p:extLst>
                </p:nvPr>
              </p:nvGraphicFramePr>
              <p:xfrm>
                <a:off x="6947217" y="1295698"/>
                <a:ext cx="4917440" cy="3447666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14" r:lo="rId15" r:qs="rId16" r:cs="rId17"/>
                </a:graphicData>
              </a:graphic>
            </p:graphicFrame>
          </mc:Choice>
          <mc:Fallback xmlns="">
            <p:graphicFrame>
              <p:nvGraphicFramePr>
                <p:cNvPr id="24" name="Diagram 23"/>
                <p:cNvGraphicFramePr/>
                <p:nvPr>
                  <p:extLst>
                    <p:ext uri="{D42A27DB-BD31-4B8C-83A1-F6EECF244321}">
                      <p14:modId xmlns:p14="http://schemas.microsoft.com/office/powerpoint/2010/main" val="4267497753"/>
                    </p:ext>
                  </p:extLst>
                </p:nvPr>
              </p:nvGraphicFramePr>
              <p:xfrm>
                <a:off x="6947217" y="1295698"/>
                <a:ext cx="4917440" cy="3447666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19" r:lo="rId20" r:qs="rId21" r:cs="rId22"/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9344512" y="2213809"/>
                  <a:ext cx="328126" cy="52995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bn-IN" b="0" i="1" smtClean="0">
                                <a:latin typeface="Cambria Math" panose="02040503050406030204" pitchFamily="18" charset="0"/>
                              </a:rPr>
                              <m:t>২</m:t>
                            </m:r>
                          </m:num>
                          <m:den>
                            <m:r>
                              <a:rPr lang="bn-IN" b="0" i="1" smtClean="0">
                                <a:latin typeface="Cambria Math" panose="02040503050406030204" pitchFamily="18" charset="0"/>
                              </a:rPr>
                              <m:t>৬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44512" y="2213809"/>
                  <a:ext cx="328126" cy="529953"/>
                </a:xfrm>
                <a:prstGeom prst="rect">
                  <a:avLst/>
                </a:prstGeom>
                <a:blipFill rotWithShape="0"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9100856" y="3451935"/>
                  <a:ext cx="243656" cy="53021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bn-IN" b="0" i="1" smtClean="0">
                                <a:latin typeface="Cambria Math" panose="02040503050406030204" pitchFamily="18" charset="0"/>
                              </a:rPr>
                              <m:t>৪</m:t>
                            </m:r>
                          </m:num>
                          <m:den>
                            <m:r>
                              <a:rPr lang="bn-IN" b="0" i="1" smtClean="0">
                                <a:latin typeface="Cambria Math" panose="02040503050406030204" pitchFamily="18" charset="0"/>
                              </a:rPr>
                              <m:t>৬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00856" y="3451935"/>
                  <a:ext cx="243656" cy="530210"/>
                </a:xfrm>
                <a:prstGeom prst="rect">
                  <a:avLst/>
                </a:prstGeom>
                <a:blipFill rotWithShape="0"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357687" y="2170722"/>
                <a:ext cx="2971800" cy="6451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৩</m:t>
                        </m:r>
                      </m:den>
                    </m:f>
                  </m:oMath>
                </a14:m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এর সমতুল ভগ্নাংশ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4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</m:num>
                      <m:den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৬</m:t>
                        </m:r>
                      </m:den>
                    </m:f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7687" y="2170722"/>
                <a:ext cx="2971800" cy="645113"/>
              </a:xfrm>
              <a:prstGeom prst="rect">
                <a:avLst/>
              </a:prstGeom>
              <a:blipFill rotWithShape="0">
                <a:blip r:embed="rId25"/>
                <a:stretch>
                  <a:fillRect b="-12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302588" y="3187087"/>
                <a:ext cx="2871787" cy="6451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</m:num>
                      <m:den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৩</m:t>
                        </m:r>
                      </m:den>
                    </m:f>
                  </m:oMath>
                </a14:m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এর সমতুল ভগ্নাংশ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4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৪</m:t>
                        </m:r>
                      </m:num>
                      <m:den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৬</m:t>
                        </m:r>
                      </m:den>
                    </m:f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2588" y="3187087"/>
                <a:ext cx="2871787" cy="645113"/>
              </a:xfrm>
              <a:prstGeom prst="rect">
                <a:avLst/>
              </a:prstGeom>
              <a:blipFill rotWithShape="0">
                <a:blip r:embed="rId26"/>
                <a:stretch>
                  <a:fillRect b="-12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385763" y="4789353"/>
            <a:ext cx="11372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কোনো ভগ্নাংশের লব ও হরকে শুন্য ছাড়া একই সংখ্যা দিয়ে গুণ বা ভাগ করলে প্রদত্ত ভগ্নাংশের সমতুল ভগ্নাংশ পাওয়া যায়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3979" y="328613"/>
            <a:ext cx="990359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446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uild="p"/>
      <p:bldP spid="34" grpId="0"/>
      <p:bldP spid="3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829176" y="785813"/>
            <a:ext cx="1771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760005" y="4317832"/>
            <a:ext cx="4950618" cy="1616369"/>
            <a:chOff x="2760005" y="4317832"/>
            <a:chExt cx="4950618" cy="1616369"/>
          </a:xfrm>
        </p:grpSpPr>
        <p:sp>
          <p:nvSpPr>
            <p:cNvPr id="4" name="TextBox 3"/>
            <p:cNvSpPr txBox="1"/>
            <p:nvPr/>
          </p:nvSpPr>
          <p:spPr>
            <a:xfrm>
              <a:off x="2760005" y="4317832"/>
              <a:ext cx="49506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নিচের ভগ্নাংশগুলোকে সমতুল ভগ্নাংশে প্রকাশ করঃ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000382" y="5286844"/>
                  <a:ext cx="3186113" cy="6473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bn-IN" sz="24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৩</m:t>
                          </m:r>
                        </m:num>
                        <m:den>
                          <m:r>
                            <a:rPr lang="bn-IN" sz="24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৫</m:t>
                          </m:r>
                        </m:den>
                      </m:f>
                    </m:oMath>
                  </a14:m>
                  <a:r>
                    <a:rPr lang="bn-IN" sz="24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 ,      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bn-IN" sz="24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৫</m:t>
                          </m:r>
                        </m:num>
                        <m:den>
                          <m:r>
                            <a:rPr lang="bn-IN" sz="24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৭</m:t>
                          </m:r>
                        </m:den>
                      </m:f>
                    </m:oMath>
                  </a14:m>
                  <a:r>
                    <a:rPr lang="bn-IN" sz="24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 ,      </a:t>
                  </a:r>
                  <a14:m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f>
                        <m:f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bn-IN" sz="2400" b="0" i="1" dirty="0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৪</m:t>
                          </m:r>
                        </m:num>
                        <m:den>
                          <m:r>
                            <a:rPr lang="bn-IN" sz="2400" b="0" i="1" dirty="0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৯</m:t>
                          </m:r>
                          <m:r>
                            <a:rPr lang="bn-IN" sz="2400" b="0" i="1" dirty="0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 </m:t>
                          </m:r>
                        </m:den>
                      </m:f>
                    </m:oMath>
                  </a14:m>
                  <a:endParaRPr lang="en-US" sz="24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00382" y="5286844"/>
                  <a:ext cx="3186113" cy="647357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b="-1226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087" y="1309033"/>
            <a:ext cx="7186613" cy="27164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3979" y="328613"/>
            <a:ext cx="990359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332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844</TotalTime>
  <Words>378</Words>
  <Application>Microsoft Office PowerPoint</Application>
  <PresentationFormat>Widescreen</PresentationFormat>
  <Paragraphs>142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NikoshBAN</vt:lpstr>
      <vt:lpstr>Symbol</vt:lpstr>
      <vt:lpstr>Times New Roman</vt:lpstr>
      <vt:lpstr>Vrinda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B.Sc</dc:creator>
  <cp:lastModifiedBy>B.Sc</cp:lastModifiedBy>
  <cp:revision>101</cp:revision>
  <dcterms:created xsi:type="dcterms:W3CDTF">2020-05-22T08:53:41Z</dcterms:created>
  <dcterms:modified xsi:type="dcterms:W3CDTF">2020-06-20T06:51:30Z</dcterms:modified>
</cp:coreProperties>
</file>