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84" r:id="rId4"/>
    <p:sldId id="260" r:id="rId5"/>
    <p:sldId id="261" r:id="rId6"/>
    <p:sldId id="262" r:id="rId7"/>
    <p:sldId id="285" r:id="rId8"/>
    <p:sldId id="264" r:id="rId9"/>
    <p:sldId id="265" r:id="rId10"/>
    <p:sldId id="275" r:id="rId11"/>
    <p:sldId id="295" r:id="rId12"/>
    <p:sldId id="291" r:id="rId13"/>
    <p:sldId id="290" r:id="rId14"/>
    <p:sldId id="286" r:id="rId15"/>
    <p:sldId id="293" r:id="rId16"/>
    <p:sldId id="266" r:id="rId17"/>
    <p:sldId id="278" r:id="rId18"/>
    <p:sldId id="279" r:id="rId19"/>
    <p:sldId id="274" r:id="rId20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FC1"/>
    <a:srgbClr val="C5E5DD"/>
    <a:srgbClr val="D0DECC"/>
    <a:srgbClr val="963A92"/>
    <a:srgbClr val="33CC33"/>
    <a:srgbClr val="660033"/>
    <a:srgbClr val="9A2681"/>
    <a:srgbClr val="CCFF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9" autoAdjust="0"/>
  </p:normalViewPr>
  <p:slideViewPr>
    <p:cSldViewPr>
      <p:cViewPr>
        <p:scale>
          <a:sx n="60" d="100"/>
          <a:sy n="60" d="100"/>
        </p:scale>
        <p:origin x="-408" y="-16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97C7E306-96F7-4967-ACCA-AE4E8CA2CA18}" type="datetime1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923C0869-B4F1-4A93-AF82-19B8AF5E0DBC}" type="datetime1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EDABB026-F350-40F0-A4C6-4D975426666A}" type="datetime1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4638"/>
            <a:ext cx="111093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8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513" y="2130425"/>
            <a:ext cx="10493375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025" y="3886200"/>
            <a:ext cx="864235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4638"/>
            <a:ext cx="111093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38" y="1600200"/>
            <a:ext cx="1110932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5" y="4406900"/>
            <a:ext cx="1049337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4725" y="2906713"/>
            <a:ext cx="1049337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4638"/>
            <a:ext cx="111093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00200"/>
            <a:ext cx="5478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5478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4638"/>
            <a:ext cx="1110932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38" y="1535113"/>
            <a:ext cx="54546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38" y="2174875"/>
            <a:ext cx="54546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625" y="1535113"/>
            <a:ext cx="54562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625" y="2174875"/>
            <a:ext cx="54562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4638"/>
            <a:ext cx="111093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8AF8EFD0-ED1C-425B-A461-E4977F7327B0}" type="datetime1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3050"/>
            <a:ext cx="40608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0" y="273050"/>
            <a:ext cx="690086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538" y="1435100"/>
            <a:ext cx="40608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350" y="4800600"/>
            <a:ext cx="740727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350" y="612775"/>
            <a:ext cx="740727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350" y="5367338"/>
            <a:ext cx="740727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8" y="274638"/>
            <a:ext cx="111093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538" y="1600200"/>
            <a:ext cx="111093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325" y="274638"/>
            <a:ext cx="277653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538" y="274638"/>
            <a:ext cx="8180387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3BF42CD1-7800-4493-B3E3-7ACB0958E66E}" type="datetime1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B06C5B63-3749-4241-AF13-280265A5B562}" type="datetime1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4460BB65-1351-4ACB-B2D3-262ED57D20BD}" type="datetime1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CA24165B-DCB7-4B18-A43C-0CDA903EB757}" type="datetime1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7C29F0AA-56A3-4FFA-9DD3-B04F5EFBDCD2}" type="datetime1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  <a:prstGeom prst="rect">
            <a:avLst/>
          </a:prstGeo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/>
          <a:lstStyle/>
          <a:p>
            <a:fld id="{BCBF819C-4026-4C87-9FC8-0AE3622A9C75}" type="datetime1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344400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28600" y="228600"/>
            <a:ext cx="11887200" cy="6400800"/>
          </a:xfrm>
          <a:prstGeom prst="rect">
            <a:avLst/>
          </a:prstGeom>
          <a:noFill/>
          <a:ln w="114300">
            <a:solidFill>
              <a:srgbClr val="963A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68300" y="6121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ysClr val="windowText" lastClr="000000"/>
                </a:solidFill>
                <a:latin typeface="Blackadder ITC" pitchFamily="82" charset="0"/>
              </a:rPr>
              <a:t>Firoz</a:t>
            </a:r>
            <a:r>
              <a:rPr lang="en-US" sz="2000" baseline="0" dirty="0" smtClean="0">
                <a:solidFill>
                  <a:sysClr val="windowText" lastClr="000000"/>
                </a:solidFill>
                <a:latin typeface="Blackadder ITC" pitchFamily="82" charset="0"/>
              </a:rPr>
              <a:t> Mahmud</a:t>
            </a:r>
            <a:endParaRPr lang="en-US" sz="2000" dirty="0">
              <a:solidFill>
                <a:sysClr val="windowText" lastClr="000000"/>
              </a:solidFill>
              <a:latin typeface="Blackadder ITC" pitchFamily="82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0" indent="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None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7008" indent="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538" y="6356350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9F8E-647F-41D8-A024-EB80805E1C24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988" y="6356350"/>
            <a:ext cx="3908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7138" y="6356350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A001-9022-4500-8B06-83CC69881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256546">
            <a:off x="3006454" y="645945"/>
            <a:ext cx="5767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82" y="1490271"/>
            <a:ext cx="7038975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BBEFC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919">
            <a:off x="2600120" y="1661075"/>
            <a:ext cx="6915561" cy="3192380"/>
          </a:xfrm>
          <a:prstGeom prst="rect">
            <a:avLst/>
          </a:prstGeom>
          <a:solidFill>
            <a:srgbClr val="FFFFFF">
              <a:shade val="85000"/>
            </a:srgbClr>
          </a:solidFill>
          <a:ln w="1651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/>
        </p:spPr>
      </p:pic>
      <p:sp>
        <p:nvSpPr>
          <p:cNvPr id="4" name="TextBox 3"/>
          <p:cNvSpPr txBox="1"/>
          <p:nvPr/>
        </p:nvSpPr>
        <p:spPr>
          <a:xfrm rot="21247136">
            <a:off x="2303859" y="807799"/>
            <a:ext cx="674621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47136">
            <a:off x="5341053" y="5084843"/>
            <a:ext cx="1706255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47136">
            <a:off x="1623170" y="807429"/>
            <a:ext cx="83759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অসতর্কতার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10193"/>
            <a:ext cx="6772481" cy="3252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 rot="21247136">
            <a:off x="2497860" y="5017907"/>
            <a:ext cx="7675565" cy="108966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অসতর্কতার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5" y="1897415"/>
            <a:ext cx="4849091" cy="3250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7" y="1355606"/>
            <a:ext cx="4849091" cy="3252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 rot="21247136">
            <a:off x="2041631" y="5269269"/>
            <a:ext cx="8443122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65132">
            <a:off x="2556367" y="717779"/>
            <a:ext cx="659250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1990" y="1450300"/>
            <a:ext cx="6818333" cy="3828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1265132">
            <a:off x="4115865" y="5578183"/>
            <a:ext cx="4524273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65132">
            <a:off x="1889207" y="722338"/>
            <a:ext cx="789266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50300"/>
            <a:ext cx="7010399" cy="3828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 rot="21265132">
            <a:off x="2887208" y="5573421"/>
            <a:ext cx="7286387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অপরিচিতদের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36399" y="5640050"/>
            <a:ext cx="388458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15" y="1752600"/>
            <a:ext cx="6133521" cy="3575712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600119" y="682466"/>
            <a:ext cx="710110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0095" y="682466"/>
            <a:ext cx="801502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বাক্সে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5254466"/>
            <a:ext cx="1022932" cy="544830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>
            <a:stCxn id="39" idx="0"/>
            <a:endCxn id="28" idx="3"/>
          </p:cNvCxnSpPr>
          <p:nvPr/>
        </p:nvCxnSpPr>
        <p:spPr>
          <a:xfrm flipV="1">
            <a:off x="1708732" y="4804661"/>
            <a:ext cx="2219316" cy="722220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9600" y="3232322"/>
            <a:ext cx="1022932" cy="544830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42" idx="0"/>
            <a:endCxn id="28" idx="2"/>
          </p:cNvCxnSpPr>
          <p:nvPr/>
        </p:nvCxnSpPr>
        <p:spPr>
          <a:xfrm>
            <a:off x="1632532" y="3504737"/>
            <a:ext cx="1397283" cy="35719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0005" y="1295400"/>
            <a:ext cx="1993406" cy="544830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জীবানুনাশক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>
            <a:stCxn id="50" idx="1"/>
            <a:endCxn id="28" idx="1"/>
          </p:cNvCxnSpPr>
          <p:nvPr/>
        </p:nvCxnSpPr>
        <p:spPr>
          <a:xfrm>
            <a:off x="1506708" y="1840230"/>
            <a:ext cx="2421340" cy="436021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969994" y="1295400"/>
            <a:ext cx="1993406" cy="544830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>
            <a:stCxn id="59" idx="1"/>
            <a:endCxn id="28" idx="7"/>
          </p:cNvCxnSpPr>
          <p:nvPr/>
        </p:nvCxnSpPr>
        <p:spPr>
          <a:xfrm flipH="1">
            <a:off x="8265103" y="1840230"/>
            <a:ext cx="2701594" cy="436021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666936" y="3200400"/>
            <a:ext cx="1361523" cy="544830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ব্যান্ডেজ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>
            <a:stCxn id="65" idx="2"/>
            <a:endCxn id="28" idx="6"/>
          </p:cNvCxnSpPr>
          <p:nvPr/>
        </p:nvCxnSpPr>
        <p:spPr>
          <a:xfrm flipH="1">
            <a:off x="9163336" y="3472815"/>
            <a:ext cx="1503600" cy="67641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864268" y="4870132"/>
            <a:ext cx="1022932" cy="544830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টেপ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Arrow Connector 70"/>
          <p:cNvCxnSpPr>
            <a:stCxn id="70" idx="2"/>
            <a:endCxn id="28" idx="5"/>
          </p:cNvCxnSpPr>
          <p:nvPr/>
        </p:nvCxnSpPr>
        <p:spPr>
          <a:xfrm flipH="1" flipV="1">
            <a:off x="8265103" y="4804661"/>
            <a:ext cx="2599165" cy="337886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44938" y="682606"/>
            <a:ext cx="801502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কজে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5500" y="5398580"/>
            <a:ext cx="10075613" cy="108966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বাক্সে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644" y="5402320"/>
            <a:ext cx="7569957" cy="108966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36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2" grpId="0"/>
      <p:bldP spid="32" grpId="1"/>
      <p:bldP spid="39" grpId="0" animBg="1"/>
      <p:bldP spid="39" grpId="1" animBg="1"/>
      <p:bldP spid="42" grpId="0" animBg="1"/>
      <p:bldP spid="42" grpId="1" animBg="1"/>
      <p:bldP spid="50" grpId="0" animBg="1"/>
      <p:bldP spid="50" grpId="1" animBg="1"/>
      <p:bldP spid="59" grpId="0" animBg="1"/>
      <p:bldP spid="59" grpId="1" animBg="1"/>
      <p:bldP spid="65" grpId="0" animBg="1"/>
      <p:bldP spid="65" grpId="1" animBg="1"/>
      <p:bldP spid="70" grpId="0" animBg="1"/>
      <p:bldP spid="70" grpId="1" animBg="1"/>
      <p:bldP spid="18" grpId="0"/>
      <p:bldP spid="19" grpId="0"/>
      <p:bldP spid="19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0214040">
            <a:off x="539904" y="3205356"/>
            <a:ext cx="4637265" cy="844808"/>
          </a:xfrm>
          <a:prstGeom prst="snip2Diag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52380" flipH="1">
            <a:off x="994097" y="1487158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93" y="366010"/>
            <a:ext cx="6792177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70860" y="6136850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পৃষ্ঠা-৭২</a:t>
            </a:r>
            <a:endParaRPr lang="en-US" sz="2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724" y="4946332"/>
            <a:ext cx="8470916" cy="1089660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962" y="1634624"/>
            <a:ext cx="5181095" cy="2729796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4" y="1624113"/>
            <a:ext cx="5160074" cy="2729797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" name="Quad Arrow Callout 1"/>
          <p:cNvSpPr/>
          <p:nvPr/>
        </p:nvSpPr>
        <p:spPr>
          <a:xfrm>
            <a:off x="1447800" y="5227762"/>
            <a:ext cx="604314" cy="547437"/>
          </a:xfrm>
          <a:prstGeom prst="quadArrow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02468" y="442423"/>
            <a:ext cx="2733134" cy="747875"/>
          </a:xfrm>
          <a:prstGeom prst="wedgeEllipseCallout">
            <a:avLst>
              <a:gd name="adj1" fmla="val -17202"/>
              <a:gd name="adj2" fmla="val 92669"/>
            </a:avLst>
          </a:prstGeom>
          <a:noFill/>
          <a:ln w="57150">
            <a:solidFill>
              <a:srgbClr val="BBEFC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96396" y="467278"/>
            <a:ext cx="2163318" cy="562841"/>
          </a:xfrm>
          <a:prstGeom prst="wedgeRoundRectCallout">
            <a:avLst>
              <a:gd name="adj1" fmla="val -24476"/>
              <a:gd name="adj2" fmla="val 78495"/>
              <a:gd name="adj3" fmla="val 16667"/>
            </a:avLst>
          </a:prstGeom>
          <a:noFill/>
          <a:ln w="38100">
            <a:solidFill>
              <a:schemeClr val="accent2">
                <a:lumMod val="65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5527" y="1371600"/>
            <a:ext cx="9318008" cy="1225868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বাক্সে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উপকরণগুলো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নিন্মবর্ণিত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60411"/>
              </p:ext>
            </p:extLst>
          </p:nvPr>
        </p:nvGraphicFramePr>
        <p:xfrm>
          <a:off x="1505287" y="2745701"/>
          <a:ext cx="9328249" cy="3200400"/>
        </p:xfrm>
        <a:graphic>
          <a:graphicData uri="http://schemas.openxmlformats.org/drawingml/2006/table">
            <a:tbl>
              <a:tblPr firstRow="1" lastRow="1" bandRow="1">
                <a:tableStyleId>{5940675A-B579-460E-94D1-54222C63F5DA}</a:tableStyleId>
              </a:tblPr>
              <a:tblGrid>
                <a:gridCol w="1051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664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ব্যবহারের</a:t>
                      </a:r>
                      <a:r>
                        <a:rPr lang="en-US" sz="2400" b="1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8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Quad Arrow Callout 4"/>
          <p:cNvSpPr/>
          <p:nvPr/>
        </p:nvSpPr>
        <p:spPr>
          <a:xfrm>
            <a:off x="831597" y="1684360"/>
            <a:ext cx="604314" cy="547437"/>
          </a:xfrm>
          <a:prstGeom prst="quadArrow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80305" y="389585"/>
            <a:ext cx="1777393" cy="660434"/>
          </a:xfrm>
          <a:prstGeom prst="flowChartDocument">
            <a:avLst/>
          </a:prstGeom>
          <a:noFill/>
          <a:ln w="57150">
            <a:solidFill>
              <a:srgbClr val="92D050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1048" y="1098978"/>
            <a:ext cx="81534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244" y="1770392"/>
            <a:ext cx="10972800" cy="436735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912352"/>
            <a:ext cx="4648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2473" y="2775377"/>
            <a:ext cx="342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1" y="363840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9769" y="4501427"/>
            <a:ext cx="370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অপরিচিতদের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1913" y="1915569"/>
            <a:ext cx="337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ধরবোনা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1" y="27778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খুলবো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1" y="3640674"/>
            <a:ext cx="336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সাবধানে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67601" y="5317273"/>
            <a:ext cx="235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9641" y="451111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রাখবো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45351" y="1912352"/>
            <a:ext cx="72768" cy="3989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0226" y="2015329"/>
            <a:ext cx="522894" cy="401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4460" y="2820004"/>
            <a:ext cx="522894" cy="485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6404" y="3694896"/>
            <a:ext cx="553747" cy="485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0566" y="4555201"/>
            <a:ext cx="553747" cy="485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5 0.00069 L -0.10951 -0.24931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8" y="-1251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65E-6 0.00208 L -0.20797 0.12558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8" y="617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 0.00809 L -0.10488 -0.24191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6" y="-1251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6 1.12858E-6 L -0.18509 0.2532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92" y="12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 animBg="1"/>
      <p:bldP spid="6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2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87152" y="483008"/>
            <a:ext cx="2168418" cy="711994"/>
          </a:xfrm>
          <a:prstGeom prst="wedgeRoundRectCallout">
            <a:avLst/>
          </a:prstGeom>
          <a:noFill/>
          <a:ln w="57150">
            <a:solidFill>
              <a:srgbClr val="33CC33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424" y="4709410"/>
            <a:ext cx="11451608" cy="1089660"/>
          </a:xfrm>
          <a:prstGeom prst="round2Diag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দূর্ঘটনার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কবলে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পড়েছিল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42" y="1714192"/>
            <a:ext cx="5152516" cy="2555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195997">
            <a:off x="2196470" y="872608"/>
            <a:ext cx="4168795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195997">
            <a:off x="5657760" y="1056238"/>
            <a:ext cx="4585675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শেষ করলাম।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931">
            <a:off x="2861361" y="2045182"/>
            <a:ext cx="7661384" cy="37893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325580"/>
            <a:ext cx="3352800" cy="4239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1146" y="914400"/>
            <a:ext cx="1994858" cy="2114550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6600843" y="492919"/>
            <a:ext cx="2009757" cy="650081"/>
          </a:xfrm>
          <a:prstGeom prst="wedgeRoundRectCallout">
            <a:avLst>
              <a:gd name="adj1" fmla="val -29050"/>
              <a:gd name="adj2" fmla="val 83494"/>
              <a:gd name="adj3" fmla="val 16667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422977"/>
            <a:ext cx="5716524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বোরহানউদ্দিন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71" y="3159456"/>
            <a:ext cx="604834" cy="63296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0" y="3203486"/>
            <a:ext cx="2209800" cy="578882"/>
          </a:xfrm>
          <a:prstGeom prst="wedgeRoundRectCallout">
            <a:avLst>
              <a:gd name="adj1" fmla="val -62127"/>
              <a:gd name="adj2" fmla="val -8579"/>
              <a:gd name="adj3" fmla="val 16667"/>
            </a:avLst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01712620205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87759"/>
            <a:ext cx="604834" cy="453626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3755" y="4038939"/>
            <a:ext cx="2502581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mdfiroz012@gmail.com</a:t>
            </a:r>
            <a:endParaRPr lang="en-US" sz="1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95140" y="4368502"/>
            <a:ext cx="3352800" cy="2084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1804" y="4685751"/>
            <a:ext cx="2259207" cy="1475508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638800" y="4593962"/>
            <a:ext cx="5813606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6" grpId="1"/>
      <p:bldP spid="18" grpId="0"/>
      <p:bldP spid="20" grpId="0"/>
      <p:bldP spid="22" grpId="0" animBg="1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27584">
            <a:off x="2368655" y="785285"/>
            <a:ext cx="6858000" cy="699546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27584">
            <a:off x="2173611" y="777325"/>
            <a:ext cx="7190096" cy="699546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9" y="1676400"/>
            <a:ext cx="813300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 rot="21251992">
            <a:off x="5044122" y="5460857"/>
            <a:ext cx="2982383" cy="702588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দূর্ঘটনার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27584">
            <a:off x="1966506" y="777325"/>
            <a:ext cx="7909106" cy="699546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51992">
            <a:off x="2764367" y="5459907"/>
            <a:ext cx="7735532" cy="702588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19" grpId="0"/>
      <p:bldP spid="19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8051" y="371901"/>
            <a:ext cx="2514785" cy="726477"/>
          </a:xfrm>
          <a:prstGeom prst="flowChartDocument">
            <a:avLst/>
          </a:prstGeom>
          <a:noFill/>
          <a:ln w="38100">
            <a:solidFill>
              <a:srgbClr val="00B050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9544" y="5520931"/>
            <a:ext cx="4190732" cy="768007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75" y="1274052"/>
            <a:ext cx="8514835" cy="4172491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6415" y="3046501"/>
            <a:ext cx="3656125" cy="681038"/>
          </a:xfrm>
          <a:prstGeom prst="wedgeRoundRectCallout">
            <a:avLst>
              <a:gd name="adj1" fmla="val -26141"/>
              <a:gd name="adj2" fmla="val 89220"/>
              <a:gd name="adj3" fmla="val 16667"/>
            </a:avLst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868" y="4322576"/>
            <a:ext cx="10744200" cy="612934"/>
          </a:xfrm>
          <a:prstGeom prst="wedgeRoundRectCallout">
            <a:avLst>
              <a:gd name="adj1" fmla="val -21949"/>
              <a:gd name="adj2" fmla="val -123369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  <a:effectLst/>
          <a:scene3d>
            <a:camera prst="perspectiveFront"/>
            <a:lightRig rig="threePt" dir="t"/>
          </a:scene3d>
          <a:sp3d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৪.২.২: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322" y="2078354"/>
            <a:ext cx="117514" cy="117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7176" y="992435"/>
            <a:ext cx="3435012" cy="1247176"/>
          </a:xfrm>
          <a:prstGeom prst="cloudCallout">
            <a:avLst>
              <a:gd name="adj1" fmla="val -45466"/>
              <a:gd name="adj2" fmla="val 104083"/>
            </a:avLst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32791">
            <a:off x="2376477" y="756269"/>
            <a:ext cx="645555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232791">
            <a:off x="2103375" y="5759212"/>
            <a:ext cx="353143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6" y="1727047"/>
            <a:ext cx="4886468" cy="3879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6876" y="1186720"/>
            <a:ext cx="4895774" cy="3879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 rot="21232791">
            <a:off x="2921680" y="744581"/>
            <a:ext cx="533516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232791">
            <a:off x="7269985" y="5213398"/>
            <a:ext cx="353143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কাটছে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250075">
            <a:off x="488809" y="738874"/>
            <a:ext cx="106680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অসতর্ক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68" y="1462443"/>
            <a:ext cx="7086600" cy="3839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 rot="21232791">
            <a:off x="2045975" y="5481360"/>
            <a:ext cx="8839432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অসতর্ক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কেঁটে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232791">
            <a:off x="1831377" y="5481108"/>
            <a:ext cx="9287433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ছুরি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কাঁচি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ধারালো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সাবধানে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5297" y="-168850"/>
            <a:ext cx="3854143" cy="7086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60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2" grpId="0"/>
      <p:bldP spid="32" grpId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48000">
            <a:off x="3664290" y="760370"/>
            <a:ext cx="438099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147" y="1783268"/>
            <a:ext cx="4407284" cy="3747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 rot="21248000">
            <a:off x="4529806" y="5576340"/>
            <a:ext cx="3727287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44180"/>
            <a:ext cx="4419600" cy="377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 rot="21248000">
            <a:off x="3682788" y="762642"/>
            <a:ext cx="438099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248000">
            <a:off x="1456768" y="764914"/>
            <a:ext cx="853732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166" y="1248102"/>
            <a:ext cx="4458234" cy="3747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932" y="1809219"/>
            <a:ext cx="4355055" cy="3753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TextBox 27"/>
          <p:cNvSpPr txBox="1"/>
          <p:nvPr/>
        </p:nvSpPr>
        <p:spPr>
          <a:xfrm rot="21248000">
            <a:off x="2786147" y="5569882"/>
            <a:ext cx="7263429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26" grpId="0"/>
      <p:bldP spid="26" grpId="1"/>
      <p:bldP spid="27" grpId="0"/>
      <p:bldP spid="27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rot="21259887">
            <a:off x="1993485" y="652948"/>
            <a:ext cx="735613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1259887">
            <a:off x="2965418" y="5521411"/>
            <a:ext cx="112522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3"/>
          <a:stretch/>
        </p:blipFill>
        <p:spPr>
          <a:xfrm>
            <a:off x="982762" y="1752600"/>
            <a:ext cx="4768325" cy="347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15" y="1219200"/>
            <a:ext cx="4768325" cy="3526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TextBox 32"/>
          <p:cNvSpPr txBox="1"/>
          <p:nvPr/>
        </p:nvSpPr>
        <p:spPr>
          <a:xfrm rot="21259887">
            <a:off x="3284834" y="656791"/>
            <a:ext cx="485015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1259887">
            <a:off x="8382375" y="4949946"/>
            <a:ext cx="1812185" cy="557213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21259887">
            <a:off x="1727900" y="697858"/>
            <a:ext cx="801502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50" y="1711423"/>
            <a:ext cx="4776784" cy="3517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2" name="TextBox 41"/>
          <p:cNvSpPr txBox="1"/>
          <p:nvPr/>
        </p:nvSpPr>
        <p:spPr>
          <a:xfrm rot="21259887">
            <a:off x="303927" y="5210415"/>
            <a:ext cx="11685079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কীটনাশকের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ভুলবশত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0" y="1096455"/>
            <a:ext cx="3505199" cy="3596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33" grpId="0"/>
      <p:bldP spid="33" grpId="1"/>
      <p:bldP spid="34" grpId="0"/>
      <p:bldP spid="34" grpId="1"/>
      <p:bldP spid="38" grpId="0"/>
      <p:bldP spid="38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21268659">
            <a:off x="2525129" y="851789"/>
            <a:ext cx="668739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236050">
            <a:off x="1507703" y="5432789"/>
            <a:ext cx="388458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চুলায়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জ্বলছে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4" y="2087167"/>
            <a:ext cx="4768325" cy="2955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26" y="1532558"/>
            <a:ext cx="4862317" cy="2944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5" name="TextBox 24"/>
          <p:cNvSpPr txBox="1"/>
          <p:nvPr/>
        </p:nvSpPr>
        <p:spPr>
          <a:xfrm rot="21268659">
            <a:off x="2930011" y="852246"/>
            <a:ext cx="586868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236050">
            <a:off x="7628120" y="4846278"/>
            <a:ext cx="3210396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জ্বলছে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236050">
            <a:off x="1273124" y="852246"/>
            <a:ext cx="881652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236050">
            <a:off x="2635547" y="5173262"/>
            <a:ext cx="6977786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574" y="2086086"/>
            <a:ext cx="4768325" cy="2944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26" y="1520091"/>
            <a:ext cx="4862317" cy="2944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72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5" grpId="0"/>
      <p:bldP spid="25" grpId="1"/>
      <p:bldP spid="26" grpId="0"/>
      <p:bldP spid="26" grpId="1"/>
      <p:bldP spid="27" grpId="0"/>
      <p:bldP spid="29" grpId="0"/>
    </p:bldLst>
  </p:timing>
</p:sld>
</file>

<file path=ppt/theme/theme1.xml><?xml version="1.0" encoding="utf-8"?>
<a:theme xmlns:a="http://schemas.openxmlformats.org/drawingml/2006/main" name="Slipstream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8476</TotalTime>
  <Words>563</Words>
  <Application>Microsoft Office PowerPoint</Application>
  <PresentationFormat>Custom</PresentationFormat>
  <Paragraphs>116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Slipstream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1173</cp:revision>
  <dcterms:created xsi:type="dcterms:W3CDTF">2020-03-11T14:55:50Z</dcterms:created>
  <dcterms:modified xsi:type="dcterms:W3CDTF">2020-06-20T04:02:05Z</dcterms:modified>
</cp:coreProperties>
</file>