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0" r:id="rId4"/>
    <p:sldId id="268" r:id="rId5"/>
    <p:sldId id="267" r:id="rId6"/>
    <p:sldId id="270" r:id="rId7"/>
    <p:sldId id="269" r:id="rId8"/>
    <p:sldId id="262" r:id="rId9"/>
    <p:sldId id="265" r:id="rId10"/>
    <p:sldId id="263" r:id="rId11"/>
    <p:sldId id="271" r:id="rId12"/>
    <p:sldId id="272" r:id="rId13"/>
    <p:sldId id="273" r:id="rId14"/>
    <p:sldId id="274" r:id="rId15"/>
    <p:sldId id="276" r:id="rId16"/>
    <p:sldId id="279"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28B66-3874-495E-B759-77078BC7187A}" type="doc">
      <dgm:prSet loTypeId="urn:microsoft.com/office/officeart/2005/8/layout/radial1" loCatId="cycle" qsTypeId="urn:microsoft.com/office/officeart/2005/8/quickstyle/simple5" qsCatId="simple" csTypeId="urn:microsoft.com/office/officeart/2005/8/colors/accent5_2" csCatId="accent5" phldr="1"/>
      <dgm:spPr/>
      <dgm:t>
        <a:bodyPr/>
        <a:lstStyle/>
        <a:p>
          <a:endParaRPr lang="en-US"/>
        </a:p>
      </dgm:t>
    </dgm:pt>
    <dgm:pt modelId="{BEC1AEAA-B991-40BF-A86B-8CEDD79986E4}">
      <dgm:prSet phldrT="[Text]" custT="1"/>
      <dgm:spPr>
        <a:solidFill>
          <a:srgbClr val="002060"/>
        </a:solidFill>
      </dgm:spPr>
      <dgm:t>
        <a:bodyPr/>
        <a:lstStyle/>
        <a:p>
          <a:r>
            <a:rPr lang="en-US" sz="3200" dirty="0" err="1" smtClean="0">
              <a:latin typeface="NikoshBAN" pitchFamily="2" charset="0"/>
              <a:cs typeface="NikoshBAN" pitchFamily="2" charset="0"/>
            </a:rPr>
            <a:t>ছেলেদের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পরিবর্তন</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dgm:t>
    </dgm:pt>
    <dgm:pt modelId="{B150511C-EE11-4CF5-9E3C-0A4F47623EA8}" type="parTrans" cxnId="{89B42505-5CE9-4AA5-97E4-15EA3AF0BD4B}">
      <dgm:prSet/>
      <dgm:spPr/>
      <dgm:t>
        <a:bodyPr/>
        <a:lstStyle/>
        <a:p>
          <a:endParaRPr lang="en-US">
            <a:latin typeface="NikoshBAN" pitchFamily="2" charset="0"/>
            <a:cs typeface="NikoshBAN" pitchFamily="2" charset="0"/>
          </a:endParaRPr>
        </a:p>
      </dgm:t>
    </dgm:pt>
    <dgm:pt modelId="{014AE27E-8864-424E-8A4D-808B76342EA7}" type="sibTrans" cxnId="{89B42505-5CE9-4AA5-97E4-15EA3AF0BD4B}">
      <dgm:prSet/>
      <dgm:spPr/>
      <dgm:t>
        <a:bodyPr/>
        <a:lstStyle/>
        <a:p>
          <a:endParaRPr lang="en-US">
            <a:latin typeface="NikoshBAN" pitchFamily="2" charset="0"/>
            <a:cs typeface="NikoshBAN" pitchFamily="2" charset="0"/>
          </a:endParaRPr>
        </a:p>
      </dgm:t>
    </dgm:pt>
    <dgm:pt modelId="{BC176551-AB2B-42A1-9FE9-DD65F8F6575E}">
      <dgm:prSet phldrT="[Text]" custT="1"/>
      <dgm:spPr/>
      <dgm:t>
        <a:bodyPr/>
        <a:lstStyle/>
        <a:p>
          <a:r>
            <a:rPr lang="en-US" sz="2800" dirty="0" smtClean="0">
              <a:latin typeface="NikoshBAN" pitchFamily="2" charset="0"/>
              <a:cs typeface="NikoshBAN" pitchFamily="2" charset="0"/>
            </a:rPr>
            <a:t>ক)</a:t>
          </a:r>
          <a:r>
            <a:rPr lang="en-US" sz="2800" dirty="0" err="1" smtClean="0">
              <a:latin typeface="NikoshBAN" pitchFamily="2" charset="0"/>
              <a:cs typeface="NikoshBAN" pitchFamily="2" charset="0"/>
            </a:rPr>
            <a:t>দ্রুত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লম্বাহওয়া</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dgm:t>
    </dgm:pt>
    <dgm:pt modelId="{0D2D9266-3918-4E59-9B13-96DED74D8A53}" type="parTrans" cxnId="{0A4FF926-502F-4592-9D24-34F8B734BA9F}">
      <dgm:prSet custT="1"/>
      <dgm:spPr/>
      <dgm:t>
        <a:bodyPr/>
        <a:lstStyle/>
        <a:p>
          <a:endParaRPr lang="en-US" sz="900">
            <a:latin typeface="NikoshBAN" pitchFamily="2" charset="0"/>
            <a:cs typeface="NikoshBAN" pitchFamily="2" charset="0"/>
          </a:endParaRPr>
        </a:p>
      </dgm:t>
    </dgm:pt>
    <dgm:pt modelId="{81C4C579-4AEB-4536-B83E-800DDFC865E3}" type="sibTrans" cxnId="{0A4FF926-502F-4592-9D24-34F8B734BA9F}">
      <dgm:prSet/>
      <dgm:spPr/>
      <dgm:t>
        <a:bodyPr/>
        <a:lstStyle/>
        <a:p>
          <a:endParaRPr lang="en-US">
            <a:latin typeface="NikoshBAN" pitchFamily="2" charset="0"/>
            <a:cs typeface="NikoshBAN" pitchFamily="2" charset="0"/>
          </a:endParaRPr>
        </a:p>
      </dgm:t>
    </dgm:pt>
    <dgm:pt modelId="{75F72EE0-F09F-49DE-95FE-E43176C936ED}">
      <dgm:prSet phldrT="[Text]" custT="1"/>
      <dgm:spPr/>
      <dgm:t>
        <a:bodyPr/>
        <a:lstStyle/>
        <a:p>
          <a:r>
            <a:rPr lang="bn-IN" sz="2800" dirty="0" smtClean="0">
              <a:latin typeface="NikoshBAN" pitchFamily="2" charset="0"/>
              <a:cs typeface="NikoshBAN" pitchFamily="2" charset="0"/>
            </a:rPr>
            <a:t>খ)দ্রুত ওজনবৃধি </a:t>
          </a:r>
          <a:endParaRPr lang="en-US" sz="2800" dirty="0">
            <a:latin typeface="NikoshBAN" pitchFamily="2" charset="0"/>
            <a:cs typeface="NikoshBAN" pitchFamily="2" charset="0"/>
          </a:endParaRPr>
        </a:p>
      </dgm:t>
    </dgm:pt>
    <dgm:pt modelId="{1143C4A6-B4F4-4591-84B1-797CC6B188D6}" type="parTrans" cxnId="{193ADDEF-2E56-4230-B836-4D2A74FCED5C}">
      <dgm:prSet custT="1"/>
      <dgm:spPr/>
      <dgm:t>
        <a:bodyPr/>
        <a:lstStyle/>
        <a:p>
          <a:endParaRPr lang="en-US" sz="900">
            <a:latin typeface="NikoshBAN" pitchFamily="2" charset="0"/>
            <a:cs typeface="NikoshBAN" pitchFamily="2" charset="0"/>
          </a:endParaRPr>
        </a:p>
      </dgm:t>
    </dgm:pt>
    <dgm:pt modelId="{41F83B1C-7BA1-4EE3-A399-D149F95E97FF}" type="sibTrans" cxnId="{193ADDEF-2E56-4230-B836-4D2A74FCED5C}">
      <dgm:prSet/>
      <dgm:spPr/>
      <dgm:t>
        <a:bodyPr/>
        <a:lstStyle/>
        <a:p>
          <a:endParaRPr lang="en-US">
            <a:latin typeface="NikoshBAN" pitchFamily="2" charset="0"/>
            <a:cs typeface="NikoshBAN" pitchFamily="2" charset="0"/>
          </a:endParaRPr>
        </a:p>
      </dgm:t>
    </dgm:pt>
    <dgm:pt modelId="{E406A5EB-D635-49AA-9D41-98EBB1F321DD}">
      <dgm:prSet custT="1"/>
      <dgm:spPr/>
      <dgm:t>
        <a:bodyPr/>
        <a:lstStyle/>
        <a:p>
          <a:r>
            <a:rPr lang="bn-IN" sz="2800" dirty="0" smtClean="0">
              <a:latin typeface="NikoshBAN" pitchFamily="2" charset="0"/>
              <a:cs typeface="NikoshBAN" pitchFamily="2" charset="0"/>
            </a:rPr>
            <a:t>ঙ)দাড়িগোঁফ গজাতে থাকা </a:t>
          </a:r>
          <a:endParaRPr lang="en-US" sz="2800" dirty="0">
            <a:latin typeface="NikoshBAN" pitchFamily="2" charset="0"/>
            <a:cs typeface="NikoshBAN" pitchFamily="2" charset="0"/>
          </a:endParaRPr>
        </a:p>
      </dgm:t>
    </dgm:pt>
    <dgm:pt modelId="{46882CEE-E2D0-4A3C-BB1B-32C864B4395E}" type="parTrans" cxnId="{51AFC147-328C-4BBC-AA77-30E60B69B5C4}">
      <dgm:prSet custT="1"/>
      <dgm:spPr/>
      <dgm:t>
        <a:bodyPr/>
        <a:lstStyle/>
        <a:p>
          <a:endParaRPr lang="en-US" sz="900">
            <a:latin typeface="NikoshBAN" pitchFamily="2" charset="0"/>
            <a:cs typeface="NikoshBAN" pitchFamily="2" charset="0"/>
          </a:endParaRPr>
        </a:p>
      </dgm:t>
    </dgm:pt>
    <dgm:pt modelId="{16265DA3-A922-44C0-AE7A-1CE80049C255}" type="sibTrans" cxnId="{51AFC147-328C-4BBC-AA77-30E60B69B5C4}">
      <dgm:prSet/>
      <dgm:spPr/>
      <dgm:t>
        <a:bodyPr/>
        <a:lstStyle/>
        <a:p>
          <a:endParaRPr lang="en-US">
            <a:latin typeface="NikoshBAN" pitchFamily="2" charset="0"/>
            <a:cs typeface="NikoshBAN" pitchFamily="2" charset="0"/>
          </a:endParaRPr>
        </a:p>
      </dgm:t>
    </dgm:pt>
    <dgm:pt modelId="{D5DE7CCE-E2A8-404D-99D9-846FD7E3AA1D}">
      <dgm:prSet custT="1"/>
      <dgm:spPr/>
      <dgm:t>
        <a:bodyPr/>
        <a:lstStyle/>
        <a:p>
          <a:r>
            <a:rPr lang="bn-IN" sz="2800" dirty="0" smtClean="0">
              <a:latin typeface="NikoshBAN" pitchFamily="2" charset="0"/>
              <a:cs typeface="NikoshBAN" pitchFamily="2" charset="0"/>
            </a:rPr>
            <a:t>ঘ)শরীরের গঠণ প্রাপ্ত বয়ষ্কদের মত হয়ে ওঠা </a:t>
          </a:r>
          <a:endParaRPr lang="en-US" sz="2800" dirty="0">
            <a:latin typeface="NikoshBAN" pitchFamily="2" charset="0"/>
            <a:cs typeface="NikoshBAN" pitchFamily="2" charset="0"/>
          </a:endParaRPr>
        </a:p>
      </dgm:t>
    </dgm:pt>
    <dgm:pt modelId="{ED0B1640-599D-4978-8E23-F226A77F001B}" type="parTrans" cxnId="{6E078EC6-8CE3-4EFD-9827-331E092B0783}">
      <dgm:prSet custT="1"/>
      <dgm:spPr/>
      <dgm:t>
        <a:bodyPr/>
        <a:lstStyle/>
        <a:p>
          <a:endParaRPr lang="en-US" sz="900">
            <a:latin typeface="NikoshBAN" pitchFamily="2" charset="0"/>
            <a:cs typeface="NikoshBAN" pitchFamily="2" charset="0"/>
          </a:endParaRPr>
        </a:p>
      </dgm:t>
    </dgm:pt>
    <dgm:pt modelId="{689FFD05-B869-4207-AD12-8B07B39D361E}" type="sibTrans" cxnId="{6E078EC6-8CE3-4EFD-9827-331E092B0783}">
      <dgm:prSet/>
      <dgm:spPr/>
      <dgm:t>
        <a:bodyPr/>
        <a:lstStyle/>
        <a:p>
          <a:endParaRPr lang="en-US">
            <a:latin typeface="NikoshBAN" pitchFamily="2" charset="0"/>
            <a:cs typeface="NikoshBAN" pitchFamily="2" charset="0"/>
          </a:endParaRPr>
        </a:p>
      </dgm:t>
    </dgm:pt>
    <dgm:pt modelId="{2064CF50-F2CD-45F4-A058-747BEF5F9AD4}">
      <dgm:prSet custT="1"/>
      <dgm:spPr/>
      <dgm:t>
        <a:bodyPr/>
        <a:lstStyle/>
        <a:p>
          <a:r>
            <a:rPr lang="bn-IN" sz="2800" dirty="0" smtClean="0">
              <a:latin typeface="NikoshBAN" pitchFamily="2" charset="0"/>
              <a:cs typeface="NikoshBAN" pitchFamily="2" charset="0"/>
            </a:rPr>
            <a:t>গ)শরীরে দৃঢ়তা আসা </a:t>
          </a:r>
          <a:endParaRPr lang="en-US" sz="2800" dirty="0">
            <a:latin typeface="NikoshBAN" pitchFamily="2" charset="0"/>
            <a:cs typeface="NikoshBAN" pitchFamily="2" charset="0"/>
          </a:endParaRPr>
        </a:p>
      </dgm:t>
    </dgm:pt>
    <dgm:pt modelId="{D714B375-3D7D-443E-802B-54A914AC7999}" type="parTrans" cxnId="{4D4C43A0-9FEE-465A-AD46-E04E4A6ED539}">
      <dgm:prSet custT="1"/>
      <dgm:spPr/>
      <dgm:t>
        <a:bodyPr/>
        <a:lstStyle/>
        <a:p>
          <a:endParaRPr lang="en-US" sz="900">
            <a:latin typeface="NikoshBAN" pitchFamily="2" charset="0"/>
            <a:cs typeface="NikoshBAN" pitchFamily="2" charset="0"/>
          </a:endParaRPr>
        </a:p>
      </dgm:t>
    </dgm:pt>
    <dgm:pt modelId="{3959428B-ADCC-4FCB-AEBE-878DA4F81B3F}" type="sibTrans" cxnId="{4D4C43A0-9FEE-465A-AD46-E04E4A6ED539}">
      <dgm:prSet/>
      <dgm:spPr/>
      <dgm:t>
        <a:bodyPr/>
        <a:lstStyle/>
        <a:p>
          <a:endParaRPr lang="en-US">
            <a:latin typeface="NikoshBAN" pitchFamily="2" charset="0"/>
            <a:cs typeface="NikoshBAN" pitchFamily="2" charset="0"/>
          </a:endParaRPr>
        </a:p>
      </dgm:t>
    </dgm:pt>
    <dgm:pt modelId="{4A49A926-90D6-4037-A130-6B5393A7B510}">
      <dgm:prSet custT="1"/>
      <dgm:spPr/>
      <dgm:t>
        <a:bodyPr/>
        <a:lstStyle/>
        <a:p>
          <a:r>
            <a:rPr lang="bn-IN" sz="2800" dirty="0" smtClean="0">
              <a:latin typeface="NikoshBAN" pitchFamily="2" charset="0"/>
              <a:cs typeface="NikoshBAN" pitchFamily="2" charset="0"/>
            </a:rPr>
            <a:t>চ)স্বরভঙ্গ হওয়া গলার স্বর মোটা হওয়া </a:t>
          </a:r>
          <a:endParaRPr lang="en-US" sz="2800" dirty="0">
            <a:latin typeface="NikoshBAN" pitchFamily="2" charset="0"/>
            <a:cs typeface="NikoshBAN" pitchFamily="2" charset="0"/>
          </a:endParaRPr>
        </a:p>
      </dgm:t>
    </dgm:pt>
    <dgm:pt modelId="{283B348B-0CA3-4F00-88AD-39F594718E43}" type="sibTrans" cxnId="{FB83A5BC-AEA8-4D6A-8457-83422B4E523A}">
      <dgm:prSet/>
      <dgm:spPr/>
      <dgm:t>
        <a:bodyPr/>
        <a:lstStyle/>
        <a:p>
          <a:endParaRPr lang="en-US">
            <a:latin typeface="NikoshBAN" pitchFamily="2" charset="0"/>
            <a:cs typeface="NikoshBAN" pitchFamily="2" charset="0"/>
          </a:endParaRPr>
        </a:p>
      </dgm:t>
    </dgm:pt>
    <dgm:pt modelId="{B65E9E62-71EA-470E-ADB8-A7960787C70F}" type="parTrans" cxnId="{FB83A5BC-AEA8-4D6A-8457-83422B4E523A}">
      <dgm:prSet custT="1"/>
      <dgm:spPr/>
      <dgm:t>
        <a:bodyPr/>
        <a:lstStyle/>
        <a:p>
          <a:endParaRPr lang="en-US" sz="900">
            <a:latin typeface="NikoshBAN" pitchFamily="2" charset="0"/>
            <a:cs typeface="NikoshBAN" pitchFamily="2" charset="0"/>
          </a:endParaRPr>
        </a:p>
      </dgm:t>
    </dgm:pt>
    <dgm:pt modelId="{B710870C-F4E8-4893-9849-4887218980F9}">
      <dgm:prSet phldrT="[Text]" custT="1"/>
      <dgm:spPr/>
      <dgm:t>
        <a:bodyPr/>
        <a:lstStyle/>
        <a:p>
          <a:r>
            <a:rPr lang="bn-IN" sz="2800" dirty="0" smtClean="0">
              <a:latin typeface="NikoshBAN" pitchFamily="2" charset="0"/>
              <a:cs typeface="NikoshBAN" pitchFamily="2" charset="0"/>
            </a:rPr>
            <a:t>ছ)বুক ও কাঁধ</a:t>
          </a:r>
          <a:r>
            <a:rPr lang="bn-IN" sz="2800" b="1" dirty="0" smtClean="0">
              <a:latin typeface="NikoshBAN" pitchFamily="2" charset="0"/>
              <a:cs typeface="NikoshBAN" pitchFamily="2" charset="0"/>
            </a:rPr>
            <a:t> </a:t>
          </a:r>
          <a:r>
            <a:rPr lang="bn-IN" sz="2800" dirty="0" smtClean="0">
              <a:latin typeface="NikoshBAN" pitchFamily="2" charset="0"/>
              <a:cs typeface="NikoshBAN" pitchFamily="2" charset="0"/>
            </a:rPr>
            <a:t>চওড়া হওয়া </a:t>
          </a:r>
          <a:endParaRPr lang="en-US" sz="2800" dirty="0">
            <a:latin typeface="NikoshBAN" pitchFamily="2" charset="0"/>
            <a:cs typeface="NikoshBAN" pitchFamily="2" charset="0"/>
          </a:endParaRPr>
        </a:p>
      </dgm:t>
    </dgm:pt>
    <dgm:pt modelId="{E27665F3-655E-412E-B4F7-D77B973FD161}" type="sibTrans" cxnId="{7651ADEB-23B9-4FD0-B05F-E7909187D79F}">
      <dgm:prSet/>
      <dgm:spPr/>
      <dgm:t>
        <a:bodyPr/>
        <a:lstStyle/>
        <a:p>
          <a:endParaRPr lang="en-US">
            <a:latin typeface="NikoshBAN" pitchFamily="2" charset="0"/>
            <a:cs typeface="NikoshBAN" pitchFamily="2" charset="0"/>
          </a:endParaRPr>
        </a:p>
      </dgm:t>
    </dgm:pt>
    <dgm:pt modelId="{27BCA1D3-A08D-49F5-8268-8098B567014E}" type="parTrans" cxnId="{7651ADEB-23B9-4FD0-B05F-E7909187D79F}">
      <dgm:prSet custT="1"/>
      <dgm:spPr/>
      <dgm:t>
        <a:bodyPr/>
        <a:lstStyle/>
        <a:p>
          <a:endParaRPr lang="en-US" sz="900">
            <a:latin typeface="NikoshBAN" pitchFamily="2" charset="0"/>
            <a:cs typeface="NikoshBAN" pitchFamily="2" charset="0"/>
          </a:endParaRPr>
        </a:p>
      </dgm:t>
    </dgm:pt>
    <dgm:pt modelId="{37F08556-CF06-439F-8F84-16ECA31C78CD}">
      <dgm:prSet phldrT="[Text]" custRadScaleRad="108425" custRadScaleInc="-84980"/>
      <dgm:spPr/>
      <dgm:t>
        <a:bodyPr/>
        <a:lstStyle/>
        <a:p>
          <a:endParaRPr lang="en-US" sz="2400"/>
        </a:p>
      </dgm:t>
    </dgm:pt>
    <dgm:pt modelId="{EF22A54F-C942-4D17-A813-703A7E948E47}" type="sibTrans" cxnId="{A706AF84-90ED-4EF4-97E4-25B3496A8B1F}">
      <dgm:prSet/>
      <dgm:spPr/>
      <dgm:t>
        <a:bodyPr/>
        <a:lstStyle/>
        <a:p>
          <a:endParaRPr lang="en-US">
            <a:latin typeface="NikoshBAN" pitchFamily="2" charset="0"/>
            <a:cs typeface="NikoshBAN" pitchFamily="2" charset="0"/>
          </a:endParaRPr>
        </a:p>
      </dgm:t>
    </dgm:pt>
    <dgm:pt modelId="{72491D47-5503-4EC6-8AC4-01D0192AA369}" type="parTrans" cxnId="{A706AF84-90ED-4EF4-97E4-25B3496A8B1F}">
      <dgm:prSet/>
      <dgm:spPr/>
      <dgm:t>
        <a:bodyPr/>
        <a:lstStyle/>
        <a:p>
          <a:endParaRPr lang="en-US">
            <a:latin typeface="NikoshBAN" pitchFamily="2" charset="0"/>
            <a:cs typeface="NikoshBAN" pitchFamily="2" charset="0"/>
          </a:endParaRPr>
        </a:p>
      </dgm:t>
    </dgm:pt>
    <dgm:pt modelId="{4C3C0CE7-1E2F-4050-A622-5B4FCF43AF55}">
      <dgm:prSet phldrT="[Text]" phldr="1" custRadScaleRad="116497" custRadScaleInc="96168"/>
      <dgm:spPr/>
      <dgm:t>
        <a:bodyPr/>
        <a:lstStyle/>
        <a:p>
          <a:endParaRPr lang="en-US" sz="3200" dirty="0">
            <a:latin typeface="NikoshBAN" pitchFamily="2" charset="0"/>
            <a:cs typeface="NikoshBAN" pitchFamily="2" charset="0"/>
          </a:endParaRPr>
        </a:p>
      </dgm:t>
    </dgm:pt>
    <dgm:pt modelId="{FC82D68E-9B5E-4701-9759-4D81DABA0F4C}" type="sibTrans" cxnId="{D62B54EE-BADA-4BF8-A88B-CAFF581B832E}">
      <dgm:prSet/>
      <dgm:spPr/>
      <dgm:t>
        <a:bodyPr/>
        <a:lstStyle/>
        <a:p>
          <a:endParaRPr lang="en-US">
            <a:latin typeface="NikoshBAN" pitchFamily="2" charset="0"/>
            <a:cs typeface="NikoshBAN" pitchFamily="2" charset="0"/>
          </a:endParaRPr>
        </a:p>
      </dgm:t>
    </dgm:pt>
    <dgm:pt modelId="{8707BD9F-BDD4-47CD-8BA3-D9D5C7DE89C1}" type="parTrans" cxnId="{D62B54EE-BADA-4BF8-A88B-CAFF581B832E}">
      <dgm:prSet/>
      <dgm:spPr/>
      <dgm:t>
        <a:bodyPr/>
        <a:lstStyle/>
        <a:p>
          <a:endParaRPr lang="en-US">
            <a:latin typeface="NikoshBAN" pitchFamily="2" charset="0"/>
            <a:cs typeface="NikoshBAN" pitchFamily="2" charset="0"/>
          </a:endParaRPr>
        </a:p>
      </dgm:t>
    </dgm:pt>
    <dgm:pt modelId="{B0324C5B-DA0E-4DAA-BD56-198F324B0326}">
      <dgm:prSet phldrT="[Text]" phldr="1"/>
      <dgm:spPr/>
      <dgm:t>
        <a:bodyPr/>
        <a:lstStyle/>
        <a:p>
          <a:endParaRPr lang="en-US" sz="3200" dirty="0">
            <a:latin typeface="NikoshBAN" pitchFamily="2" charset="0"/>
            <a:cs typeface="NikoshBAN" pitchFamily="2" charset="0"/>
          </a:endParaRPr>
        </a:p>
      </dgm:t>
    </dgm:pt>
    <dgm:pt modelId="{F4CBA9C6-FC6A-4417-8091-8F85A32A88F8}" type="sibTrans" cxnId="{B95487B0-8053-484B-9F34-8F7CE5F5ED97}">
      <dgm:prSet/>
      <dgm:spPr/>
      <dgm:t>
        <a:bodyPr/>
        <a:lstStyle/>
        <a:p>
          <a:endParaRPr lang="en-US">
            <a:latin typeface="NikoshBAN" pitchFamily="2" charset="0"/>
            <a:cs typeface="NikoshBAN" pitchFamily="2" charset="0"/>
          </a:endParaRPr>
        </a:p>
      </dgm:t>
    </dgm:pt>
    <dgm:pt modelId="{F35E1DB1-1C77-4346-93DF-1D76CECE0822}" type="parTrans" cxnId="{B95487B0-8053-484B-9F34-8F7CE5F5ED97}">
      <dgm:prSet/>
      <dgm:spPr/>
      <dgm:t>
        <a:bodyPr/>
        <a:lstStyle/>
        <a:p>
          <a:endParaRPr lang="en-US">
            <a:latin typeface="NikoshBAN" pitchFamily="2" charset="0"/>
            <a:cs typeface="NikoshBAN" pitchFamily="2" charset="0"/>
          </a:endParaRPr>
        </a:p>
      </dgm:t>
    </dgm:pt>
    <dgm:pt modelId="{CE55856A-31F3-4C3C-BD53-1172EA5F9B32}" type="pres">
      <dgm:prSet presAssocID="{A1728B66-3874-495E-B759-77078BC7187A}" presName="cycle" presStyleCnt="0">
        <dgm:presLayoutVars>
          <dgm:chMax val="1"/>
          <dgm:dir/>
          <dgm:animLvl val="ctr"/>
          <dgm:resizeHandles val="exact"/>
        </dgm:presLayoutVars>
      </dgm:prSet>
      <dgm:spPr/>
      <dgm:t>
        <a:bodyPr/>
        <a:lstStyle/>
        <a:p>
          <a:endParaRPr lang="en-US"/>
        </a:p>
      </dgm:t>
    </dgm:pt>
    <dgm:pt modelId="{73721CC6-752C-40F3-9E57-2705C2AA72F4}" type="pres">
      <dgm:prSet presAssocID="{BEC1AEAA-B991-40BF-A86B-8CEDD79986E4}" presName="centerShape" presStyleLbl="node0" presStyleIdx="0" presStyleCnt="1" custScaleX="139505" custScaleY="126114" custLinFactNeighborX="-1186" custLinFactNeighborY="-5069"/>
      <dgm:spPr/>
      <dgm:t>
        <a:bodyPr/>
        <a:lstStyle/>
        <a:p>
          <a:endParaRPr lang="en-US"/>
        </a:p>
      </dgm:t>
    </dgm:pt>
    <dgm:pt modelId="{EA9D87E3-4994-41F3-BB9D-C7CA7AFF9236}" type="pres">
      <dgm:prSet presAssocID="{0D2D9266-3918-4E59-9B13-96DED74D8A53}" presName="Name9" presStyleLbl="parChTrans1D2" presStyleIdx="0" presStyleCnt="7"/>
      <dgm:spPr/>
      <dgm:t>
        <a:bodyPr/>
        <a:lstStyle/>
        <a:p>
          <a:endParaRPr lang="en-US"/>
        </a:p>
      </dgm:t>
    </dgm:pt>
    <dgm:pt modelId="{D287661F-63FC-49ED-9912-D10BFB099A08}" type="pres">
      <dgm:prSet presAssocID="{0D2D9266-3918-4E59-9B13-96DED74D8A53}" presName="connTx" presStyleLbl="parChTrans1D2" presStyleIdx="0" presStyleCnt="7"/>
      <dgm:spPr/>
      <dgm:t>
        <a:bodyPr/>
        <a:lstStyle/>
        <a:p>
          <a:endParaRPr lang="en-US"/>
        </a:p>
      </dgm:t>
    </dgm:pt>
    <dgm:pt modelId="{26731A29-7561-42B6-9F23-4AB060D92FA1}" type="pres">
      <dgm:prSet presAssocID="{BC176551-AB2B-42A1-9FE9-DD65F8F6575E}" presName="node" presStyleLbl="node1" presStyleIdx="0" presStyleCnt="7" custScaleX="129753" custScaleY="126935" custRadScaleRad="97425" custRadScaleInc="-6287">
        <dgm:presLayoutVars>
          <dgm:bulletEnabled val="1"/>
        </dgm:presLayoutVars>
      </dgm:prSet>
      <dgm:spPr/>
      <dgm:t>
        <a:bodyPr/>
        <a:lstStyle/>
        <a:p>
          <a:endParaRPr lang="en-US"/>
        </a:p>
      </dgm:t>
    </dgm:pt>
    <dgm:pt modelId="{111297B0-5094-4EB5-ADF8-3659376DD22D}" type="pres">
      <dgm:prSet presAssocID="{1143C4A6-B4F4-4591-84B1-797CC6B188D6}" presName="Name9" presStyleLbl="parChTrans1D2" presStyleIdx="1" presStyleCnt="7"/>
      <dgm:spPr/>
      <dgm:t>
        <a:bodyPr/>
        <a:lstStyle/>
        <a:p>
          <a:endParaRPr lang="en-US"/>
        </a:p>
      </dgm:t>
    </dgm:pt>
    <dgm:pt modelId="{0938BD38-F7FD-4A97-A378-7399530F2F19}" type="pres">
      <dgm:prSet presAssocID="{1143C4A6-B4F4-4591-84B1-797CC6B188D6}" presName="connTx" presStyleLbl="parChTrans1D2" presStyleIdx="1" presStyleCnt="7"/>
      <dgm:spPr/>
      <dgm:t>
        <a:bodyPr/>
        <a:lstStyle/>
        <a:p>
          <a:endParaRPr lang="en-US"/>
        </a:p>
      </dgm:t>
    </dgm:pt>
    <dgm:pt modelId="{8AE2CA35-C425-42D0-AB2F-27E49130C664}" type="pres">
      <dgm:prSet presAssocID="{75F72EE0-F09F-49DE-95FE-E43176C936ED}" presName="node" presStyleLbl="node1" presStyleIdx="1" presStyleCnt="7" custScaleX="122409" custScaleY="128836" custRadScaleRad="111892" custRadScaleInc="-6571">
        <dgm:presLayoutVars>
          <dgm:bulletEnabled val="1"/>
        </dgm:presLayoutVars>
      </dgm:prSet>
      <dgm:spPr/>
      <dgm:t>
        <a:bodyPr/>
        <a:lstStyle/>
        <a:p>
          <a:endParaRPr lang="en-US"/>
        </a:p>
      </dgm:t>
    </dgm:pt>
    <dgm:pt modelId="{B2901B4D-392D-4BCB-B4A6-88BC79546312}" type="pres">
      <dgm:prSet presAssocID="{D714B375-3D7D-443E-802B-54A914AC7999}" presName="Name9" presStyleLbl="parChTrans1D2" presStyleIdx="2" presStyleCnt="7"/>
      <dgm:spPr/>
      <dgm:t>
        <a:bodyPr/>
        <a:lstStyle/>
        <a:p>
          <a:endParaRPr lang="en-US"/>
        </a:p>
      </dgm:t>
    </dgm:pt>
    <dgm:pt modelId="{268954B9-D0F5-45F3-ACE9-22DB230CF073}" type="pres">
      <dgm:prSet presAssocID="{D714B375-3D7D-443E-802B-54A914AC7999}" presName="connTx" presStyleLbl="parChTrans1D2" presStyleIdx="2" presStyleCnt="7"/>
      <dgm:spPr/>
      <dgm:t>
        <a:bodyPr/>
        <a:lstStyle/>
        <a:p>
          <a:endParaRPr lang="en-US"/>
        </a:p>
      </dgm:t>
    </dgm:pt>
    <dgm:pt modelId="{66C711D1-2BFB-4FAF-BB78-E88CAB899E91}" type="pres">
      <dgm:prSet presAssocID="{2064CF50-F2CD-45F4-A058-747BEF5F9AD4}" presName="node" presStyleLbl="node1" presStyleIdx="2" presStyleCnt="7" custScaleX="126977" custScaleY="104997" custRadScaleRad="102576" custRadScaleInc="-27316">
        <dgm:presLayoutVars>
          <dgm:bulletEnabled val="1"/>
        </dgm:presLayoutVars>
      </dgm:prSet>
      <dgm:spPr/>
      <dgm:t>
        <a:bodyPr/>
        <a:lstStyle/>
        <a:p>
          <a:endParaRPr lang="en-US"/>
        </a:p>
      </dgm:t>
    </dgm:pt>
    <dgm:pt modelId="{0A489CA2-D283-4DA2-A3FF-C05AA849851E}" type="pres">
      <dgm:prSet presAssocID="{ED0B1640-599D-4978-8E23-F226A77F001B}" presName="Name9" presStyleLbl="parChTrans1D2" presStyleIdx="3" presStyleCnt="7"/>
      <dgm:spPr/>
      <dgm:t>
        <a:bodyPr/>
        <a:lstStyle/>
        <a:p>
          <a:endParaRPr lang="en-US"/>
        </a:p>
      </dgm:t>
    </dgm:pt>
    <dgm:pt modelId="{A2CF7D60-BF6F-404F-814B-50C878A39C52}" type="pres">
      <dgm:prSet presAssocID="{ED0B1640-599D-4978-8E23-F226A77F001B}" presName="connTx" presStyleLbl="parChTrans1D2" presStyleIdx="3" presStyleCnt="7"/>
      <dgm:spPr/>
      <dgm:t>
        <a:bodyPr/>
        <a:lstStyle/>
        <a:p>
          <a:endParaRPr lang="en-US"/>
        </a:p>
      </dgm:t>
    </dgm:pt>
    <dgm:pt modelId="{8D013337-4289-49F7-9B2C-1A33DFA53F6B}" type="pres">
      <dgm:prSet presAssocID="{D5DE7CCE-E2A8-404D-99D9-846FD7E3AA1D}" presName="node" presStyleLbl="node1" presStyleIdx="3" presStyleCnt="7" custScaleX="167144" custScaleY="142630" custRadScaleRad="95005" custRadScaleInc="-21106">
        <dgm:presLayoutVars>
          <dgm:bulletEnabled val="1"/>
        </dgm:presLayoutVars>
      </dgm:prSet>
      <dgm:spPr/>
      <dgm:t>
        <a:bodyPr/>
        <a:lstStyle/>
        <a:p>
          <a:endParaRPr lang="en-US"/>
        </a:p>
      </dgm:t>
    </dgm:pt>
    <dgm:pt modelId="{FC4707FC-1F06-4EDE-901D-4870EE87A215}" type="pres">
      <dgm:prSet presAssocID="{46882CEE-E2D0-4A3C-BB1B-32C864B4395E}" presName="Name9" presStyleLbl="parChTrans1D2" presStyleIdx="4" presStyleCnt="7"/>
      <dgm:spPr/>
      <dgm:t>
        <a:bodyPr/>
        <a:lstStyle/>
        <a:p>
          <a:endParaRPr lang="en-US"/>
        </a:p>
      </dgm:t>
    </dgm:pt>
    <dgm:pt modelId="{A3034761-29F1-4223-9ED6-EB4140A99ADA}" type="pres">
      <dgm:prSet presAssocID="{46882CEE-E2D0-4A3C-BB1B-32C864B4395E}" presName="connTx" presStyleLbl="parChTrans1D2" presStyleIdx="4" presStyleCnt="7"/>
      <dgm:spPr/>
      <dgm:t>
        <a:bodyPr/>
        <a:lstStyle/>
        <a:p>
          <a:endParaRPr lang="en-US"/>
        </a:p>
      </dgm:t>
    </dgm:pt>
    <dgm:pt modelId="{E94C2BE9-6BC3-4E5B-8623-3D80907C0D78}" type="pres">
      <dgm:prSet presAssocID="{E406A5EB-D635-49AA-9D41-98EBB1F321DD}" presName="node" presStyleLbl="node1" presStyleIdx="4" presStyleCnt="7" custScaleX="160539" custRadScaleRad="100712" custRadScaleInc="60202">
        <dgm:presLayoutVars>
          <dgm:bulletEnabled val="1"/>
        </dgm:presLayoutVars>
      </dgm:prSet>
      <dgm:spPr/>
      <dgm:t>
        <a:bodyPr/>
        <a:lstStyle/>
        <a:p>
          <a:endParaRPr lang="en-US"/>
        </a:p>
      </dgm:t>
    </dgm:pt>
    <dgm:pt modelId="{FAEB8975-A47A-4DBF-85F6-99F270472F77}" type="pres">
      <dgm:prSet presAssocID="{B65E9E62-71EA-470E-ADB8-A7960787C70F}" presName="Name9" presStyleLbl="parChTrans1D2" presStyleIdx="5" presStyleCnt="7"/>
      <dgm:spPr/>
      <dgm:t>
        <a:bodyPr/>
        <a:lstStyle/>
        <a:p>
          <a:endParaRPr lang="en-US"/>
        </a:p>
      </dgm:t>
    </dgm:pt>
    <dgm:pt modelId="{C7FE907A-728C-4849-85EC-BA18A01998D0}" type="pres">
      <dgm:prSet presAssocID="{B65E9E62-71EA-470E-ADB8-A7960787C70F}" presName="connTx" presStyleLbl="parChTrans1D2" presStyleIdx="5" presStyleCnt="7"/>
      <dgm:spPr/>
      <dgm:t>
        <a:bodyPr/>
        <a:lstStyle/>
        <a:p>
          <a:endParaRPr lang="en-US"/>
        </a:p>
      </dgm:t>
    </dgm:pt>
    <dgm:pt modelId="{E90E350F-FB49-443D-8C04-FC4427BD5306}" type="pres">
      <dgm:prSet presAssocID="{4A49A926-90D6-4037-A130-6B5393A7B510}" presName="node" presStyleLbl="node1" presStyleIdx="5" presStyleCnt="7" custScaleX="142603" custScaleY="138208" custRadScaleRad="108976" custRadScaleInc="46371">
        <dgm:presLayoutVars>
          <dgm:bulletEnabled val="1"/>
        </dgm:presLayoutVars>
      </dgm:prSet>
      <dgm:spPr/>
      <dgm:t>
        <a:bodyPr/>
        <a:lstStyle/>
        <a:p>
          <a:endParaRPr lang="en-US"/>
        </a:p>
      </dgm:t>
    </dgm:pt>
    <dgm:pt modelId="{00268303-AF5C-469C-8868-02A9D1336B30}" type="pres">
      <dgm:prSet presAssocID="{27BCA1D3-A08D-49F5-8268-8098B567014E}" presName="Name9" presStyleLbl="parChTrans1D2" presStyleIdx="6" presStyleCnt="7"/>
      <dgm:spPr/>
      <dgm:t>
        <a:bodyPr/>
        <a:lstStyle/>
        <a:p>
          <a:endParaRPr lang="en-US"/>
        </a:p>
      </dgm:t>
    </dgm:pt>
    <dgm:pt modelId="{8F4FF1C2-6E1E-4A89-8410-E6FAF4AE029D}" type="pres">
      <dgm:prSet presAssocID="{27BCA1D3-A08D-49F5-8268-8098B567014E}" presName="connTx" presStyleLbl="parChTrans1D2" presStyleIdx="6" presStyleCnt="7"/>
      <dgm:spPr/>
      <dgm:t>
        <a:bodyPr/>
        <a:lstStyle/>
        <a:p>
          <a:endParaRPr lang="en-US"/>
        </a:p>
      </dgm:t>
    </dgm:pt>
    <dgm:pt modelId="{E83BDE29-65CB-403D-B3A0-47583C4CF570}" type="pres">
      <dgm:prSet presAssocID="{B710870C-F4E8-4893-9849-4887218980F9}" presName="node" presStyleLbl="node1" presStyleIdx="6" presStyleCnt="7" custScaleX="133126" custScaleY="117912" custRadScaleRad="129474" custRadScaleInc="15997">
        <dgm:presLayoutVars>
          <dgm:bulletEnabled val="1"/>
        </dgm:presLayoutVars>
      </dgm:prSet>
      <dgm:spPr/>
      <dgm:t>
        <a:bodyPr/>
        <a:lstStyle/>
        <a:p>
          <a:endParaRPr lang="en-US"/>
        </a:p>
      </dgm:t>
    </dgm:pt>
  </dgm:ptLst>
  <dgm:cxnLst>
    <dgm:cxn modelId="{89B42505-5CE9-4AA5-97E4-15EA3AF0BD4B}" srcId="{A1728B66-3874-495E-B759-77078BC7187A}" destId="{BEC1AEAA-B991-40BF-A86B-8CEDD79986E4}" srcOrd="0" destOrd="0" parTransId="{B150511C-EE11-4CF5-9E3C-0A4F47623EA8}" sibTransId="{014AE27E-8864-424E-8A4D-808B76342EA7}"/>
    <dgm:cxn modelId="{58CB9443-C9DD-4A18-A9D4-8EDDC4780BDD}" type="presOf" srcId="{75F72EE0-F09F-49DE-95FE-E43176C936ED}" destId="{8AE2CA35-C425-42D0-AB2F-27E49130C664}" srcOrd="0" destOrd="0" presId="urn:microsoft.com/office/officeart/2005/8/layout/radial1"/>
    <dgm:cxn modelId="{8BC7C347-5ECA-46CC-AF42-AF3DD6C50BA6}" type="presOf" srcId="{B65E9E62-71EA-470E-ADB8-A7960787C70F}" destId="{C7FE907A-728C-4849-85EC-BA18A01998D0}" srcOrd="1" destOrd="0" presId="urn:microsoft.com/office/officeart/2005/8/layout/radial1"/>
    <dgm:cxn modelId="{193ADDEF-2E56-4230-B836-4D2A74FCED5C}" srcId="{BEC1AEAA-B991-40BF-A86B-8CEDD79986E4}" destId="{75F72EE0-F09F-49DE-95FE-E43176C936ED}" srcOrd="1" destOrd="0" parTransId="{1143C4A6-B4F4-4591-84B1-797CC6B188D6}" sibTransId="{41F83B1C-7BA1-4EE3-A399-D149F95E97FF}"/>
    <dgm:cxn modelId="{92B587AE-4A56-43D8-B199-6AE0545E7299}" type="presOf" srcId="{2064CF50-F2CD-45F4-A058-747BEF5F9AD4}" destId="{66C711D1-2BFB-4FAF-BB78-E88CAB899E91}" srcOrd="0" destOrd="0" presId="urn:microsoft.com/office/officeart/2005/8/layout/radial1"/>
    <dgm:cxn modelId="{FB83A5BC-AEA8-4D6A-8457-83422B4E523A}" srcId="{BEC1AEAA-B991-40BF-A86B-8CEDD79986E4}" destId="{4A49A926-90D6-4037-A130-6B5393A7B510}" srcOrd="5" destOrd="0" parTransId="{B65E9E62-71EA-470E-ADB8-A7960787C70F}" sibTransId="{283B348B-0CA3-4F00-88AD-39F594718E43}"/>
    <dgm:cxn modelId="{AC60B89B-CD16-4221-B9E6-D5C73B3018E6}" type="presOf" srcId="{0D2D9266-3918-4E59-9B13-96DED74D8A53}" destId="{D287661F-63FC-49ED-9912-D10BFB099A08}" srcOrd="1" destOrd="0" presId="urn:microsoft.com/office/officeart/2005/8/layout/radial1"/>
    <dgm:cxn modelId="{939EBB59-BB99-44E4-B591-15BAF5BDFEA3}" type="presOf" srcId="{1143C4A6-B4F4-4591-84B1-797CC6B188D6}" destId="{0938BD38-F7FD-4A97-A378-7399530F2F19}" srcOrd="1" destOrd="0" presId="urn:microsoft.com/office/officeart/2005/8/layout/radial1"/>
    <dgm:cxn modelId="{A137FE2B-1304-4683-BB4A-EB017B90E290}" type="presOf" srcId="{27BCA1D3-A08D-49F5-8268-8098B567014E}" destId="{8F4FF1C2-6E1E-4A89-8410-E6FAF4AE029D}" srcOrd="1" destOrd="0" presId="urn:microsoft.com/office/officeart/2005/8/layout/radial1"/>
    <dgm:cxn modelId="{0C516A86-9993-426D-B7B8-0EB98DBBA818}" type="presOf" srcId="{46882CEE-E2D0-4A3C-BB1B-32C864B4395E}" destId="{A3034761-29F1-4223-9ED6-EB4140A99ADA}" srcOrd="1" destOrd="0" presId="urn:microsoft.com/office/officeart/2005/8/layout/radial1"/>
    <dgm:cxn modelId="{7DFC707B-3C1A-4FF4-9AF6-9CE056D49397}" type="presOf" srcId="{46882CEE-E2D0-4A3C-BB1B-32C864B4395E}" destId="{FC4707FC-1F06-4EDE-901D-4870EE87A215}" srcOrd="0" destOrd="0" presId="urn:microsoft.com/office/officeart/2005/8/layout/radial1"/>
    <dgm:cxn modelId="{A79253B0-4C77-4EE5-9B80-8805282BBB9A}" type="presOf" srcId="{27BCA1D3-A08D-49F5-8268-8098B567014E}" destId="{00268303-AF5C-469C-8868-02A9D1336B30}" srcOrd="0" destOrd="0" presId="urn:microsoft.com/office/officeart/2005/8/layout/radial1"/>
    <dgm:cxn modelId="{7A0CFC2A-FAA3-4407-A4D7-E1AD78F7DECB}" type="presOf" srcId="{B710870C-F4E8-4893-9849-4887218980F9}" destId="{E83BDE29-65CB-403D-B3A0-47583C4CF570}" srcOrd="0" destOrd="0" presId="urn:microsoft.com/office/officeart/2005/8/layout/radial1"/>
    <dgm:cxn modelId="{9C2A00E5-0C09-407B-BAD5-DA683A906821}" type="presOf" srcId="{E406A5EB-D635-49AA-9D41-98EBB1F321DD}" destId="{E94C2BE9-6BC3-4E5B-8623-3D80907C0D78}" srcOrd="0" destOrd="0" presId="urn:microsoft.com/office/officeart/2005/8/layout/radial1"/>
    <dgm:cxn modelId="{1F6A434B-EB27-4F3D-A1DB-D24C1DB1396B}" type="presOf" srcId="{A1728B66-3874-495E-B759-77078BC7187A}" destId="{CE55856A-31F3-4C3C-BD53-1172EA5F9B32}" srcOrd="0" destOrd="0" presId="urn:microsoft.com/office/officeart/2005/8/layout/radial1"/>
    <dgm:cxn modelId="{51AFC147-328C-4BBC-AA77-30E60B69B5C4}" srcId="{BEC1AEAA-B991-40BF-A86B-8CEDD79986E4}" destId="{E406A5EB-D635-49AA-9D41-98EBB1F321DD}" srcOrd="4" destOrd="0" parTransId="{46882CEE-E2D0-4A3C-BB1B-32C864B4395E}" sibTransId="{16265DA3-A922-44C0-AE7A-1CE80049C255}"/>
    <dgm:cxn modelId="{F6F14219-FA42-4098-A21C-D208787D3497}" type="presOf" srcId="{D714B375-3D7D-443E-802B-54A914AC7999}" destId="{268954B9-D0F5-45F3-ACE9-22DB230CF073}" srcOrd="1" destOrd="0" presId="urn:microsoft.com/office/officeart/2005/8/layout/radial1"/>
    <dgm:cxn modelId="{177B56AC-21C3-4777-974E-5EEB1921D56A}" type="presOf" srcId="{4A49A926-90D6-4037-A130-6B5393A7B510}" destId="{E90E350F-FB49-443D-8C04-FC4427BD5306}" srcOrd="0" destOrd="0" presId="urn:microsoft.com/office/officeart/2005/8/layout/radial1"/>
    <dgm:cxn modelId="{7D213E67-8B9F-4073-91C0-314E433BEEFB}" type="presOf" srcId="{ED0B1640-599D-4978-8E23-F226A77F001B}" destId="{A2CF7D60-BF6F-404F-814B-50C878A39C52}" srcOrd="1" destOrd="0" presId="urn:microsoft.com/office/officeart/2005/8/layout/radial1"/>
    <dgm:cxn modelId="{A706AF84-90ED-4EF4-97E4-25B3496A8B1F}" srcId="{A1728B66-3874-495E-B759-77078BC7187A}" destId="{37F08556-CF06-439F-8F84-16ECA31C78CD}" srcOrd="3" destOrd="0" parTransId="{72491D47-5503-4EC6-8AC4-01D0192AA369}" sibTransId="{EF22A54F-C942-4D17-A813-703A7E948E47}"/>
    <dgm:cxn modelId="{CD4F1F8F-7A22-4DD4-9BEB-1D87B6B27B93}" type="presOf" srcId="{ED0B1640-599D-4978-8E23-F226A77F001B}" destId="{0A489CA2-D283-4DA2-A3FF-C05AA849851E}" srcOrd="0" destOrd="0" presId="urn:microsoft.com/office/officeart/2005/8/layout/radial1"/>
    <dgm:cxn modelId="{EF40B09C-921B-4C6A-92B7-2065A3169AEC}" type="presOf" srcId="{D714B375-3D7D-443E-802B-54A914AC7999}" destId="{B2901B4D-392D-4BCB-B4A6-88BC79546312}" srcOrd="0" destOrd="0" presId="urn:microsoft.com/office/officeart/2005/8/layout/radial1"/>
    <dgm:cxn modelId="{F820C026-0FBF-4D50-A5BE-6A70723595A2}" type="presOf" srcId="{BC176551-AB2B-42A1-9FE9-DD65F8F6575E}" destId="{26731A29-7561-42B6-9F23-4AB060D92FA1}" srcOrd="0" destOrd="0" presId="urn:microsoft.com/office/officeart/2005/8/layout/radial1"/>
    <dgm:cxn modelId="{0A4FF926-502F-4592-9D24-34F8B734BA9F}" srcId="{BEC1AEAA-B991-40BF-A86B-8CEDD79986E4}" destId="{BC176551-AB2B-42A1-9FE9-DD65F8F6575E}" srcOrd="0" destOrd="0" parTransId="{0D2D9266-3918-4E59-9B13-96DED74D8A53}" sibTransId="{81C4C579-4AEB-4536-B83E-800DDFC865E3}"/>
    <dgm:cxn modelId="{0CB5C5DC-FCF3-4F4A-99F4-AFD38CE60030}" type="presOf" srcId="{1143C4A6-B4F4-4591-84B1-797CC6B188D6}" destId="{111297B0-5094-4EB5-ADF8-3659376DD22D}" srcOrd="0" destOrd="0" presId="urn:microsoft.com/office/officeart/2005/8/layout/radial1"/>
    <dgm:cxn modelId="{D62B54EE-BADA-4BF8-A88B-CAFF581B832E}" srcId="{A1728B66-3874-495E-B759-77078BC7187A}" destId="{4C3C0CE7-1E2F-4050-A622-5B4FCF43AF55}" srcOrd="2" destOrd="0" parTransId="{8707BD9F-BDD4-47CD-8BA3-D9D5C7DE89C1}" sibTransId="{FC82D68E-9B5E-4701-9759-4D81DABA0F4C}"/>
    <dgm:cxn modelId="{7651ADEB-23B9-4FD0-B05F-E7909187D79F}" srcId="{BEC1AEAA-B991-40BF-A86B-8CEDD79986E4}" destId="{B710870C-F4E8-4893-9849-4887218980F9}" srcOrd="6" destOrd="0" parTransId="{27BCA1D3-A08D-49F5-8268-8098B567014E}" sibTransId="{E27665F3-655E-412E-B4F7-D77B973FD161}"/>
    <dgm:cxn modelId="{B95487B0-8053-484B-9F34-8F7CE5F5ED97}" srcId="{A1728B66-3874-495E-B759-77078BC7187A}" destId="{B0324C5B-DA0E-4DAA-BD56-198F324B0326}" srcOrd="1" destOrd="0" parTransId="{F35E1DB1-1C77-4346-93DF-1D76CECE0822}" sibTransId="{F4CBA9C6-FC6A-4417-8091-8F85A32A88F8}"/>
    <dgm:cxn modelId="{6E078EC6-8CE3-4EFD-9827-331E092B0783}" srcId="{BEC1AEAA-B991-40BF-A86B-8CEDD79986E4}" destId="{D5DE7CCE-E2A8-404D-99D9-846FD7E3AA1D}" srcOrd="3" destOrd="0" parTransId="{ED0B1640-599D-4978-8E23-F226A77F001B}" sibTransId="{689FFD05-B869-4207-AD12-8B07B39D361E}"/>
    <dgm:cxn modelId="{4D4C43A0-9FEE-465A-AD46-E04E4A6ED539}" srcId="{BEC1AEAA-B991-40BF-A86B-8CEDD79986E4}" destId="{2064CF50-F2CD-45F4-A058-747BEF5F9AD4}" srcOrd="2" destOrd="0" parTransId="{D714B375-3D7D-443E-802B-54A914AC7999}" sibTransId="{3959428B-ADCC-4FCB-AEBE-878DA4F81B3F}"/>
    <dgm:cxn modelId="{4A2F044E-07AB-499A-8EBB-AE370A290957}" type="presOf" srcId="{B65E9E62-71EA-470E-ADB8-A7960787C70F}" destId="{FAEB8975-A47A-4DBF-85F6-99F270472F77}" srcOrd="0" destOrd="0" presId="urn:microsoft.com/office/officeart/2005/8/layout/radial1"/>
    <dgm:cxn modelId="{31A82DB7-9204-44A6-A2FC-3914A27DB0F2}" type="presOf" srcId="{0D2D9266-3918-4E59-9B13-96DED74D8A53}" destId="{EA9D87E3-4994-41F3-BB9D-C7CA7AFF9236}" srcOrd="0" destOrd="0" presId="urn:microsoft.com/office/officeart/2005/8/layout/radial1"/>
    <dgm:cxn modelId="{6F0DF138-0A12-45CB-99AE-3104C1013B6C}" type="presOf" srcId="{D5DE7CCE-E2A8-404D-99D9-846FD7E3AA1D}" destId="{8D013337-4289-49F7-9B2C-1A33DFA53F6B}" srcOrd="0" destOrd="0" presId="urn:microsoft.com/office/officeart/2005/8/layout/radial1"/>
    <dgm:cxn modelId="{CA69C366-8D89-46CB-AA18-C6599B0404ED}" type="presOf" srcId="{BEC1AEAA-B991-40BF-A86B-8CEDD79986E4}" destId="{73721CC6-752C-40F3-9E57-2705C2AA72F4}" srcOrd="0" destOrd="0" presId="urn:microsoft.com/office/officeart/2005/8/layout/radial1"/>
    <dgm:cxn modelId="{A2F34719-BC1B-46ED-AD0F-D7460ED744B2}" type="presParOf" srcId="{CE55856A-31F3-4C3C-BD53-1172EA5F9B32}" destId="{73721CC6-752C-40F3-9E57-2705C2AA72F4}" srcOrd="0" destOrd="0" presId="urn:microsoft.com/office/officeart/2005/8/layout/radial1"/>
    <dgm:cxn modelId="{3AFD3875-5922-4D1B-80F4-C4010063393C}" type="presParOf" srcId="{CE55856A-31F3-4C3C-BD53-1172EA5F9B32}" destId="{EA9D87E3-4994-41F3-BB9D-C7CA7AFF9236}" srcOrd="1" destOrd="0" presId="urn:microsoft.com/office/officeart/2005/8/layout/radial1"/>
    <dgm:cxn modelId="{FB36D620-D56F-4648-94A4-7A5D21DED53C}" type="presParOf" srcId="{EA9D87E3-4994-41F3-BB9D-C7CA7AFF9236}" destId="{D287661F-63FC-49ED-9912-D10BFB099A08}" srcOrd="0" destOrd="0" presId="urn:microsoft.com/office/officeart/2005/8/layout/radial1"/>
    <dgm:cxn modelId="{C164626C-D20B-4E2C-A748-809CFE69193E}" type="presParOf" srcId="{CE55856A-31F3-4C3C-BD53-1172EA5F9B32}" destId="{26731A29-7561-42B6-9F23-4AB060D92FA1}" srcOrd="2" destOrd="0" presId="urn:microsoft.com/office/officeart/2005/8/layout/radial1"/>
    <dgm:cxn modelId="{DFA53484-B4A6-4F17-BFBE-BAD0E31488DD}" type="presParOf" srcId="{CE55856A-31F3-4C3C-BD53-1172EA5F9B32}" destId="{111297B0-5094-4EB5-ADF8-3659376DD22D}" srcOrd="3" destOrd="0" presId="urn:microsoft.com/office/officeart/2005/8/layout/radial1"/>
    <dgm:cxn modelId="{9AA9B789-C438-458A-913B-AE53DDF39726}" type="presParOf" srcId="{111297B0-5094-4EB5-ADF8-3659376DD22D}" destId="{0938BD38-F7FD-4A97-A378-7399530F2F19}" srcOrd="0" destOrd="0" presId="urn:microsoft.com/office/officeart/2005/8/layout/radial1"/>
    <dgm:cxn modelId="{22CED64B-FFAC-42BE-B7F8-DAFE6D02D160}" type="presParOf" srcId="{CE55856A-31F3-4C3C-BD53-1172EA5F9B32}" destId="{8AE2CA35-C425-42D0-AB2F-27E49130C664}" srcOrd="4" destOrd="0" presId="urn:microsoft.com/office/officeart/2005/8/layout/radial1"/>
    <dgm:cxn modelId="{9E4FCA0E-FE9B-4AEA-AD16-0BE85CAD3FDC}" type="presParOf" srcId="{CE55856A-31F3-4C3C-BD53-1172EA5F9B32}" destId="{B2901B4D-392D-4BCB-B4A6-88BC79546312}" srcOrd="5" destOrd="0" presId="urn:microsoft.com/office/officeart/2005/8/layout/radial1"/>
    <dgm:cxn modelId="{DD7A0754-7EC8-44A4-A5AD-B0B9B5D8AF14}" type="presParOf" srcId="{B2901B4D-392D-4BCB-B4A6-88BC79546312}" destId="{268954B9-D0F5-45F3-ACE9-22DB230CF073}" srcOrd="0" destOrd="0" presId="urn:microsoft.com/office/officeart/2005/8/layout/radial1"/>
    <dgm:cxn modelId="{870B0F98-0656-450B-9B50-53D7EDFE9EC4}" type="presParOf" srcId="{CE55856A-31F3-4C3C-BD53-1172EA5F9B32}" destId="{66C711D1-2BFB-4FAF-BB78-E88CAB899E91}" srcOrd="6" destOrd="0" presId="urn:microsoft.com/office/officeart/2005/8/layout/radial1"/>
    <dgm:cxn modelId="{4F3EB87C-A6CA-4EB0-91DD-B6E0057DDFAD}" type="presParOf" srcId="{CE55856A-31F3-4C3C-BD53-1172EA5F9B32}" destId="{0A489CA2-D283-4DA2-A3FF-C05AA849851E}" srcOrd="7" destOrd="0" presId="urn:microsoft.com/office/officeart/2005/8/layout/radial1"/>
    <dgm:cxn modelId="{E874D176-861D-49CB-8831-A584F0B3FDDE}" type="presParOf" srcId="{0A489CA2-D283-4DA2-A3FF-C05AA849851E}" destId="{A2CF7D60-BF6F-404F-814B-50C878A39C52}" srcOrd="0" destOrd="0" presId="urn:microsoft.com/office/officeart/2005/8/layout/radial1"/>
    <dgm:cxn modelId="{A2BBE6D8-BEBB-44F4-98A1-F9FD75FF5D48}" type="presParOf" srcId="{CE55856A-31F3-4C3C-BD53-1172EA5F9B32}" destId="{8D013337-4289-49F7-9B2C-1A33DFA53F6B}" srcOrd="8" destOrd="0" presId="urn:microsoft.com/office/officeart/2005/8/layout/radial1"/>
    <dgm:cxn modelId="{A265A24E-4E31-4F0C-B35E-0484CD917E1E}" type="presParOf" srcId="{CE55856A-31F3-4C3C-BD53-1172EA5F9B32}" destId="{FC4707FC-1F06-4EDE-901D-4870EE87A215}" srcOrd="9" destOrd="0" presId="urn:microsoft.com/office/officeart/2005/8/layout/radial1"/>
    <dgm:cxn modelId="{464DACDB-5048-4181-9FFB-3934083B1C7B}" type="presParOf" srcId="{FC4707FC-1F06-4EDE-901D-4870EE87A215}" destId="{A3034761-29F1-4223-9ED6-EB4140A99ADA}" srcOrd="0" destOrd="0" presId="urn:microsoft.com/office/officeart/2005/8/layout/radial1"/>
    <dgm:cxn modelId="{CFE5B536-96C7-4183-AB83-30669C7A1209}" type="presParOf" srcId="{CE55856A-31F3-4C3C-BD53-1172EA5F9B32}" destId="{E94C2BE9-6BC3-4E5B-8623-3D80907C0D78}" srcOrd="10" destOrd="0" presId="urn:microsoft.com/office/officeart/2005/8/layout/radial1"/>
    <dgm:cxn modelId="{01B07944-C904-4F09-AF61-5E0BD0E10007}" type="presParOf" srcId="{CE55856A-31F3-4C3C-BD53-1172EA5F9B32}" destId="{FAEB8975-A47A-4DBF-85F6-99F270472F77}" srcOrd="11" destOrd="0" presId="urn:microsoft.com/office/officeart/2005/8/layout/radial1"/>
    <dgm:cxn modelId="{DF66800C-22D4-4B86-9749-6964A41EB2E7}" type="presParOf" srcId="{FAEB8975-A47A-4DBF-85F6-99F270472F77}" destId="{C7FE907A-728C-4849-85EC-BA18A01998D0}" srcOrd="0" destOrd="0" presId="urn:microsoft.com/office/officeart/2005/8/layout/radial1"/>
    <dgm:cxn modelId="{FA38776C-1013-423A-A328-17C68F4667AD}" type="presParOf" srcId="{CE55856A-31F3-4C3C-BD53-1172EA5F9B32}" destId="{E90E350F-FB49-443D-8C04-FC4427BD5306}" srcOrd="12" destOrd="0" presId="urn:microsoft.com/office/officeart/2005/8/layout/radial1"/>
    <dgm:cxn modelId="{6694406B-5FF8-4233-A494-4FB37B0FAA1A}" type="presParOf" srcId="{CE55856A-31F3-4C3C-BD53-1172EA5F9B32}" destId="{00268303-AF5C-469C-8868-02A9D1336B30}" srcOrd="13" destOrd="0" presId="urn:microsoft.com/office/officeart/2005/8/layout/radial1"/>
    <dgm:cxn modelId="{EF563426-2B46-4280-9480-B5E6A279FD36}" type="presParOf" srcId="{00268303-AF5C-469C-8868-02A9D1336B30}" destId="{8F4FF1C2-6E1E-4A89-8410-E6FAF4AE029D}" srcOrd="0" destOrd="0" presId="urn:microsoft.com/office/officeart/2005/8/layout/radial1"/>
    <dgm:cxn modelId="{10500E9F-529B-4239-89D8-12EF95E43AA3}" type="presParOf" srcId="{CE55856A-31F3-4C3C-BD53-1172EA5F9B32}" destId="{E83BDE29-65CB-403D-B3A0-47583C4CF570}"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1184CF8-208C-4B92-A063-EB572FE8BDE4}" type="doc">
      <dgm:prSet loTypeId="urn:microsoft.com/office/officeart/2005/8/layout/radial1" loCatId="cycle" qsTypeId="urn:microsoft.com/office/officeart/2005/8/quickstyle/3d1" qsCatId="3D" csTypeId="urn:microsoft.com/office/officeart/2005/8/colors/accent1_2" csCatId="accent1" phldr="1"/>
      <dgm:spPr/>
      <dgm:t>
        <a:bodyPr/>
        <a:lstStyle/>
        <a:p>
          <a:endParaRPr lang="en-US"/>
        </a:p>
      </dgm:t>
    </dgm:pt>
    <dgm:pt modelId="{E2B55732-A7B0-4EE1-B386-E46BA12B71B5}">
      <dgm:prSet phldrT="[Text]" custT="1"/>
      <dgm:spPr>
        <a:solidFill>
          <a:srgbClr val="002060"/>
        </a:solidFill>
      </dgm:spPr>
      <dgm:t>
        <a:bodyPr/>
        <a:lstStyle/>
        <a:p>
          <a:r>
            <a:rPr lang="en-US" sz="3200" dirty="0" err="1" smtClean="0">
              <a:latin typeface="NikoshBAN" pitchFamily="2" charset="0"/>
              <a:cs typeface="NikoshBAN" pitchFamily="2" charset="0"/>
            </a:rPr>
            <a:t>মেয়েদের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পরিবর্তন</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dgm:t>
    </dgm:pt>
    <dgm:pt modelId="{E68204C7-EB01-45FC-8819-6D636C2C58F6}" type="parTrans" cxnId="{C1CB6C99-DB89-437F-BA1C-4E27749CA57D}">
      <dgm:prSet/>
      <dgm:spPr/>
      <dgm:t>
        <a:bodyPr/>
        <a:lstStyle/>
        <a:p>
          <a:endParaRPr lang="en-US"/>
        </a:p>
      </dgm:t>
    </dgm:pt>
    <dgm:pt modelId="{60080915-F92C-47F2-B3E4-A6EF86E2ABA8}" type="sibTrans" cxnId="{C1CB6C99-DB89-437F-BA1C-4E27749CA57D}">
      <dgm:prSet/>
      <dgm:spPr/>
      <dgm:t>
        <a:bodyPr/>
        <a:lstStyle/>
        <a:p>
          <a:endParaRPr lang="en-US"/>
        </a:p>
      </dgm:t>
    </dgm:pt>
    <dgm:pt modelId="{619AFC5F-9C16-420E-8946-6BD21C95C697}">
      <dgm:prSet phldrT="[Text]" custT="1"/>
      <dgm:spPr/>
      <dgm:t>
        <a:bodyPr/>
        <a:lstStyle/>
        <a:p>
          <a:r>
            <a:rPr lang="en-US" sz="2400" dirty="0" smtClean="0">
              <a:latin typeface="NikoshBAN" pitchFamily="2" charset="0"/>
              <a:cs typeface="NikoshBAN" pitchFamily="2" charset="0"/>
            </a:rPr>
            <a:t>ক)</a:t>
          </a:r>
          <a:r>
            <a:rPr lang="en-US" sz="2400" dirty="0" err="1" smtClean="0">
              <a:latin typeface="NikoshBAN" pitchFamily="2" charset="0"/>
              <a:cs typeface="NikoshBAN" pitchFamily="2" charset="0"/>
            </a:rPr>
            <a:t>মেদের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ঋতুস্রাব</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শুরু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হওয়া</a:t>
          </a:r>
          <a:endParaRPr lang="en-US" sz="2400" dirty="0">
            <a:latin typeface="NikoshBAN" pitchFamily="2" charset="0"/>
            <a:cs typeface="NikoshBAN" pitchFamily="2" charset="0"/>
          </a:endParaRPr>
        </a:p>
      </dgm:t>
    </dgm:pt>
    <dgm:pt modelId="{8D803BFB-A380-47EA-9A22-931CFFE5E422}" type="parTrans" cxnId="{9F59079D-FE95-401A-B6C7-4E1A6C5BA8FD}">
      <dgm:prSet custT="1"/>
      <dgm:spPr/>
      <dgm:t>
        <a:bodyPr/>
        <a:lstStyle/>
        <a:p>
          <a:endParaRPr lang="en-US" sz="800">
            <a:latin typeface="NikoshBAN" pitchFamily="2" charset="0"/>
            <a:cs typeface="NikoshBAN" pitchFamily="2" charset="0"/>
          </a:endParaRPr>
        </a:p>
      </dgm:t>
    </dgm:pt>
    <dgm:pt modelId="{E326FCEC-E818-4A5B-AF5F-E5C45F097B1F}" type="sibTrans" cxnId="{9F59079D-FE95-401A-B6C7-4E1A6C5BA8FD}">
      <dgm:prSet/>
      <dgm:spPr/>
      <dgm:t>
        <a:bodyPr/>
        <a:lstStyle/>
        <a:p>
          <a:endParaRPr lang="en-US"/>
        </a:p>
      </dgm:t>
    </dgm:pt>
    <dgm:pt modelId="{81AD795C-0F7B-4871-AEB3-EF04E5606BD1}">
      <dgm:prSet phldrT="[Text]" custT="1"/>
      <dgm:spPr/>
      <dgm:t>
        <a:bodyPr/>
        <a:lstStyle/>
        <a:p>
          <a:r>
            <a:rPr lang="en-US" sz="2400" dirty="0" smtClean="0">
              <a:latin typeface="NikoshBAN" pitchFamily="2" charset="0"/>
              <a:cs typeface="NikoshBAN" pitchFamily="2" charset="0"/>
            </a:rPr>
            <a:t>খ)</a:t>
          </a:r>
          <a:r>
            <a:rPr lang="en-US" sz="2400" dirty="0" err="1" smtClean="0">
              <a:latin typeface="NikoshBAN" pitchFamily="2" charset="0"/>
              <a:cs typeface="NikoshBAN" pitchFamily="2" charset="0"/>
            </a:rPr>
            <a:t>শরীর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ভারি</a:t>
          </a:r>
          <a:endParaRPr lang="en-US" sz="2400" dirty="0" smtClean="0">
            <a:latin typeface="NikoshBAN" pitchFamily="2" charset="0"/>
            <a:cs typeface="NikoshBAN" pitchFamily="2" charset="0"/>
          </a:endParaRPr>
        </a:p>
        <a:p>
          <a:r>
            <a:rPr lang="en-US" sz="2400" dirty="0" err="1" smtClean="0">
              <a:latin typeface="NikoshBAN" pitchFamily="2" charset="0"/>
              <a:cs typeface="NikoshBAN" pitchFamily="2" charset="0"/>
            </a:rPr>
            <a:t>হওয়া</a:t>
          </a:r>
          <a:endParaRPr lang="en-US" sz="2400" dirty="0">
            <a:latin typeface="NikoshBAN" pitchFamily="2" charset="0"/>
            <a:cs typeface="NikoshBAN" pitchFamily="2" charset="0"/>
          </a:endParaRPr>
        </a:p>
      </dgm:t>
    </dgm:pt>
    <dgm:pt modelId="{3FFAF095-B31E-4C46-9F99-B4D031ACBAD4}" type="parTrans" cxnId="{B2A674ED-845A-497B-9B1A-B0209B70FD2E}">
      <dgm:prSet custT="1"/>
      <dgm:spPr/>
      <dgm:t>
        <a:bodyPr/>
        <a:lstStyle/>
        <a:p>
          <a:endParaRPr lang="en-US" sz="800">
            <a:latin typeface="NikoshBAN" pitchFamily="2" charset="0"/>
            <a:cs typeface="NikoshBAN" pitchFamily="2" charset="0"/>
          </a:endParaRPr>
        </a:p>
      </dgm:t>
    </dgm:pt>
    <dgm:pt modelId="{BF448327-6994-4175-822F-4A5636BA3BA6}" type="sibTrans" cxnId="{B2A674ED-845A-497B-9B1A-B0209B70FD2E}">
      <dgm:prSet/>
      <dgm:spPr/>
      <dgm:t>
        <a:bodyPr/>
        <a:lstStyle/>
        <a:p>
          <a:endParaRPr lang="en-US"/>
        </a:p>
      </dgm:t>
    </dgm:pt>
    <dgm:pt modelId="{89099BF6-3561-4E8D-9D16-F3DBF27A4B0F}">
      <dgm:prSet phldrT="[Text]" custT="1"/>
      <dgm:spPr/>
      <dgm:t>
        <a:bodyPr/>
        <a:lstStyle/>
        <a:p>
          <a:r>
            <a:rPr lang="en-US" sz="2400" dirty="0" smtClean="0">
              <a:latin typeface="NikoshBAN" pitchFamily="2" charset="0"/>
              <a:cs typeface="NikoshBAN" pitchFamily="2" charset="0"/>
            </a:rPr>
            <a:t>গ)</a:t>
          </a:r>
          <a:r>
            <a:rPr lang="en-US" sz="2400" dirty="0" err="1" smtClean="0">
              <a:latin typeface="NikoshBAN" pitchFamily="2" charset="0"/>
              <a:cs typeface="NikoshBAN" pitchFamily="2" charset="0"/>
            </a:rPr>
            <a:t>শরীরের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হওয়া</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dgm:t>
    </dgm:pt>
    <dgm:pt modelId="{65087F33-6432-4CF6-8402-5E495B42F933}" type="parTrans" cxnId="{C85B4707-EAAD-4315-8F58-E4F20164C3B6}">
      <dgm:prSet custT="1"/>
      <dgm:spPr/>
      <dgm:t>
        <a:bodyPr/>
        <a:lstStyle/>
        <a:p>
          <a:endParaRPr lang="en-US" sz="800">
            <a:latin typeface="NikoshBAN" pitchFamily="2" charset="0"/>
            <a:cs typeface="NikoshBAN" pitchFamily="2" charset="0"/>
          </a:endParaRPr>
        </a:p>
      </dgm:t>
    </dgm:pt>
    <dgm:pt modelId="{54E5520F-3E1E-46C1-9899-9A0913BE1857}" type="sibTrans" cxnId="{C85B4707-EAAD-4315-8F58-E4F20164C3B6}">
      <dgm:prSet/>
      <dgm:spPr/>
      <dgm:t>
        <a:bodyPr/>
        <a:lstStyle/>
        <a:p>
          <a:endParaRPr lang="en-US"/>
        </a:p>
      </dgm:t>
    </dgm:pt>
    <dgm:pt modelId="{22E76201-1EE8-4416-8432-97C353485D4F}">
      <dgm:prSet phldrT="[Text]" custT="1"/>
      <dgm:spPr/>
      <dgm:t>
        <a:bodyPr/>
        <a:lstStyle/>
        <a:p>
          <a:r>
            <a:rPr lang="bn-IN" sz="2400" dirty="0" smtClean="0">
              <a:latin typeface="NikoshBAN" pitchFamily="2" charset="0"/>
              <a:cs typeface="NikoshBAN" pitchFamily="2" charset="0"/>
            </a:rPr>
            <a:t>ঘ</a:t>
          </a:r>
          <a:r>
            <a:rPr lang="en-US" sz="2400" dirty="0" smtClean="0">
              <a:latin typeface="NikoshBAN" pitchFamily="2" charset="0"/>
              <a:cs typeface="NikoshBAN" pitchFamily="2" charset="0"/>
            </a:rPr>
            <a:t>)</a:t>
          </a:r>
          <a:r>
            <a:rPr lang="en-US" sz="2400" dirty="0" err="1" smtClean="0">
              <a:latin typeface="NikoshBAN" pitchFamily="2" charset="0"/>
              <a:cs typeface="NikoshBAN" pitchFamily="2" charset="0"/>
            </a:rPr>
            <a:t>শরীরের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বিভিন্ন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হাড়</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দৃর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হওয়া</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dgm:t>
    </dgm:pt>
    <dgm:pt modelId="{BEF2B123-F5E6-43A1-A36F-B3E724C8AF29}" type="parTrans" cxnId="{4BE4B959-0492-4CEA-882A-D459234B2FD3}">
      <dgm:prSet custT="1"/>
      <dgm:spPr/>
      <dgm:t>
        <a:bodyPr/>
        <a:lstStyle/>
        <a:p>
          <a:endParaRPr lang="en-US" sz="800">
            <a:latin typeface="NikoshBAN" pitchFamily="2" charset="0"/>
            <a:cs typeface="NikoshBAN" pitchFamily="2" charset="0"/>
          </a:endParaRPr>
        </a:p>
      </dgm:t>
    </dgm:pt>
    <dgm:pt modelId="{85DC5323-D905-41FD-953F-5591F26FB1CB}" type="sibTrans" cxnId="{4BE4B959-0492-4CEA-882A-D459234B2FD3}">
      <dgm:prSet/>
      <dgm:spPr/>
      <dgm:t>
        <a:bodyPr/>
        <a:lstStyle/>
        <a:p>
          <a:endParaRPr lang="en-US"/>
        </a:p>
      </dgm:t>
    </dgm:pt>
    <dgm:pt modelId="{FD3F2FBD-178E-4EAE-B6B2-DB9219B02FB1}" type="pres">
      <dgm:prSet presAssocID="{31184CF8-208C-4B92-A063-EB572FE8BDE4}" presName="cycle" presStyleCnt="0">
        <dgm:presLayoutVars>
          <dgm:chMax val="1"/>
          <dgm:dir/>
          <dgm:animLvl val="ctr"/>
          <dgm:resizeHandles val="exact"/>
        </dgm:presLayoutVars>
      </dgm:prSet>
      <dgm:spPr/>
      <dgm:t>
        <a:bodyPr/>
        <a:lstStyle/>
        <a:p>
          <a:endParaRPr lang="en-US"/>
        </a:p>
      </dgm:t>
    </dgm:pt>
    <dgm:pt modelId="{D1CB741C-3538-475F-AC3E-94EF02E08EA7}" type="pres">
      <dgm:prSet presAssocID="{E2B55732-A7B0-4EE1-B386-E46BA12B71B5}" presName="centerShape" presStyleLbl="node0" presStyleIdx="0" presStyleCnt="1" custScaleX="144606" custScaleY="137947" custLinFactNeighborX="65" custLinFactNeighborY="5072"/>
      <dgm:spPr/>
      <dgm:t>
        <a:bodyPr/>
        <a:lstStyle/>
        <a:p>
          <a:endParaRPr lang="en-US"/>
        </a:p>
      </dgm:t>
    </dgm:pt>
    <dgm:pt modelId="{A6C759F1-B97C-4DCB-97A5-F5A14C43E63D}" type="pres">
      <dgm:prSet presAssocID="{8D803BFB-A380-47EA-9A22-931CFFE5E422}" presName="Name9" presStyleLbl="parChTrans1D2" presStyleIdx="0" presStyleCnt="4"/>
      <dgm:spPr/>
      <dgm:t>
        <a:bodyPr/>
        <a:lstStyle/>
        <a:p>
          <a:endParaRPr lang="en-US"/>
        </a:p>
      </dgm:t>
    </dgm:pt>
    <dgm:pt modelId="{652B7D17-086E-4C26-88DE-86AE9C9D694E}" type="pres">
      <dgm:prSet presAssocID="{8D803BFB-A380-47EA-9A22-931CFFE5E422}" presName="connTx" presStyleLbl="parChTrans1D2" presStyleIdx="0" presStyleCnt="4"/>
      <dgm:spPr/>
      <dgm:t>
        <a:bodyPr/>
        <a:lstStyle/>
        <a:p>
          <a:endParaRPr lang="en-US"/>
        </a:p>
      </dgm:t>
    </dgm:pt>
    <dgm:pt modelId="{33815CF7-3778-462A-9B80-2FE0AA5C89A9}" type="pres">
      <dgm:prSet presAssocID="{619AFC5F-9C16-420E-8946-6BD21C95C697}" presName="node" presStyleLbl="node1" presStyleIdx="0" presStyleCnt="4" custScaleX="180237" custScaleY="147993" custRadScaleRad="159791" custRadScaleInc="-3124">
        <dgm:presLayoutVars>
          <dgm:bulletEnabled val="1"/>
        </dgm:presLayoutVars>
      </dgm:prSet>
      <dgm:spPr/>
      <dgm:t>
        <a:bodyPr/>
        <a:lstStyle/>
        <a:p>
          <a:endParaRPr lang="en-US"/>
        </a:p>
      </dgm:t>
    </dgm:pt>
    <dgm:pt modelId="{97E0B41A-CAC5-4AFA-BCC8-D8D638E005DC}" type="pres">
      <dgm:prSet presAssocID="{3FFAF095-B31E-4C46-9F99-B4D031ACBAD4}" presName="Name9" presStyleLbl="parChTrans1D2" presStyleIdx="1" presStyleCnt="4"/>
      <dgm:spPr/>
      <dgm:t>
        <a:bodyPr/>
        <a:lstStyle/>
        <a:p>
          <a:endParaRPr lang="en-US"/>
        </a:p>
      </dgm:t>
    </dgm:pt>
    <dgm:pt modelId="{305479CA-8916-41D4-8526-9216ACDA7FE3}" type="pres">
      <dgm:prSet presAssocID="{3FFAF095-B31E-4C46-9F99-B4D031ACBAD4}" presName="connTx" presStyleLbl="parChTrans1D2" presStyleIdx="1" presStyleCnt="4"/>
      <dgm:spPr/>
      <dgm:t>
        <a:bodyPr/>
        <a:lstStyle/>
        <a:p>
          <a:endParaRPr lang="en-US"/>
        </a:p>
      </dgm:t>
    </dgm:pt>
    <dgm:pt modelId="{830C5FE0-1416-4661-AED4-444FB34DE0D5}" type="pres">
      <dgm:prSet presAssocID="{81AD795C-0F7B-4871-AEB3-EF04E5606BD1}" presName="node" presStyleLbl="node1" presStyleIdx="1" presStyleCnt="4" custScaleX="175225" custScaleY="160303" custRadScaleRad="165357" custRadScaleInc="1386">
        <dgm:presLayoutVars>
          <dgm:bulletEnabled val="1"/>
        </dgm:presLayoutVars>
      </dgm:prSet>
      <dgm:spPr/>
      <dgm:t>
        <a:bodyPr/>
        <a:lstStyle/>
        <a:p>
          <a:endParaRPr lang="en-US"/>
        </a:p>
      </dgm:t>
    </dgm:pt>
    <dgm:pt modelId="{3432B5F5-638C-4531-B313-723CA2AC8BB2}" type="pres">
      <dgm:prSet presAssocID="{65087F33-6432-4CF6-8402-5E495B42F933}" presName="Name9" presStyleLbl="parChTrans1D2" presStyleIdx="2" presStyleCnt="4"/>
      <dgm:spPr/>
      <dgm:t>
        <a:bodyPr/>
        <a:lstStyle/>
        <a:p>
          <a:endParaRPr lang="en-US"/>
        </a:p>
      </dgm:t>
    </dgm:pt>
    <dgm:pt modelId="{778AB1B8-E47D-41D6-8F3D-0DB391874873}" type="pres">
      <dgm:prSet presAssocID="{65087F33-6432-4CF6-8402-5E495B42F933}" presName="connTx" presStyleLbl="parChTrans1D2" presStyleIdx="2" presStyleCnt="4"/>
      <dgm:spPr/>
      <dgm:t>
        <a:bodyPr/>
        <a:lstStyle/>
        <a:p>
          <a:endParaRPr lang="en-US"/>
        </a:p>
      </dgm:t>
    </dgm:pt>
    <dgm:pt modelId="{2A25AF96-9054-49D9-A254-0A5BE3DAEEF8}" type="pres">
      <dgm:prSet presAssocID="{89099BF6-3561-4E8D-9D16-F3DBF27A4B0F}" presName="node" presStyleLbl="node1" presStyleIdx="2" presStyleCnt="4" custScaleX="197128" custRadScaleRad="126671" custRadScaleInc="-131">
        <dgm:presLayoutVars>
          <dgm:bulletEnabled val="1"/>
        </dgm:presLayoutVars>
      </dgm:prSet>
      <dgm:spPr/>
      <dgm:t>
        <a:bodyPr/>
        <a:lstStyle/>
        <a:p>
          <a:endParaRPr lang="en-US"/>
        </a:p>
      </dgm:t>
    </dgm:pt>
    <dgm:pt modelId="{3191F989-82AC-43A9-9E26-617DDCD63320}" type="pres">
      <dgm:prSet presAssocID="{BEF2B123-F5E6-43A1-A36F-B3E724C8AF29}" presName="Name9" presStyleLbl="parChTrans1D2" presStyleIdx="3" presStyleCnt="4"/>
      <dgm:spPr/>
      <dgm:t>
        <a:bodyPr/>
        <a:lstStyle/>
        <a:p>
          <a:endParaRPr lang="en-US"/>
        </a:p>
      </dgm:t>
    </dgm:pt>
    <dgm:pt modelId="{ABCFAE1C-A719-4C01-A2B0-6958D526B78F}" type="pres">
      <dgm:prSet presAssocID="{BEF2B123-F5E6-43A1-A36F-B3E724C8AF29}" presName="connTx" presStyleLbl="parChTrans1D2" presStyleIdx="3" presStyleCnt="4"/>
      <dgm:spPr/>
      <dgm:t>
        <a:bodyPr/>
        <a:lstStyle/>
        <a:p>
          <a:endParaRPr lang="en-US"/>
        </a:p>
      </dgm:t>
    </dgm:pt>
    <dgm:pt modelId="{2791FF40-CFBC-441B-8ABB-EA103205C202}" type="pres">
      <dgm:prSet presAssocID="{22E76201-1EE8-4416-8432-97C353485D4F}" presName="node" presStyleLbl="node1" presStyleIdx="3" presStyleCnt="4" custScaleX="174886" custScaleY="159703" custRadScaleRad="144564" custRadScaleInc="-1524">
        <dgm:presLayoutVars>
          <dgm:bulletEnabled val="1"/>
        </dgm:presLayoutVars>
      </dgm:prSet>
      <dgm:spPr/>
      <dgm:t>
        <a:bodyPr/>
        <a:lstStyle/>
        <a:p>
          <a:endParaRPr lang="en-US"/>
        </a:p>
      </dgm:t>
    </dgm:pt>
  </dgm:ptLst>
  <dgm:cxnLst>
    <dgm:cxn modelId="{9F59079D-FE95-401A-B6C7-4E1A6C5BA8FD}" srcId="{E2B55732-A7B0-4EE1-B386-E46BA12B71B5}" destId="{619AFC5F-9C16-420E-8946-6BD21C95C697}" srcOrd="0" destOrd="0" parTransId="{8D803BFB-A380-47EA-9A22-931CFFE5E422}" sibTransId="{E326FCEC-E818-4A5B-AF5F-E5C45F097B1F}"/>
    <dgm:cxn modelId="{C85B4707-EAAD-4315-8F58-E4F20164C3B6}" srcId="{E2B55732-A7B0-4EE1-B386-E46BA12B71B5}" destId="{89099BF6-3561-4E8D-9D16-F3DBF27A4B0F}" srcOrd="2" destOrd="0" parTransId="{65087F33-6432-4CF6-8402-5E495B42F933}" sibTransId="{54E5520F-3E1E-46C1-9899-9A0913BE1857}"/>
    <dgm:cxn modelId="{5ADBE3AE-5434-455A-86DF-69149A82A42A}" type="presOf" srcId="{3FFAF095-B31E-4C46-9F99-B4D031ACBAD4}" destId="{305479CA-8916-41D4-8526-9216ACDA7FE3}" srcOrd="1" destOrd="0" presId="urn:microsoft.com/office/officeart/2005/8/layout/radial1"/>
    <dgm:cxn modelId="{A6726FC6-416C-4744-956F-B56CA4B6A70F}" type="presOf" srcId="{31184CF8-208C-4B92-A063-EB572FE8BDE4}" destId="{FD3F2FBD-178E-4EAE-B6B2-DB9219B02FB1}" srcOrd="0" destOrd="0" presId="urn:microsoft.com/office/officeart/2005/8/layout/radial1"/>
    <dgm:cxn modelId="{39E5A359-8D91-436E-8EA5-270D084B37E1}" type="presOf" srcId="{BEF2B123-F5E6-43A1-A36F-B3E724C8AF29}" destId="{3191F989-82AC-43A9-9E26-617DDCD63320}" srcOrd="0" destOrd="0" presId="urn:microsoft.com/office/officeart/2005/8/layout/radial1"/>
    <dgm:cxn modelId="{4E1FFF4E-8640-4F81-A6E3-C444E95123A8}" type="presOf" srcId="{22E76201-1EE8-4416-8432-97C353485D4F}" destId="{2791FF40-CFBC-441B-8ABB-EA103205C202}" srcOrd="0" destOrd="0" presId="urn:microsoft.com/office/officeart/2005/8/layout/radial1"/>
    <dgm:cxn modelId="{E3486399-BA23-493B-A972-C1E9C431493C}" type="presOf" srcId="{BEF2B123-F5E6-43A1-A36F-B3E724C8AF29}" destId="{ABCFAE1C-A719-4C01-A2B0-6958D526B78F}" srcOrd="1" destOrd="0" presId="urn:microsoft.com/office/officeart/2005/8/layout/radial1"/>
    <dgm:cxn modelId="{B2A674ED-845A-497B-9B1A-B0209B70FD2E}" srcId="{E2B55732-A7B0-4EE1-B386-E46BA12B71B5}" destId="{81AD795C-0F7B-4871-AEB3-EF04E5606BD1}" srcOrd="1" destOrd="0" parTransId="{3FFAF095-B31E-4C46-9F99-B4D031ACBAD4}" sibTransId="{BF448327-6994-4175-822F-4A5636BA3BA6}"/>
    <dgm:cxn modelId="{747C464B-D294-4F8E-81B8-994E862B494E}" type="presOf" srcId="{8D803BFB-A380-47EA-9A22-931CFFE5E422}" destId="{652B7D17-086E-4C26-88DE-86AE9C9D694E}" srcOrd="1" destOrd="0" presId="urn:microsoft.com/office/officeart/2005/8/layout/radial1"/>
    <dgm:cxn modelId="{4D0EE258-E0F4-4815-B472-909A327BFDDD}" type="presOf" srcId="{8D803BFB-A380-47EA-9A22-931CFFE5E422}" destId="{A6C759F1-B97C-4DCB-97A5-F5A14C43E63D}" srcOrd="0" destOrd="0" presId="urn:microsoft.com/office/officeart/2005/8/layout/radial1"/>
    <dgm:cxn modelId="{C1CB6C99-DB89-437F-BA1C-4E27749CA57D}" srcId="{31184CF8-208C-4B92-A063-EB572FE8BDE4}" destId="{E2B55732-A7B0-4EE1-B386-E46BA12B71B5}" srcOrd="0" destOrd="0" parTransId="{E68204C7-EB01-45FC-8819-6D636C2C58F6}" sibTransId="{60080915-F92C-47F2-B3E4-A6EF86E2ABA8}"/>
    <dgm:cxn modelId="{C52D9884-1D65-443D-85AE-71F99788B56D}" type="presOf" srcId="{E2B55732-A7B0-4EE1-B386-E46BA12B71B5}" destId="{D1CB741C-3538-475F-AC3E-94EF02E08EA7}" srcOrd="0" destOrd="0" presId="urn:microsoft.com/office/officeart/2005/8/layout/radial1"/>
    <dgm:cxn modelId="{ABC0DB4E-3CB0-49DC-AF12-FD1BD9A38E2B}" type="presOf" srcId="{65087F33-6432-4CF6-8402-5E495B42F933}" destId="{3432B5F5-638C-4531-B313-723CA2AC8BB2}" srcOrd="0" destOrd="0" presId="urn:microsoft.com/office/officeart/2005/8/layout/radial1"/>
    <dgm:cxn modelId="{4BE4B959-0492-4CEA-882A-D459234B2FD3}" srcId="{E2B55732-A7B0-4EE1-B386-E46BA12B71B5}" destId="{22E76201-1EE8-4416-8432-97C353485D4F}" srcOrd="3" destOrd="0" parTransId="{BEF2B123-F5E6-43A1-A36F-B3E724C8AF29}" sibTransId="{85DC5323-D905-41FD-953F-5591F26FB1CB}"/>
    <dgm:cxn modelId="{5483BD2A-9705-447E-996C-0C5D48FB4405}" type="presOf" srcId="{3FFAF095-B31E-4C46-9F99-B4D031ACBAD4}" destId="{97E0B41A-CAC5-4AFA-BCC8-D8D638E005DC}" srcOrd="0" destOrd="0" presId="urn:microsoft.com/office/officeart/2005/8/layout/radial1"/>
    <dgm:cxn modelId="{FDE8CD79-9954-4E88-8DB3-DEE5D5799C49}" type="presOf" srcId="{619AFC5F-9C16-420E-8946-6BD21C95C697}" destId="{33815CF7-3778-462A-9B80-2FE0AA5C89A9}" srcOrd="0" destOrd="0" presId="urn:microsoft.com/office/officeart/2005/8/layout/radial1"/>
    <dgm:cxn modelId="{1A5B0BF4-41B8-4AD5-9273-4F07EDC5D8BC}" type="presOf" srcId="{81AD795C-0F7B-4871-AEB3-EF04E5606BD1}" destId="{830C5FE0-1416-4661-AED4-444FB34DE0D5}" srcOrd="0" destOrd="0" presId="urn:microsoft.com/office/officeart/2005/8/layout/radial1"/>
    <dgm:cxn modelId="{5B6EA7E6-23A0-43FD-A550-4C2A21B96652}" type="presOf" srcId="{65087F33-6432-4CF6-8402-5E495B42F933}" destId="{778AB1B8-E47D-41D6-8F3D-0DB391874873}" srcOrd="1" destOrd="0" presId="urn:microsoft.com/office/officeart/2005/8/layout/radial1"/>
    <dgm:cxn modelId="{E6D43871-531D-4ED0-81C1-AA28C26C1DE0}" type="presOf" srcId="{89099BF6-3561-4E8D-9D16-F3DBF27A4B0F}" destId="{2A25AF96-9054-49D9-A254-0A5BE3DAEEF8}" srcOrd="0" destOrd="0" presId="urn:microsoft.com/office/officeart/2005/8/layout/radial1"/>
    <dgm:cxn modelId="{DCD7F7A5-601D-490E-8C77-D1CD67D7334C}" type="presParOf" srcId="{FD3F2FBD-178E-4EAE-B6B2-DB9219B02FB1}" destId="{D1CB741C-3538-475F-AC3E-94EF02E08EA7}" srcOrd="0" destOrd="0" presId="urn:microsoft.com/office/officeart/2005/8/layout/radial1"/>
    <dgm:cxn modelId="{5E9E214F-1084-4F8F-9D19-2DD3AA40A3E9}" type="presParOf" srcId="{FD3F2FBD-178E-4EAE-B6B2-DB9219B02FB1}" destId="{A6C759F1-B97C-4DCB-97A5-F5A14C43E63D}" srcOrd="1" destOrd="0" presId="urn:microsoft.com/office/officeart/2005/8/layout/radial1"/>
    <dgm:cxn modelId="{1C03B905-5023-4E97-A518-B270E857D27E}" type="presParOf" srcId="{A6C759F1-B97C-4DCB-97A5-F5A14C43E63D}" destId="{652B7D17-086E-4C26-88DE-86AE9C9D694E}" srcOrd="0" destOrd="0" presId="urn:microsoft.com/office/officeart/2005/8/layout/radial1"/>
    <dgm:cxn modelId="{ACD87663-5D83-42AC-9CC1-91172A999366}" type="presParOf" srcId="{FD3F2FBD-178E-4EAE-B6B2-DB9219B02FB1}" destId="{33815CF7-3778-462A-9B80-2FE0AA5C89A9}" srcOrd="2" destOrd="0" presId="urn:microsoft.com/office/officeart/2005/8/layout/radial1"/>
    <dgm:cxn modelId="{99C8435B-F0FB-4082-A88A-76E38183F0D7}" type="presParOf" srcId="{FD3F2FBD-178E-4EAE-B6B2-DB9219B02FB1}" destId="{97E0B41A-CAC5-4AFA-BCC8-D8D638E005DC}" srcOrd="3" destOrd="0" presId="urn:microsoft.com/office/officeart/2005/8/layout/radial1"/>
    <dgm:cxn modelId="{08FFDFB9-AACA-4D01-BDEB-4A6D54B361EC}" type="presParOf" srcId="{97E0B41A-CAC5-4AFA-BCC8-D8D638E005DC}" destId="{305479CA-8916-41D4-8526-9216ACDA7FE3}" srcOrd="0" destOrd="0" presId="urn:microsoft.com/office/officeart/2005/8/layout/radial1"/>
    <dgm:cxn modelId="{3767C1B3-7FFC-4DD9-8D9B-B60745C0916E}" type="presParOf" srcId="{FD3F2FBD-178E-4EAE-B6B2-DB9219B02FB1}" destId="{830C5FE0-1416-4661-AED4-444FB34DE0D5}" srcOrd="4" destOrd="0" presId="urn:microsoft.com/office/officeart/2005/8/layout/radial1"/>
    <dgm:cxn modelId="{14289250-6CC5-4BED-B3D4-B8B9E3CB3E8B}" type="presParOf" srcId="{FD3F2FBD-178E-4EAE-B6B2-DB9219B02FB1}" destId="{3432B5F5-638C-4531-B313-723CA2AC8BB2}" srcOrd="5" destOrd="0" presId="urn:microsoft.com/office/officeart/2005/8/layout/radial1"/>
    <dgm:cxn modelId="{F5638E23-F00D-48F4-8B1F-CFE83A287DC1}" type="presParOf" srcId="{3432B5F5-638C-4531-B313-723CA2AC8BB2}" destId="{778AB1B8-E47D-41D6-8F3D-0DB391874873}" srcOrd="0" destOrd="0" presId="urn:microsoft.com/office/officeart/2005/8/layout/radial1"/>
    <dgm:cxn modelId="{06CD249F-702E-4953-8280-CB839B9C76DB}" type="presParOf" srcId="{FD3F2FBD-178E-4EAE-B6B2-DB9219B02FB1}" destId="{2A25AF96-9054-49D9-A254-0A5BE3DAEEF8}" srcOrd="6" destOrd="0" presId="urn:microsoft.com/office/officeart/2005/8/layout/radial1"/>
    <dgm:cxn modelId="{820ADD60-88D2-4D4E-8AB7-5FE45A0A36AB}" type="presParOf" srcId="{FD3F2FBD-178E-4EAE-B6B2-DB9219B02FB1}" destId="{3191F989-82AC-43A9-9E26-617DDCD63320}" srcOrd="7" destOrd="0" presId="urn:microsoft.com/office/officeart/2005/8/layout/radial1"/>
    <dgm:cxn modelId="{DA17DD0E-ED76-48C4-B891-B394824478AC}" type="presParOf" srcId="{3191F989-82AC-43A9-9E26-617DDCD63320}" destId="{ABCFAE1C-A719-4C01-A2B0-6958D526B78F}" srcOrd="0" destOrd="0" presId="urn:microsoft.com/office/officeart/2005/8/layout/radial1"/>
    <dgm:cxn modelId="{583BAE9B-734F-45DB-A8F4-8A5D5B6A46C8}" type="presParOf" srcId="{FD3F2FBD-178E-4EAE-B6B2-DB9219B02FB1}" destId="{2791FF40-CFBC-441B-8ABB-EA103205C20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5D088D-E7B9-4E7E-8D01-7C2528261FF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5AC11C0-114C-4CFB-9FF2-C14EDD74F605}">
      <dgm:prSet phldrT="[Text]" custT="1"/>
      <dgm:spPr/>
      <dgm:t>
        <a:bodyPr/>
        <a:lstStyle/>
        <a:p>
          <a:pPr algn="l"/>
          <a:r>
            <a:rPr lang="bn-IN" sz="2800" dirty="0" smtClean="0">
              <a:latin typeface="NikoshBAN" pitchFamily="2" charset="0"/>
              <a:cs typeface="NikoshBAN" pitchFamily="2" charset="0"/>
            </a:rPr>
            <a:t>মানসিক পরিবর্তনঃ</a:t>
          </a:r>
        </a:p>
      </dgm:t>
    </dgm:pt>
    <dgm:pt modelId="{12744743-3F03-4163-9220-6AB400039BEC}" type="parTrans" cxnId="{5324CD2D-2EF6-4D46-97BF-CE9E5B08F220}">
      <dgm:prSet/>
      <dgm:spPr/>
      <dgm:t>
        <a:bodyPr/>
        <a:lstStyle/>
        <a:p>
          <a:endParaRPr lang="en-US" sz="2000">
            <a:latin typeface="NikoshBAN" pitchFamily="2" charset="0"/>
            <a:cs typeface="NikoshBAN" pitchFamily="2" charset="0"/>
          </a:endParaRPr>
        </a:p>
      </dgm:t>
    </dgm:pt>
    <dgm:pt modelId="{2EA6F656-1264-4B63-B960-B86777744647}" type="sibTrans" cxnId="{5324CD2D-2EF6-4D46-97BF-CE9E5B08F220}">
      <dgm:prSet/>
      <dgm:spPr/>
      <dgm:t>
        <a:bodyPr/>
        <a:lstStyle/>
        <a:p>
          <a:endParaRPr lang="en-US" sz="2000">
            <a:latin typeface="NikoshBAN" pitchFamily="2" charset="0"/>
            <a:cs typeface="NikoshBAN" pitchFamily="2" charset="0"/>
          </a:endParaRPr>
        </a:p>
      </dgm:t>
    </dgm:pt>
    <dgm:pt modelId="{CF7F9A7E-65E0-4405-B1CE-126B49235272}">
      <dgm:prSet phldrT="[Text]" custT="1"/>
      <dgm:spPr/>
      <dgm:t>
        <a:bodyPr/>
        <a:lstStyle/>
        <a:p>
          <a:pPr algn="l"/>
          <a:r>
            <a:rPr lang="bn-IN" sz="2000" dirty="0" smtClean="0">
              <a:latin typeface="NikoshBAN" pitchFamily="2" charset="0"/>
              <a:cs typeface="NikoshBAN" pitchFamily="2" charset="0"/>
            </a:rPr>
            <a:t>ক)নিকটজনের মনযোগ,যত্ন ভালোবাসা পাওয়ার আকাঙ্কা তীব্র হয়। </a:t>
          </a:r>
          <a:endParaRPr lang="en-US" sz="2000" dirty="0">
            <a:latin typeface="NikoshBAN" pitchFamily="2" charset="0"/>
            <a:cs typeface="NikoshBAN" pitchFamily="2" charset="0"/>
          </a:endParaRPr>
        </a:p>
      </dgm:t>
    </dgm:pt>
    <dgm:pt modelId="{F7BD921A-5E27-4172-B603-2F88657A51DF}" type="parTrans" cxnId="{3DDA146C-03BA-481F-9504-E4E1CDF4196D}">
      <dgm:prSet/>
      <dgm:spPr/>
      <dgm:t>
        <a:bodyPr/>
        <a:lstStyle/>
        <a:p>
          <a:endParaRPr lang="en-US" sz="2000">
            <a:latin typeface="NikoshBAN" pitchFamily="2" charset="0"/>
            <a:cs typeface="NikoshBAN" pitchFamily="2" charset="0"/>
          </a:endParaRPr>
        </a:p>
      </dgm:t>
    </dgm:pt>
    <dgm:pt modelId="{9F31B22F-5954-4E8E-A312-4EEC527DB168}" type="sibTrans" cxnId="{3DDA146C-03BA-481F-9504-E4E1CDF4196D}">
      <dgm:prSet/>
      <dgm:spPr/>
      <dgm:t>
        <a:bodyPr/>
        <a:lstStyle/>
        <a:p>
          <a:endParaRPr lang="en-US" sz="2000">
            <a:latin typeface="NikoshBAN" pitchFamily="2" charset="0"/>
            <a:cs typeface="NikoshBAN" pitchFamily="2" charset="0"/>
          </a:endParaRPr>
        </a:p>
      </dgm:t>
    </dgm:pt>
    <dgm:pt modelId="{4ABBAA1F-69A3-4BB1-BC5A-164151842024}">
      <dgm:prSet phldrT="[Text]" custT="1"/>
      <dgm:spPr/>
      <dgm:t>
        <a:bodyPr/>
        <a:lstStyle/>
        <a:p>
          <a:pPr algn="l"/>
          <a:r>
            <a:rPr lang="bn-IN" sz="2400" dirty="0" smtClean="0">
              <a:latin typeface="NikoshBAN" pitchFamily="2" charset="0"/>
              <a:cs typeface="NikoshBAN" pitchFamily="2" charset="0"/>
            </a:rPr>
            <a:t>খ)আবেগ দ্বারা চালিত হয়ার অরবনতা বাড়ে</a:t>
          </a:r>
          <a:r>
            <a:rPr lang="bn-IN" sz="2000" dirty="0" smtClean="0">
              <a:latin typeface="NikoshBAN" pitchFamily="2" charset="0"/>
              <a:cs typeface="NikoshBAN" pitchFamily="2" charset="0"/>
            </a:rPr>
            <a:t>। </a:t>
          </a:r>
          <a:endParaRPr lang="en-US" sz="2000" dirty="0">
            <a:latin typeface="NikoshBAN" pitchFamily="2" charset="0"/>
            <a:cs typeface="NikoshBAN" pitchFamily="2" charset="0"/>
          </a:endParaRPr>
        </a:p>
      </dgm:t>
    </dgm:pt>
    <dgm:pt modelId="{D70A5802-F15E-46CF-960D-B991B1702742}" type="parTrans" cxnId="{B4CD7532-6DC4-4481-8744-7EF61642484D}">
      <dgm:prSet/>
      <dgm:spPr/>
      <dgm:t>
        <a:bodyPr/>
        <a:lstStyle/>
        <a:p>
          <a:endParaRPr lang="en-US" sz="2000">
            <a:latin typeface="NikoshBAN" pitchFamily="2" charset="0"/>
            <a:cs typeface="NikoshBAN" pitchFamily="2" charset="0"/>
          </a:endParaRPr>
        </a:p>
      </dgm:t>
    </dgm:pt>
    <dgm:pt modelId="{7DD4E768-70C3-49BC-921F-DF7FF4AB7EFA}" type="sibTrans" cxnId="{B4CD7532-6DC4-4481-8744-7EF61642484D}">
      <dgm:prSet/>
      <dgm:spPr/>
      <dgm:t>
        <a:bodyPr/>
        <a:lstStyle/>
        <a:p>
          <a:endParaRPr lang="en-US" sz="2000">
            <a:latin typeface="NikoshBAN" pitchFamily="2" charset="0"/>
            <a:cs typeface="NikoshBAN" pitchFamily="2" charset="0"/>
          </a:endParaRPr>
        </a:p>
      </dgm:t>
    </dgm:pt>
    <dgm:pt modelId="{F5A59501-0A26-48AF-A815-1186CDD41B86}">
      <dgm:prSet phldrT="[Text]" custT="1"/>
      <dgm:spPr/>
      <dgm:t>
        <a:bodyPr/>
        <a:lstStyle/>
        <a:p>
          <a:pPr algn="l"/>
          <a:r>
            <a:rPr lang="bn-IN" sz="2400" dirty="0" smtClean="0">
              <a:latin typeface="NikoshBAN" pitchFamily="2" charset="0"/>
              <a:cs typeface="NikoshBAN" pitchFamily="2" charset="0"/>
            </a:rPr>
            <a:t>গ)ছেলেমেয়েদের পরস্পরের প্রতি কৌতূহল সৃষ্টি হয়।  </a:t>
          </a:r>
          <a:endParaRPr lang="en-US" sz="2400" dirty="0">
            <a:latin typeface="NikoshBAN" pitchFamily="2" charset="0"/>
            <a:cs typeface="NikoshBAN" pitchFamily="2" charset="0"/>
          </a:endParaRPr>
        </a:p>
      </dgm:t>
    </dgm:pt>
    <dgm:pt modelId="{CDC2E85F-F254-41D8-9E1D-741E19C1AB97}" type="parTrans" cxnId="{722B4EA4-9B2F-443A-8251-14D5BDA8291B}">
      <dgm:prSet/>
      <dgm:spPr/>
      <dgm:t>
        <a:bodyPr/>
        <a:lstStyle/>
        <a:p>
          <a:endParaRPr lang="en-US" sz="2000">
            <a:latin typeface="NikoshBAN" pitchFamily="2" charset="0"/>
            <a:cs typeface="NikoshBAN" pitchFamily="2" charset="0"/>
          </a:endParaRPr>
        </a:p>
      </dgm:t>
    </dgm:pt>
    <dgm:pt modelId="{E1F0B628-D422-456D-84E0-C5CE36842160}" type="sibTrans" cxnId="{722B4EA4-9B2F-443A-8251-14D5BDA8291B}">
      <dgm:prSet/>
      <dgm:spPr/>
      <dgm:t>
        <a:bodyPr/>
        <a:lstStyle/>
        <a:p>
          <a:endParaRPr lang="en-US" sz="2000">
            <a:latin typeface="NikoshBAN" pitchFamily="2" charset="0"/>
            <a:cs typeface="NikoshBAN" pitchFamily="2" charset="0"/>
          </a:endParaRPr>
        </a:p>
      </dgm:t>
    </dgm:pt>
    <dgm:pt modelId="{F6DE88A4-FFF4-4898-927A-AF407F6D6FAD}">
      <dgm:prSet phldrT="[Text]" custT="1"/>
      <dgm:spPr/>
      <dgm:t>
        <a:bodyPr/>
        <a:lstStyle/>
        <a:p>
          <a:pPr algn="l"/>
          <a:r>
            <a:rPr lang="bn-IN" sz="2400" dirty="0" smtClean="0">
              <a:latin typeface="NikoshBAN" pitchFamily="2" charset="0"/>
              <a:cs typeface="NikoshBAN" pitchFamily="2" charset="0"/>
            </a:rPr>
            <a:t>ঘ)এসময় নানাধরনের  দ্বিধা দন্দ্ব  ও অস্থিরতা কাজ করে ।</a:t>
          </a:r>
          <a:endParaRPr lang="en-US" sz="2400" dirty="0">
            <a:latin typeface="NikoshBAN" pitchFamily="2" charset="0"/>
            <a:cs typeface="NikoshBAN" pitchFamily="2" charset="0"/>
          </a:endParaRPr>
        </a:p>
      </dgm:t>
    </dgm:pt>
    <dgm:pt modelId="{C1C87FB6-3050-4942-BB07-D3E9D630A99B}" type="parTrans" cxnId="{91CC66C3-C813-4E13-A55C-CC0D57976237}">
      <dgm:prSet/>
      <dgm:spPr/>
      <dgm:t>
        <a:bodyPr/>
        <a:lstStyle/>
        <a:p>
          <a:endParaRPr lang="en-US" sz="2000">
            <a:latin typeface="NikoshBAN" pitchFamily="2" charset="0"/>
            <a:cs typeface="NikoshBAN" pitchFamily="2" charset="0"/>
          </a:endParaRPr>
        </a:p>
      </dgm:t>
    </dgm:pt>
    <dgm:pt modelId="{71F504AE-80FF-4F29-B635-AA1DEE257C1D}" type="sibTrans" cxnId="{91CC66C3-C813-4E13-A55C-CC0D57976237}">
      <dgm:prSet/>
      <dgm:spPr/>
      <dgm:t>
        <a:bodyPr/>
        <a:lstStyle/>
        <a:p>
          <a:endParaRPr lang="en-US" sz="2000">
            <a:latin typeface="NikoshBAN" pitchFamily="2" charset="0"/>
            <a:cs typeface="NikoshBAN" pitchFamily="2" charset="0"/>
          </a:endParaRPr>
        </a:p>
      </dgm:t>
    </dgm:pt>
    <dgm:pt modelId="{90D66856-EDF8-4FA4-BCCF-290C10B2125B}">
      <dgm:prSet phldrT="[Text]" phldr="1" custT="1"/>
      <dgm:spPr/>
      <dgm:t>
        <a:bodyPr/>
        <a:lstStyle/>
        <a:p>
          <a:endParaRPr lang="en-US" sz="2400" dirty="0">
            <a:latin typeface="NikoshBAN" pitchFamily="2" charset="0"/>
            <a:cs typeface="NikoshBAN" pitchFamily="2" charset="0"/>
          </a:endParaRPr>
        </a:p>
      </dgm:t>
    </dgm:pt>
    <dgm:pt modelId="{70EB8A97-2CA9-4931-A40A-B67BD166D71E}" type="parTrans" cxnId="{8EFCC62B-A66C-428B-AA6D-6F09CD4D072A}">
      <dgm:prSet/>
      <dgm:spPr/>
      <dgm:t>
        <a:bodyPr/>
        <a:lstStyle/>
        <a:p>
          <a:endParaRPr lang="en-US" sz="2000">
            <a:latin typeface="NikoshBAN" pitchFamily="2" charset="0"/>
            <a:cs typeface="NikoshBAN" pitchFamily="2" charset="0"/>
          </a:endParaRPr>
        </a:p>
      </dgm:t>
    </dgm:pt>
    <dgm:pt modelId="{2F43F8FA-056C-48FD-A8AA-ABAC3FEAC0D3}" type="sibTrans" cxnId="{8EFCC62B-A66C-428B-AA6D-6F09CD4D072A}">
      <dgm:prSet/>
      <dgm:spPr/>
      <dgm:t>
        <a:bodyPr/>
        <a:lstStyle/>
        <a:p>
          <a:endParaRPr lang="en-US" sz="2000">
            <a:latin typeface="NikoshBAN" pitchFamily="2" charset="0"/>
            <a:cs typeface="NikoshBAN" pitchFamily="2" charset="0"/>
          </a:endParaRPr>
        </a:p>
      </dgm:t>
    </dgm:pt>
    <dgm:pt modelId="{2D7BFFFC-5325-42C2-B3D5-79099FBF00BF}">
      <dgm:prSet phldrT="[Text]" phldr="1" custT="1"/>
      <dgm:spPr/>
      <dgm:t>
        <a:bodyPr/>
        <a:lstStyle/>
        <a:p>
          <a:endParaRPr lang="en-US" sz="2400" dirty="0">
            <a:latin typeface="NikoshBAN" pitchFamily="2" charset="0"/>
            <a:cs typeface="NikoshBAN" pitchFamily="2" charset="0"/>
          </a:endParaRPr>
        </a:p>
      </dgm:t>
    </dgm:pt>
    <dgm:pt modelId="{3826BFE1-ADE1-4372-A971-A3A099E77073}" type="parTrans" cxnId="{B0F833B5-D7DA-4402-986B-6F39A2D6CC21}">
      <dgm:prSet/>
      <dgm:spPr/>
      <dgm:t>
        <a:bodyPr/>
        <a:lstStyle/>
        <a:p>
          <a:endParaRPr lang="en-US" sz="2000">
            <a:latin typeface="NikoshBAN" pitchFamily="2" charset="0"/>
            <a:cs typeface="NikoshBAN" pitchFamily="2" charset="0"/>
          </a:endParaRPr>
        </a:p>
      </dgm:t>
    </dgm:pt>
    <dgm:pt modelId="{A640FA46-845C-432B-B9DC-4EF1D9D3FF81}" type="sibTrans" cxnId="{B0F833B5-D7DA-4402-986B-6F39A2D6CC21}">
      <dgm:prSet/>
      <dgm:spPr/>
      <dgm:t>
        <a:bodyPr/>
        <a:lstStyle/>
        <a:p>
          <a:endParaRPr lang="en-US" sz="2000">
            <a:latin typeface="NikoshBAN" pitchFamily="2" charset="0"/>
            <a:cs typeface="NikoshBAN" pitchFamily="2" charset="0"/>
          </a:endParaRPr>
        </a:p>
      </dgm:t>
    </dgm:pt>
    <dgm:pt modelId="{8B4236DA-6BD7-41AD-B2CF-2AC9F3A95186}">
      <dgm:prSet custT="1"/>
      <dgm:spPr/>
      <dgm:t>
        <a:bodyPr/>
        <a:lstStyle/>
        <a:p>
          <a:endParaRPr lang="en-US" sz="2400">
            <a:latin typeface="NikoshBAN" pitchFamily="2" charset="0"/>
            <a:cs typeface="NikoshBAN" pitchFamily="2" charset="0"/>
          </a:endParaRPr>
        </a:p>
      </dgm:t>
    </dgm:pt>
    <dgm:pt modelId="{1E0BBA0F-2D43-49F4-9F9D-EBA1C1AED809}" type="parTrans" cxnId="{93D8BD7D-C5B9-4124-972C-6A7E4A134C81}">
      <dgm:prSet/>
      <dgm:spPr/>
      <dgm:t>
        <a:bodyPr/>
        <a:lstStyle/>
        <a:p>
          <a:endParaRPr lang="en-US" sz="2000">
            <a:latin typeface="NikoshBAN" pitchFamily="2" charset="0"/>
            <a:cs typeface="NikoshBAN" pitchFamily="2" charset="0"/>
          </a:endParaRPr>
        </a:p>
      </dgm:t>
    </dgm:pt>
    <dgm:pt modelId="{2A528B77-C326-4F00-8FEB-836B97310C63}" type="sibTrans" cxnId="{93D8BD7D-C5B9-4124-972C-6A7E4A134C81}">
      <dgm:prSet/>
      <dgm:spPr/>
      <dgm:t>
        <a:bodyPr/>
        <a:lstStyle/>
        <a:p>
          <a:endParaRPr lang="en-US" sz="2000">
            <a:latin typeface="NikoshBAN" pitchFamily="2" charset="0"/>
            <a:cs typeface="NikoshBAN" pitchFamily="2" charset="0"/>
          </a:endParaRPr>
        </a:p>
      </dgm:t>
    </dgm:pt>
    <dgm:pt modelId="{86A3B9AD-C5C4-4A41-AB27-7293FEA9E802}">
      <dgm:prSet custT="1"/>
      <dgm:spPr/>
      <dgm:t>
        <a:bodyPr/>
        <a:lstStyle/>
        <a:p>
          <a:endParaRPr lang="en-US" sz="2400">
            <a:latin typeface="NikoshBAN" pitchFamily="2" charset="0"/>
            <a:cs typeface="NikoshBAN" pitchFamily="2" charset="0"/>
          </a:endParaRPr>
        </a:p>
      </dgm:t>
    </dgm:pt>
    <dgm:pt modelId="{E2DF1F1C-EE15-4599-99F7-469769EABF78}" type="parTrans" cxnId="{686C5053-B91A-471D-B37B-D9CE228020AF}">
      <dgm:prSet/>
      <dgm:spPr/>
      <dgm:t>
        <a:bodyPr/>
        <a:lstStyle/>
        <a:p>
          <a:endParaRPr lang="en-US" sz="2000">
            <a:latin typeface="NikoshBAN" pitchFamily="2" charset="0"/>
            <a:cs typeface="NikoshBAN" pitchFamily="2" charset="0"/>
          </a:endParaRPr>
        </a:p>
      </dgm:t>
    </dgm:pt>
    <dgm:pt modelId="{308CA80C-CB6B-4278-BAAB-F97B2F9DFE44}" type="sibTrans" cxnId="{686C5053-B91A-471D-B37B-D9CE228020AF}">
      <dgm:prSet/>
      <dgm:spPr/>
      <dgm:t>
        <a:bodyPr/>
        <a:lstStyle/>
        <a:p>
          <a:endParaRPr lang="en-US" sz="2000">
            <a:latin typeface="NikoshBAN" pitchFamily="2" charset="0"/>
            <a:cs typeface="NikoshBAN" pitchFamily="2" charset="0"/>
          </a:endParaRPr>
        </a:p>
      </dgm:t>
    </dgm:pt>
    <dgm:pt modelId="{00C39FC6-8666-435F-B8DE-E5AC6920F452}" type="pres">
      <dgm:prSet presAssocID="{B85D088D-E7B9-4E7E-8D01-7C2528261FF1}" presName="Name0" presStyleCnt="0">
        <dgm:presLayoutVars>
          <dgm:dir/>
          <dgm:animLvl val="lvl"/>
          <dgm:resizeHandles val="exact"/>
        </dgm:presLayoutVars>
      </dgm:prSet>
      <dgm:spPr/>
      <dgm:t>
        <a:bodyPr/>
        <a:lstStyle/>
        <a:p>
          <a:endParaRPr lang="en-US"/>
        </a:p>
      </dgm:t>
    </dgm:pt>
    <dgm:pt modelId="{A0108DFD-CB29-4833-A7AF-FEFCA81F93C0}" type="pres">
      <dgm:prSet presAssocID="{F6DE88A4-FFF4-4898-927A-AF407F6D6FAD}" presName="boxAndChildren" presStyleCnt="0"/>
      <dgm:spPr/>
    </dgm:pt>
    <dgm:pt modelId="{C861C027-DC80-4DDC-9A21-D4AFBF3A7F32}" type="pres">
      <dgm:prSet presAssocID="{F6DE88A4-FFF4-4898-927A-AF407F6D6FAD}" presName="parentTextBox" presStyleLbl="node1" presStyleIdx="0" presStyleCnt="3"/>
      <dgm:spPr/>
      <dgm:t>
        <a:bodyPr/>
        <a:lstStyle/>
        <a:p>
          <a:endParaRPr lang="en-US"/>
        </a:p>
      </dgm:t>
    </dgm:pt>
    <dgm:pt modelId="{B91B934C-5599-4B90-B5D2-CEFE11496A70}" type="pres">
      <dgm:prSet presAssocID="{F6DE88A4-FFF4-4898-927A-AF407F6D6FAD}" presName="entireBox" presStyleLbl="node1" presStyleIdx="0" presStyleCnt="3"/>
      <dgm:spPr/>
      <dgm:t>
        <a:bodyPr/>
        <a:lstStyle/>
        <a:p>
          <a:endParaRPr lang="en-US"/>
        </a:p>
      </dgm:t>
    </dgm:pt>
    <dgm:pt modelId="{6587E592-1E2A-4013-82E9-C87B3B7A1438}" type="pres">
      <dgm:prSet presAssocID="{F6DE88A4-FFF4-4898-927A-AF407F6D6FAD}" presName="descendantBox" presStyleCnt="0"/>
      <dgm:spPr/>
    </dgm:pt>
    <dgm:pt modelId="{378458E4-454E-4BC2-860A-C7233B69D9A7}" type="pres">
      <dgm:prSet presAssocID="{90D66856-EDF8-4FA4-BCCF-290C10B2125B}" presName="childTextBox" presStyleLbl="fgAccFollowNode1" presStyleIdx="0" presStyleCnt="6">
        <dgm:presLayoutVars>
          <dgm:bulletEnabled val="1"/>
        </dgm:presLayoutVars>
      </dgm:prSet>
      <dgm:spPr/>
      <dgm:t>
        <a:bodyPr/>
        <a:lstStyle/>
        <a:p>
          <a:endParaRPr lang="en-US"/>
        </a:p>
      </dgm:t>
    </dgm:pt>
    <dgm:pt modelId="{CA10F919-4FA9-4757-8B22-619B6A448364}" type="pres">
      <dgm:prSet presAssocID="{2D7BFFFC-5325-42C2-B3D5-79099FBF00BF}" presName="childTextBox" presStyleLbl="fgAccFollowNode1" presStyleIdx="1" presStyleCnt="6">
        <dgm:presLayoutVars>
          <dgm:bulletEnabled val="1"/>
        </dgm:presLayoutVars>
      </dgm:prSet>
      <dgm:spPr/>
      <dgm:t>
        <a:bodyPr/>
        <a:lstStyle/>
        <a:p>
          <a:endParaRPr lang="en-US"/>
        </a:p>
      </dgm:t>
    </dgm:pt>
    <dgm:pt modelId="{4AC2B4AE-5865-4B4B-8733-5BA317CFDB2C}" type="pres">
      <dgm:prSet presAssocID="{86A3B9AD-C5C4-4A41-AB27-7293FEA9E802}" presName="childTextBox" presStyleLbl="fgAccFollowNode1" presStyleIdx="2" presStyleCnt="6" custLinFactX="-100000" custLinFactY="100000" custLinFactNeighborX="-137683" custLinFactNeighborY="163449">
        <dgm:presLayoutVars>
          <dgm:bulletEnabled val="1"/>
        </dgm:presLayoutVars>
      </dgm:prSet>
      <dgm:spPr/>
      <dgm:t>
        <a:bodyPr/>
        <a:lstStyle/>
        <a:p>
          <a:endParaRPr lang="en-US"/>
        </a:p>
      </dgm:t>
    </dgm:pt>
    <dgm:pt modelId="{7A70EFB2-B9B3-4EE8-A16F-B9FD9C4CA3A6}" type="pres">
      <dgm:prSet presAssocID="{7DD4E768-70C3-49BC-921F-DF7FF4AB7EFA}" presName="sp" presStyleCnt="0"/>
      <dgm:spPr/>
    </dgm:pt>
    <dgm:pt modelId="{8AAF9D31-1523-4AB3-9966-19586EB5613B}" type="pres">
      <dgm:prSet presAssocID="{4ABBAA1F-69A3-4BB1-BC5A-164151842024}" presName="arrowAndChildren" presStyleCnt="0"/>
      <dgm:spPr/>
    </dgm:pt>
    <dgm:pt modelId="{F95DD413-BE16-4BE4-81F8-1D4C288B6595}" type="pres">
      <dgm:prSet presAssocID="{4ABBAA1F-69A3-4BB1-BC5A-164151842024}" presName="parentTextArrow" presStyleLbl="node1" presStyleIdx="0" presStyleCnt="3"/>
      <dgm:spPr/>
      <dgm:t>
        <a:bodyPr/>
        <a:lstStyle/>
        <a:p>
          <a:endParaRPr lang="en-US"/>
        </a:p>
      </dgm:t>
    </dgm:pt>
    <dgm:pt modelId="{39F2D4E2-B393-4C27-BDC6-D7C5F4188633}" type="pres">
      <dgm:prSet presAssocID="{4ABBAA1F-69A3-4BB1-BC5A-164151842024}" presName="arrow" presStyleLbl="node1" presStyleIdx="1" presStyleCnt="3" custLinFactNeighborX="5000" custLinFactNeighborY="-7218"/>
      <dgm:spPr/>
      <dgm:t>
        <a:bodyPr/>
        <a:lstStyle/>
        <a:p>
          <a:endParaRPr lang="en-US"/>
        </a:p>
      </dgm:t>
    </dgm:pt>
    <dgm:pt modelId="{8B22E2D3-8914-4594-B552-5033BF9D359D}" type="pres">
      <dgm:prSet presAssocID="{4ABBAA1F-69A3-4BB1-BC5A-164151842024}" presName="descendantArrow" presStyleCnt="0"/>
      <dgm:spPr/>
    </dgm:pt>
    <dgm:pt modelId="{5B65028B-FB42-4773-BA6D-10104EA661EB}" type="pres">
      <dgm:prSet presAssocID="{F5A59501-0A26-48AF-A815-1186CDD41B86}" presName="childTextArrow" presStyleLbl="fgAccFollowNode1" presStyleIdx="3" presStyleCnt="6" custScaleX="2000000">
        <dgm:presLayoutVars>
          <dgm:bulletEnabled val="1"/>
        </dgm:presLayoutVars>
      </dgm:prSet>
      <dgm:spPr/>
      <dgm:t>
        <a:bodyPr/>
        <a:lstStyle/>
        <a:p>
          <a:endParaRPr lang="en-US"/>
        </a:p>
      </dgm:t>
    </dgm:pt>
    <dgm:pt modelId="{DB9069F0-B6CC-4E6C-B595-1BEFA6BA08D1}" type="pres">
      <dgm:prSet presAssocID="{8B4236DA-6BD7-41AD-B2CF-2AC9F3A95186}" presName="childTextArrow" presStyleLbl="fgAccFollowNode1" presStyleIdx="4" presStyleCnt="6">
        <dgm:presLayoutVars>
          <dgm:bulletEnabled val="1"/>
        </dgm:presLayoutVars>
      </dgm:prSet>
      <dgm:spPr/>
      <dgm:t>
        <a:bodyPr/>
        <a:lstStyle/>
        <a:p>
          <a:endParaRPr lang="en-US"/>
        </a:p>
      </dgm:t>
    </dgm:pt>
    <dgm:pt modelId="{B460F0F7-A75D-4A99-ADBD-C7A9AEA80347}" type="pres">
      <dgm:prSet presAssocID="{2EA6F656-1264-4B63-B960-B86777744647}" presName="sp" presStyleCnt="0"/>
      <dgm:spPr/>
    </dgm:pt>
    <dgm:pt modelId="{08CC5835-40EC-40D9-A4CC-2B2E013C2719}" type="pres">
      <dgm:prSet presAssocID="{05AC11C0-114C-4CFB-9FF2-C14EDD74F605}" presName="arrowAndChildren" presStyleCnt="0"/>
      <dgm:spPr/>
    </dgm:pt>
    <dgm:pt modelId="{FBC849A4-5FA8-44B0-9AF9-99C4268FABFC}" type="pres">
      <dgm:prSet presAssocID="{05AC11C0-114C-4CFB-9FF2-C14EDD74F605}" presName="parentTextArrow" presStyleLbl="node1" presStyleIdx="1" presStyleCnt="3"/>
      <dgm:spPr/>
      <dgm:t>
        <a:bodyPr/>
        <a:lstStyle/>
        <a:p>
          <a:endParaRPr lang="en-US"/>
        </a:p>
      </dgm:t>
    </dgm:pt>
    <dgm:pt modelId="{A5EC640A-532C-4DC9-AF14-154C98AA5451}" type="pres">
      <dgm:prSet presAssocID="{05AC11C0-114C-4CFB-9FF2-C14EDD74F605}" presName="arrow" presStyleLbl="node1" presStyleIdx="2" presStyleCnt="3" custLinFactNeighborX="1250" custLinFactNeighborY="-47"/>
      <dgm:spPr/>
      <dgm:t>
        <a:bodyPr/>
        <a:lstStyle/>
        <a:p>
          <a:endParaRPr lang="en-US"/>
        </a:p>
      </dgm:t>
    </dgm:pt>
    <dgm:pt modelId="{7EFFB34E-0288-410B-839E-4EE1C8EA0E27}" type="pres">
      <dgm:prSet presAssocID="{05AC11C0-114C-4CFB-9FF2-C14EDD74F605}" presName="descendantArrow" presStyleCnt="0"/>
      <dgm:spPr/>
    </dgm:pt>
    <dgm:pt modelId="{A76397A5-79D4-4EC1-B97C-7251F33D959C}" type="pres">
      <dgm:prSet presAssocID="{CF7F9A7E-65E0-4405-B1CE-126B49235272}" presName="childTextArrow" presStyleLbl="fgAccFollowNode1" presStyleIdx="5" presStyleCnt="6" custLinFactNeighborX="16250" custLinFactNeighborY="18733">
        <dgm:presLayoutVars>
          <dgm:bulletEnabled val="1"/>
        </dgm:presLayoutVars>
      </dgm:prSet>
      <dgm:spPr/>
      <dgm:t>
        <a:bodyPr/>
        <a:lstStyle/>
        <a:p>
          <a:endParaRPr lang="en-US"/>
        </a:p>
      </dgm:t>
    </dgm:pt>
  </dgm:ptLst>
  <dgm:cxnLst>
    <dgm:cxn modelId="{EB6A79FA-5D7B-4CAB-A304-7643C3EAA38F}" type="presOf" srcId="{4ABBAA1F-69A3-4BB1-BC5A-164151842024}" destId="{F95DD413-BE16-4BE4-81F8-1D4C288B6595}" srcOrd="0" destOrd="0" presId="urn:microsoft.com/office/officeart/2005/8/layout/process4"/>
    <dgm:cxn modelId="{93D8BD7D-C5B9-4124-972C-6A7E4A134C81}" srcId="{4ABBAA1F-69A3-4BB1-BC5A-164151842024}" destId="{8B4236DA-6BD7-41AD-B2CF-2AC9F3A95186}" srcOrd="1" destOrd="0" parTransId="{1E0BBA0F-2D43-49F4-9F9D-EBA1C1AED809}" sibTransId="{2A528B77-C326-4F00-8FEB-836B97310C63}"/>
    <dgm:cxn modelId="{722B4EA4-9B2F-443A-8251-14D5BDA8291B}" srcId="{4ABBAA1F-69A3-4BB1-BC5A-164151842024}" destId="{F5A59501-0A26-48AF-A815-1186CDD41B86}" srcOrd="0" destOrd="0" parTransId="{CDC2E85F-F254-41D8-9E1D-741E19C1AB97}" sibTransId="{E1F0B628-D422-456D-84E0-C5CE36842160}"/>
    <dgm:cxn modelId="{EE249199-5C0C-4FE8-81F9-B9FC6C368344}" type="presOf" srcId="{90D66856-EDF8-4FA4-BCCF-290C10B2125B}" destId="{378458E4-454E-4BC2-860A-C7233B69D9A7}" srcOrd="0" destOrd="0" presId="urn:microsoft.com/office/officeart/2005/8/layout/process4"/>
    <dgm:cxn modelId="{CAAC3F49-9612-4B03-A874-A15CECCD019F}" type="presOf" srcId="{2D7BFFFC-5325-42C2-B3D5-79099FBF00BF}" destId="{CA10F919-4FA9-4757-8B22-619B6A448364}" srcOrd="0" destOrd="0" presId="urn:microsoft.com/office/officeart/2005/8/layout/process4"/>
    <dgm:cxn modelId="{FB828DE2-C8FC-4116-8781-5417D3853F07}" type="presOf" srcId="{F6DE88A4-FFF4-4898-927A-AF407F6D6FAD}" destId="{B91B934C-5599-4B90-B5D2-CEFE11496A70}" srcOrd="1" destOrd="0" presId="urn:microsoft.com/office/officeart/2005/8/layout/process4"/>
    <dgm:cxn modelId="{686C5053-B91A-471D-B37B-D9CE228020AF}" srcId="{F6DE88A4-FFF4-4898-927A-AF407F6D6FAD}" destId="{86A3B9AD-C5C4-4A41-AB27-7293FEA9E802}" srcOrd="2" destOrd="0" parTransId="{E2DF1F1C-EE15-4599-99F7-469769EABF78}" sibTransId="{308CA80C-CB6B-4278-BAAB-F97B2F9DFE44}"/>
    <dgm:cxn modelId="{791049FA-560A-48C5-BB6F-15AA3227BDFB}" type="presOf" srcId="{F6DE88A4-FFF4-4898-927A-AF407F6D6FAD}" destId="{C861C027-DC80-4DDC-9A21-D4AFBF3A7F32}" srcOrd="0" destOrd="0" presId="urn:microsoft.com/office/officeart/2005/8/layout/process4"/>
    <dgm:cxn modelId="{323BF2C3-EAF8-461B-9A32-22F922904521}" type="presOf" srcId="{CF7F9A7E-65E0-4405-B1CE-126B49235272}" destId="{A76397A5-79D4-4EC1-B97C-7251F33D959C}" srcOrd="0" destOrd="0" presId="urn:microsoft.com/office/officeart/2005/8/layout/process4"/>
    <dgm:cxn modelId="{D6F10770-FE3C-428A-93C7-BC486A913C03}" type="presOf" srcId="{4ABBAA1F-69A3-4BB1-BC5A-164151842024}" destId="{39F2D4E2-B393-4C27-BDC6-D7C5F4188633}" srcOrd="1" destOrd="0" presId="urn:microsoft.com/office/officeart/2005/8/layout/process4"/>
    <dgm:cxn modelId="{91CC66C3-C813-4E13-A55C-CC0D57976237}" srcId="{B85D088D-E7B9-4E7E-8D01-7C2528261FF1}" destId="{F6DE88A4-FFF4-4898-927A-AF407F6D6FAD}" srcOrd="2" destOrd="0" parTransId="{C1C87FB6-3050-4942-BB07-D3E9D630A99B}" sibTransId="{71F504AE-80FF-4F29-B635-AA1DEE257C1D}"/>
    <dgm:cxn modelId="{8EFCC62B-A66C-428B-AA6D-6F09CD4D072A}" srcId="{F6DE88A4-FFF4-4898-927A-AF407F6D6FAD}" destId="{90D66856-EDF8-4FA4-BCCF-290C10B2125B}" srcOrd="0" destOrd="0" parTransId="{70EB8A97-2CA9-4931-A40A-B67BD166D71E}" sibTransId="{2F43F8FA-056C-48FD-A8AA-ABAC3FEAC0D3}"/>
    <dgm:cxn modelId="{3DDA146C-03BA-481F-9504-E4E1CDF4196D}" srcId="{05AC11C0-114C-4CFB-9FF2-C14EDD74F605}" destId="{CF7F9A7E-65E0-4405-B1CE-126B49235272}" srcOrd="0" destOrd="0" parTransId="{F7BD921A-5E27-4172-B603-2F88657A51DF}" sibTransId="{9F31B22F-5954-4E8E-A312-4EEC527DB168}"/>
    <dgm:cxn modelId="{B0F833B5-D7DA-4402-986B-6F39A2D6CC21}" srcId="{F6DE88A4-FFF4-4898-927A-AF407F6D6FAD}" destId="{2D7BFFFC-5325-42C2-B3D5-79099FBF00BF}" srcOrd="1" destOrd="0" parTransId="{3826BFE1-ADE1-4372-A971-A3A099E77073}" sibTransId="{A640FA46-845C-432B-B9DC-4EF1D9D3FF81}"/>
    <dgm:cxn modelId="{B4CD7532-6DC4-4481-8744-7EF61642484D}" srcId="{B85D088D-E7B9-4E7E-8D01-7C2528261FF1}" destId="{4ABBAA1F-69A3-4BB1-BC5A-164151842024}" srcOrd="1" destOrd="0" parTransId="{D70A5802-F15E-46CF-960D-B991B1702742}" sibTransId="{7DD4E768-70C3-49BC-921F-DF7FF4AB7EFA}"/>
    <dgm:cxn modelId="{9607C2CD-5B0E-4DA2-94D4-3F1FB5338F41}" type="presOf" srcId="{05AC11C0-114C-4CFB-9FF2-C14EDD74F605}" destId="{A5EC640A-532C-4DC9-AF14-154C98AA5451}" srcOrd="1" destOrd="0" presId="urn:microsoft.com/office/officeart/2005/8/layout/process4"/>
    <dgm:cxn modelId="{5324CD2D-2EF6-4D46-97BF-CE9E5B08F220}" srcId="{B85D088D-E7B9-4E7E-8D01-7C2528261FF1}" destId="{05AC11C0-114C-4CFB-9FF2-C14EDD74F605}" srcOrd="0" destOrd="0" parTransId="{12744743-3F03-4163-9220-6AB400039BEC}" sibTransId="{2EA6F656-1264-4B63-B960-B86777744647}"/>
    <dgm:cxn modelId="{0017322B-1855-4A3C-92E6-9AE46DB15417}" type="presOf" srcId="{F5A59501-0A26-48AF-A815-1186CDD41B86}" destId="{5B65028B-FB42-4773-BA6D-10104EA661EB}" srcOrd="0" destOrd="0" presId="urn:microsoft.com/office/officeart/2005/8/layout/process4"/>
    <dgm:cxn modelId="{1AF5F5DE-361A-4C3B-A625-F9B642E1F381}" type="presOf" srcId="{B85D088D-E7B9-4E7E-8D01-7C2528261FF1}" destId="{00C39FC6-8666-435F-B8DE-E5AC6920F452}" srcOrd="0" destOrd="0" presId="urn:microsoft.com/office/officeart/2005/8/layout/process4"/>
    <dgm:cxn modelId="{64196DA1-32FF-4D6F-8421-E04A572C9CB1}" type="presOf" srcId="{8B4236DA-6BD7-41AD-B2CF-2AC9F3A95186}" destId="{DB9069F0-B6CC-4E6C-B595-1BEFA6BA08D1}" srcOrd="0" destOrd="0" presId="urn:microsoft.com/office/officeart/2005/8/layout/process4"/>
    <dgm:cxn modelId="{925F1982-A8C3-4232-A81F-43B4C6A9965C}" type="presOf" srcId="{05AC11C0-114C-4CFB-9FF2-C14EDD74F605}" destId="{FBC849A4-5FA8-44B0-9AF9-99C4268FABFC}" srcOrd="0" destOrd="0" presId="urn:microsoft.com/office/officeart/2005/8/layout/process4"/>
    <dgm:cxn modelId="{E566742D-0C9F-45FC-B611-2C85F42F3449}" type="presOf" srcId="{86A3B9AD-C5C4-4A41-AB27-7293FEA9E802}" destId="{4AC2B4AE-5865-4B4B-8733-5BA317CFDB2C}" srcOrd="0" destOrd="0" presId="urn:microsoft.com/office/officeart/2005/8/layout/process4"/>
    <dgm:cxn modelId="{AD855475-9368-4588-BE90-FBFDB8901185}" type="presParOf" srcId="{00C39FC6-8666-435F-B8DE-E5AC6920F452}" destId="{A0108DFD-CB29-4833-A7AF-FEFCA81F93C0}" srcOrd="0" destOrd="0" presId="urn:microsoft.com/office/officeart/2005/8/layout/process4"/>
    <dgm:cxn modelId="{1FAD4F97-0189-4543-9B1F-BE0D919044D9}" type="presParOf" srcId="{A0108DFD-CB29-4833-A7AF-FEFCA81F93C0}" destId="{C861C027-DC80-4DDC-9A21-D4AFBF3A7F32}" srcOrd="0" destOrd="0" presId="urn:microsoft.com/office/officeart/2005/8/layout/process4"/>
    <dgm:cxn modelId="{A5C2E05E-79C4-462A-B660-F384EC6CF638}" type="presParOf" srcId="{A0108DFD-CB29-4833-A7AF-FEFCA81F93C0}" destId="{B91B934C-5599-4B90-B5D2-CEFE11496A70}" srcOrd="1" destOrd="0" presId="urn:microsoft.com/office/officeart/2005/8/layout/process4"/>
    <dgm:cxn modelId="{4547BE66-BD78-4CFE-B744-6CA4BA6A17AE}" type="presParOf" srcId="{A0108DFD-CB29-4833-A7AF-FEFCA81F93C0}" destId="{6587E592-1E2A-4013-82E9-C87B3B7A1438}" srcOrd="2" destOrd="0" presId="urn:microsoft.com/office/officeart/2005/8/layout/process4"/>
    <dgm:cxn modelId="{61BF689C-8799-4C26-ADA3-CA5B5917767F}" type="presParOf" srcId="{6587E592-1E2A-4013-82E9-C87B3B7A1438}" destId="{378458E4-454E-4BC2-860A-C7233B69D9A7}" srcOrd="0" destOrd="0" presId="urn:microsoft.com/office/officeart/2005/8/layout/process4"/>
    <dgm:cxn modelId="{73A98A17-FB72-405C-8A0F-41056237D5B7}" type="presParOf" srcId="{6587E592-1E2A-4013-82E9-C87B3B7A1438}" destId="{CA10F919-4FA9-4757-8B22-619B6A448364}" srcOrd="1" destOrd="0" presId="urn:microsoft.com/office/officeart/2005/8/layout/process4"/>
    <dgm:cxn modelId="{6FA10F37-B081-47AB-A8BD-AC961B309A87}" type="presParOf" srcId="{6587E592-1E2A-4013-82E9-C87B3B7A1438}" destId="{4AC2B4AE-5865-4B4B-8733-5BA317CFDB2C}" srcOrd="2" destOrd="0" presId="urn:microsoft.com/office/officeart/2005/8/layout/process4"/>
    <dgm:cxn modelId="{AED29943-570C-41E4-BB7E-6A91204A8510}" type="presParOf" srcId="{00C39FC6-8666-435F-B8DE-E5AC6920F452}" destId="{7A70EFB2-B9B3-4EE8-A16F-B9FD9C4CA3A6}" srcOrd="1" destOrd="0" presId="urn:microsoft.com/office/officeart/2005/8/layout/process4"/>
    <dgm:cxn modelId="{EBC20ED8-5127-42BE-BE6D-099AF0C6C019}" type="presParOf" srcId="{00C39FC6-8666-435F-B8DE-E5AC6920F452}" destId="{8AAF9D31-1523-4AB3-9966-19586EB5613B}" srcOrd="2" destOrd="0" presId="urn:microsoft.com/office/officeart/2005/8/layout/process4"/>
    <dgm:cxn modelId="{7DC28EC4-5060-4348-8503-1F2584504021}" type="presParOf" srcId="{8AAF9D31-1523-4AB3-9966-19586EB5613B}" destId="{F95DD413-BE16-4BE4-81F8-1D4C288B6595}" srcOrd="0" destOrd="0" presId="urn:microsoft.com/office/officeart/2005/8/layout/process4"/>
    <dgm:cxn modelId="{3E989555-7AB8-4052-B6C1-E5A6FDB636B9}" type="presParOf" srcId="{8AAF9D31-1523-4AB3-9966-19586EB5613B}" destId="{39F2D4E2-B393-4C27-BDC6-D7C5F4188633}" srcOrd="1" destOrd="0" presId="urn:microsoft.com/office/officeart/2005/8/layout/process4"/>
    <dgm:cxn modelId="{22F3EFFF-6637-4D1A-9BFE-C5896EC31A43}" type="presParOf" srcId="{8AAF9D31-1523-4AB3-9966-19586EB5613B}" destId="{8B22E2D3-8914-4594-B552-5033BF9D359D}" srcOrd="2" destOrd="0" presId="urn:microsoft.com/office/officeart/2005/8/layout/process4"/>
    <dgm:cxn modelId="{CE5AE703-5C62-4D71-99DD-07721012B00C}" type="presParOf" srcId="{8B22E2D3-8914-4594-B552-5033BF9D359D}" destId="{5B65028B-FB42-4773-BA6D-10104EA661EB}" srcOrd="0" destOrd="0" presId="urn:microsoft.com/office/officeart/2005/8/layout/process4"/>
    <dgm:cxn modelId="{C17C6BA3-A851-4A9D-AE72-EDAEBABA58D5}" type="presParOf" srcId="{8B22E2D3-8914-4594-B552-5033BF9D359D}" destId="{DB9069F0-B6CC-4E6C-B595-1BEFA6BA08D1}" srcOrd="1" destOrd="0" presId="urn:microsoft.com/office/officeart/2005/8/layout/process4"/>
    <dgm:cxn modelId="{756E15C2-0C76-49CB-AE79-0C24A0A8F394}" type="presParOf" srcId="{00C39FC6-8666-435F-B8DE-E5AC6920F452}" destId="{B460F0F7-A75D-4A99-ADBD-C7A9AEA80347}" srcOrd="3" destOrd="0" presId="urn:microsoft.com/office/officeart/2005/8/layout/process4"/>
    <dgm:cxn modelId="{69E6083C-9805-4498-B6E9-A8D337BFF00E}" type="presParOf" srcId="{00C39FC6-8666-435F-B8DE-E5AC6920F452}" destId="{08CC5835-40EC-40D9-A4CC-2B2E013C2719}" srcOrd="4" destOrd="0" presId="urn:microsoft.com/office/officeart/2005/8/layout/process4"/>
    <dgm:cxn modelId="{8DB6B21E-A048-4EAA-A069-C54C571353FB}" type="presParOf" srcId="{08CC5835-40EC-40D9-A4CC-2B2E013C2719}" destId="{FBC849A4-5FA8-44B0-9AF9-99C4268FABFC}" srcOrd="0" destOrd="0" presId="urn:microsoft.com/office/officeart/2005/8/layout/process4"/>
    <dgm:cxn modelId="{3331BABF-5BAA-4182-A8FB-D1FF4C93DD9D}" type="presParOf" srcId="{08CC5835-40EC-40D9-A4CC-2B2E013C2719}" destId="{A5EC640A-532C-4DC9-AF14-154C98AA5451}" srcOrd="1" destOrd="0" presId="urn:microsoft.com/office/officeart/2005/8/layout/process4"/>
    <dgm:cxn modelId="{D9656989-B0BF-4923-8EDB-B86E4F31F90B}" type="presParOf" srcId="{08CC5835-40EC-40D9-A4CC-2B2E013C2719}" destId="{7EFFB34E-0288-410B-839E-4EE1C8EA0E27}" srcOrd="2" destOrd="0" presId="urn:microsoft.com/office/officeart/2005/8/layout/process4"/>
    <dgm:cxn modelId="{2061E6EB-B073-4B3C-AB5B-13308C1C5683}" type="presParOf" srcId="{7EFFB34E-0288-410B-839E-4EE1C8EA0E27}" destId="{A76397A5-79D4-4EC1-B97C-7251F33D959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C23E2-A827-4CD5-BA88-062930939DAB}"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0EA4FBCD-5F75-4CE5-86FD-A80A58F7E28C}">
      <dgm:prSet phldrT="[Text]" custT="1">
        <dgm:style>
          <a:lnRef idx="1">
            <a:schemeClr val="accent5"/>
          </a:lnRef>
          <a:fillRef idx="3">
            <a:schemeClr val="accent5"/>
          </a:fillRef>
          <a:effectRef idx="2">
            <a:schemeClr val="accent5"/>
          </a:effectRef>
          <a:fontRef idx="minor">
            <a:schemeClr val="lt1"/>
          </a:fontRef>
        </dgm:style>
      </dgm:prSet>
      <dgm:spPr/>
      <dgm:t>
        <a:bodyPr/>
        <a:lstStyle/>
        <a:p>
          <a:pPr algn="l"/>
          <a:r>
            <a:rPr lang="bn-IN" sz="2800" dirty="0" smtClean="0">
              <a:latin typeface="NikoshBAN" pitchFamily="2" charset="0"/>
              <a:cs typeface="NikoshBAN" pitchFamily="2" charset="0"/>
            </a:rPr>
            <a:t>আচরনিক পরিবর্তনঃ</a:t>
          </a:r>
        </a:p>
        <a:p>
          <a:pPr algn="l"/>
          <a:endParaRPr lang="en-US" sz="1100" dirty="0">
            <a:latin typeface="NikoshBAN" pitchFamily="2" charset="0"/>
            <a:cs typeface="NikoshBAN" pitchFamily="2" charset="0"/>
          </a:endParaRPr>
        </a:p>
      </dgm:t>
    </dgm:pt>
    <dgm:pt modelId="{A298FCCD-73EB-42C2-941C-7942D2B02249}" type="parTrans" cxnId="{913CB4A2-9252-4A3A-B1F2-073526C73A52}">
      <dgm:prSet/>
      <dgm:spPr/>
      <dgm:t>
        <a:bodyPr/>
        <a:lstStyle/>
        <a:p>
          <a:endParaRPr lang="en-US"/>
        </a:p>
      </dgm:t>
    </dgm:pt>
    <dgm:pt modelId="{A0EDAC09-2D4B-4BC5-88BD-56D945155BF0}" type="sibTrans" cxnId="{913CB4A2-9252-4A3A-B1F2-073526C73A52}">
      <dgm:prSet/>
      <dgm:spPr/>
      <dgm:t>
        <a:bodyPr/>
        <a:lstStyle/>
        <a:p>
          <a:endParaRPr lang="en-US"/>
        </a:p>
      </dgm:t>
    </dgm:pt>
    <dgm:pt modelId="{5147D5FE-72F0-4FF9-AEFF-EB30C384400A}">
      <dgm:prSet phldrT="[Text]">
        <dgm:style>
          <a:lnRef idx="1">
            <a:schemeClr val="accent5"/>
          </a:lnRef>
          <a:fillRef idx="3">
            <a:schemeClr val="accent5"/>
          </a:fillRef>
          <a:effectRef idx="2">
            <a:schemeClr val="accent5"/>
          </a:effectRef>
          <a:fontRef idx="minor">
            <a:schemeClr val="lt1"/>
          </a:fontRef>
        </dgm:style>
      </dgm:prSet>
      <dgm:spPr/>
      <dgm:t>
        <a:bodyPr/>
        <a:lstStyle/>
        <a:p>
          <a:pPr algn="l"/>
          <a:r>
            <a:rPr lang="bn-IN" dirty="0" smtClean="0">
              <a:latin typeface="NikoshBAN" pitchFamily="2" charset="0"/>
              <a:cs typeface="NikoshBAN" pitchFamily="2" charset="0"/>
            </a:rPr>
            <a:t>ক)প্রাপ্ত বয়স্কোদের মতো আচরন </a:t>
          </a:r>
          <a:endParaRPr lang="en-US" dirty="0">
            <a:latin typeface="NikoshBAN" pitchFamily="2" charset="0"/>
            <a:cs typeface="NikoshBAN" pitchFamily="2" charset="0"/>
          </a:endParaRPr>
        </a:p>
      </dgm:t>
    </dgm:pt>
    <dgm:pt modelId="{DA413902-86F7-481E-9271-DC0227AA8881}" type="parTrans" cxnId="{E6D09F45-61FF-4F28-B020-C09DA6703E06}">
      <dgm:prSet/>
      <dgm:spPr/>
      <dgm:t>
        <a:bodyPr/>
        <a:lstStyle/>
        <a:p>
          <a:endParaRPr lang="en-US"/>
        </a:p>
      </dgm:t>
    </dgm:pt>
    <dgm:pt modelId="{5D2F7A35-5DF3-4E16-B38F-5429923FE86F}" type="sibTrans" cxnId="{E6D09F45-61FF-4F28-B020-C09DA6703E06}">
      <dgm:prSet/>
      <dgm:spPr/>
      <dgm:t>
        <a:bodyPr/>
        <a:lstStyle/>
        <a:p>
          <a:endParaRPr lang="en-US"/>
        </a:p>
      </dgm:t>
    </dgm:pt>
    <dgm:pt modelId="{C1D1914E-8B6E-4682-BA51-5E2AF0F7E88B}">
      <dgm:prSet phldrT="[Text]" phldr="1">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1159EB39-3377-479E-878E-E4CAECDA42C1}" type="parTrans" cxnId="{F3659D2A-4A6F-482B-812B-D528AB776C2B}">
      <dgm:prSet/>
      <dgm:spPr/>
      <dgm:t>
        <a:bodyPr/>
        <a:lstStyle/>
        <a:p>
          <a:endParaRPr lang="en-US"/>
        </a:p>
      </dgm:t>
    </dgm:pt>
    <dgm:pt modelId="{E8CB266E-8C07-4ECE-80B9-B727508DF59E}" type="sibTrans" cxnId="{F3659D2A-4A6F-482B-812B-D528AB776C2B}">
      <dgm:prSet/>
      <dgm:spPr/>
      <dgm:t>
        <a:bodyPr/>
        <a:lstStyle/>
        <a:p>
          <a:endParaRPr lang="en-US"/>
        </a:p>
      </dgm:t>
    </dgm:pt>
    <dgm:pt modelId="{FA96E643-BB38-4889-A880-B57C79EBB17C}">
      <dgm:prSet phldrT="[Text]" custT="1">
        <dgm:style>
          <a:lnRef idx="1">
            <a:schemeClr val="accent5"/>
          </a:lnRef>
          <a:fillRef idx="3">
            <a:schemeClr val="accent5"/>
          </a:fillRef>
          <a:effectRef idx="2">
            <a:schemeClr val="accent5"/>
          </a:effectRef>
          <a:fontRef idx="minor">
            <a:schemeClr val="lt1"/>
          </a:fontRef>
        </dgm:style>
      </dgm:prSet>
      <dgm:spPr/>
      <dgm:t>
        <a:bodyPr/>
        <a:lstStyle/>
        <a:p>
          <a:pPr algn="l"/>
          <a:r>
            <a:rPr lang="bn-IN" sz="2400" dirty="0" smtClean="0">
              <a:latin typeface="NikoshBAN" pitchFamily="2" charset="0"/>
              <a:cs typeface="NikoshBAN" pitchFamily="2" charset="0"/>
            </a:rPr>
            <a:t>খ)নিজের মতামত প্রতিষ্ঠা করার চেষ্টা।</a:t>
          </a:r>
          <a:endParaRPr lang="en-US" sz="2400" dirty="0">
            <a:latin typeface="NikoshBAN" pitchFamily="2" charset="0"/>
            <a:cs typeface="NikoshBAN" pitchFamily="2" charset="0"/>
          </a:endParaRPr>
        </a:p>
      </dgm:t>
    </dgm:pt>
    <dgm:pt modelId="{F3FEB447-BF4B-42B5-9041-DB40E39BEEA7}" type="parTrans" cxnId="{18B78B53-5BB2-42F6-80C8-494A55EC1DF2}">
      <dgm:prSet/>
      <dgm:spPr/>
      <dgm:t>
        <a:bodyPr/>
        <a:lstStyle/>
        <a:p>
          <a:endParaRPr lang="en-US"/>
        </a:p>
      </dgm:t>
    </dgm:pt>
    <dgm:pt modelId="{5678F45A-2343-48A6-9D16-2F348CE7FB0F}" type="sibTrans" cxnId="{18B78B53-5BB2-42F6-80C8-494A55EC1DF2}">
      <dgm:prSet/>
      <dgm:spPr/>
      <dgm:t>
        <a:bodyPr/>
        <a:lstStyle/>
        <a:p>
          <a:endParaRPr lang="en-US"/>
        </a:p>
      </dgm:t>
    </dgm:pt>
    <dgm:pt modelId="{779A65A3-9F01-43F0-9424-93CF901FA3A9}">
      <dgm:prSet phldrT="[Text]" custT="1">
        <dgm:style>
          <a:lnRef idx="1">
            <a:schemeClr val="accent5"/>
          </a:lnRef>
          <a:fillRef idx="3">
            <a:schemeClr val="accent5"/>
          </a:fillRef>
          <a:effectRef idx="2">
            <a:schemeClr val="accent5"/>
          </a:effectRef>
          <a:fontRef idx="minor">
            <a:schemeClr val="lt1"/>
          </a:fontRef>
        </dgm:style>
      </dgm:prSet>
      <dgm:spPr/>
      <dgm:t>
        <a:bodyPr/>
        <a:lstStyle/>
        <a:p>
          <a:pPr algn="l"/>
          <a:r>
            <a:rPr lang="bn-IN" sz="2000" dirty="0" smtClean="0"/>
            <a:t> </a:t>
          </a:r>
          <a:r>
            <a:rPr lang="bn-IN" sz="2000" dirty="0" smtClean="0">
              <a:latin typeface="NikoshBAN" pitchFamily="2" charset="0"/>
              <a:cs typeface="NikoshBAN" pitchFamily="2" charset="0"/>
            </a:rPr>
            <a:t>গ)বিভিন্ন আচরনের মাধ্যমে নিজেকে একজন আলাদা ব্যক্তি হিসেবে প্রতিষ্ঠা করার চেষ্টাকরে</a:t>
          </a:r>
          <a:r>
            <a:rPr lang="bn-IN" sz="1500" dirty="0" smtClean="0">
              <a:latin typeface="NikoshBAN" pitchFamily="2" charset="0"/>
              <a:cs typeface="NikoshBAN" pitchFamily="2" charset="0"/>
            </a:rPr>
            <a:t>।</a:t>
          </a:r>
          <a:endParaRPr lang="en-US" sz="1500" dirty="0">
            <a:latin typeface="NikoshBAN" pitchFamily="2" charset="0"/>
            <a:cs typeface="NikoshBAN" pitchFamily="2" charset="0"/>
          </a:endParaRPr>
        </a:p>
      </dgm:t>
    </dgm:pt>
    <dgm:pt modelId="{C3A915B9-5D5C-47DD-BBE9-87CC26E71AED}" type="parTrans" cxnId="{99B306DD-3579-4EBC-A744-88B312208D29}">
      <dgm:prSet/>
      <dgm:spPr/>
      <dgm:t>
        <a:bodyPr/>
        <a:lstStyle/>
        <a:p>
          <a:endParaRPr lang="en-US"/>
        </a:p>
      </dgm:t>
    </dgm:pt>
    <dgm:pt modelId="{8FD72146-705D-4774-9E42-E9C842D63A8B}" type="sibTrans" cxnId="{99B306DD-3579-4EBC-A744-88B312208D29}">
      <dgm:prSet/>
      <dgm:spPr/>
      <dgm:t>
        <a:bodyPr/>
        <a:lstStyle/>
        <a:p>
          <a:endParaRPr lang="en-US"/>
        </a:p>
      </dgm:t>
    </dgm:pt>
    <dgm:pt modelId="{A93698EC-1079-4D8F-AD88-96FFDA45BDD8}">
      <dgm:prSet phldrT="[Text]" phldr="1">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CA8040ED-BE02-485D-8763-A0D53DB0EE0A}" type="parTrans" cxnId="{D0904770-703A-478C-A4D5-2B43B9C6413F}">
      <dgm:prSet/>
      <dgm:spPr/>
      <dgm:t>
        <a:bodyPr/>
        <a:lstStyle/>
        <a:p>
          <a:endParaRPr lang="en-US"/>
        </a:p>
      </dgm:t>
    </dgm:pt>
    <dgm:pt modelId="{9C618628-7E35-46E8-A59C-78758AE417DE}" type="sibTrans" cxnId="{D0904770-703A-478C-A4D5-2B43B9C6413F}">
      <dgm:prSet/>
      <dgm:spPr/>
      <dgm:t>
        <a:bodyPr/>
        <a:lstStyle/>
        <a:p>
          <a:endParaRPr lang="en-US"/>
        </a:p>
      </dgm:t>
    </dgm:pt>
    <dgm:pt modelId="{2B3DA4FF-1E25-40BE-B110-929CC9D7F86F}">
      <dgm:prSet phldrT="[Text]" custT="1">
        <dgm:style>
          <a:lnRef idx="1">
            <a:schemeClr val="accent5"/>
          </a:lnRef>
          <a:fillRef idx="3">
            <a:schemeClr val="accent5"/>
          </a:fillRef>
          <a:effectRef idx="2">
            <a:schemeClr val="accent5"/>
          </a:effectRef>
          <a:fontRef idx="minor">
            <a:schemeClr val="lt1"/>
          </a:fontRef>
        </dgm:style>
      </dgm:prSet>
      <dgm:spPr/>
      <dgm:t>
        <a:bodyPr/>
        <a:lstStyle/>
        <a:p>
          <a:pPr algn="l"/>
          <a:r>
            <a:rPr lang="bn-IN" sz="2400" dirty="0" smtClean="0">
              <a:latin typeface="NikoshBAN" pitchFamily="2" charset="0"/>
              <a:cs typeface="NikoshBAN" pitchFamily="2" charset="0"/>
            </a:rPr>
            <a:t>ঘ)দুঃসাহসিক ও ঝঁকিপূর্ন কাজের আগ্রহ বারে । </a:t>
          </a:r>
          <a:endParaRPr lang="en-US" sz="2400" dirty="0">
            <a:latin typeface="NikoshBAN" pitchFamily="2" charset="0"/>
            <a:cs typeface="NikoshBAN" pitchFamily="2" charset="0"/>
          </a:endParaRPr>
        </a:p>
      </dgm:t>
    </dgm:pt>
    <dgm:pt modelId="{5F62D180-80A1-4F0D-8004-0EB9563F6D1D}" type="parTrans" cxnId="{48A113F0-8A81-4207-B4D7-2D15C67DB634}">
      <dgm:prSet/>
      <dgm:spPr/>
      <dgm:t>
        <a:bodyPr/>
        <a:lstStyle/>
        <a:p>
          <a:endParaRPr lang="en-US"/>
        </a:p>
      </dgm:t>
    </dgm:pt>
    <dgm:pt modelId="{B0D8D1F2-132C-442B-93D9-D851597BB9DB}" type="sibTrans" cxnId="{48A113F0-8A81-4207-B4D7-2D15C67DB634}">
      <dgm:prSet/>
      <dgm:spPr/>
      <dgm:t>
        <a:bodyPr/>
        <a:lstStyle/>
        <a:p>
          <a:endParaRPr lang="en-US"/>
        </a:p>
      </dgm:t>
    </dgm:pt>
    <dgm:pt modelId="{0A5BF082-F938-4D20-A5BD-C9F6DB62656A}">
      <dgm:prSet phldrT="[Text]" phldr="1">
        <dgm:style>
          <a:lnRef idx="1">
            <a:schemeClr val="accent5"/>
          </a:lnRef>
          <a:fillRef idx="3">
            <a:schemeClr val="accent5"/>
          </a:fillRef>
          <a:effectRef idx="2">
            <a:schemeClr val="accent5"/>
          </a:effectRef>
          <a:fontRef idx="minor">
            <a:schemeClr val="lt1"/>
          </a:fontRef>
        </dgm:style>
      </dgm:prSet>
      <dgm:spPr/>
      <dgm:t>
        <a:bodyPr/>
        <a:lstStyle/>
        <a:p>
          <a:endParaRPr lang="en-US" dirty="0"/>
        </a:p>
      </dgm:t>
    </dgm:pt>
    <dgm:pt modelId="{F7F7100D-039D-42A7-B898-33BF65A709F2}" type="parTrans" cxnId="{B4A557DE-AF22-4176-B82E-753093B1BF41}">
      <dgm:prSet/>
      <dgm:spPr/>
      <dgm:t>
        <a:bodyPr/>
        <a:lstStyle/>
        <a:p>
          <a:endParaRPr lang="en-US"/>
        </a:p>
      </dgm:t>
    </dgm:pt>
    <dgm:pt modelId="{AD26A608-3D5F-4998-B502-E79A9641D145}" type="sibTrans" cxnId="{B4A557DE-AF22-4176-B82E-753093B1BF41}">
      <dgm:prSet/>
      <dgm:spPr/>
      <dgm:t>
        <a:bodyPr/>
        <a:lstStyle/>
        <a:p>
          <a:endParaRPr lang="en-US"/>
        </a:p>
      </dgm:t>
    </dgm:pt>
    <dgm:pt modelId="{C0B62F84-9CF7-43F7-AB81-1CDF538AD43E}">
      <dgm:prSet phldrT="[Text]" phldr="1">
        <dgm:style>
          <a:lnRef idx="1">
            <a:schemeClr val="accent5"/>
          </a:lnRef>
          <a:fillRef idx="3">
            <a:schemeClr val="accent5"/>
          </a:fillRef>
          <a:effectRef idx="2">
            <a:schemeClr val="accent5"/>
          </a:effectRef>
          <a:fontRef idx="minor">
            <a:schemeClr val="lt1"/>
          </a:fontRef>
        </dgm:style>
      </dgm:prSet>
      <dgm:spPr/>
      <dgm:t>
        <a:bodyPr/>
        <a:lstStyle/>
        <a:p>
          <a:endParaRPr lang="en-US"/>
        </a:p>
      </dgm:t>
    </dgm:pt>
    <dgm:pt modelId="{2F5E7AB4-4BB5-4A16-95C4-D7A94C11FD81}" type="parTrans" cxnId="{A5431C90-3400-41ED-81F7-1CCBB9D11822}">
      <dgm:prSet/>
      <dgm:spPr/>
      <dgm:t>
        <a:bodyPr/>
        <a:lstStyle/>
        <a:p>
          <a:endParaRPr lang="en-US"/>
        </a:p>
      </dgm:t>
    </dgm:pt>
    <dgm:pt modelId="{9A4FA1B8-79AB-4BDC-B070-ADC0328B4807}" type="sibTrans" cxnId="{A5431C90-3400-41ED-81F7-1CCBB9D11822}">
      <dgm:prSet/>
      <dgm:spPr/>
      <dgm:t>
        <a:bodyPr/>
        <a:lstStyle/>
        <a:p>
          <a:endParaRPr lang="en-US"/>
        </a:p>
      </dgm:t>
    </dgm:pt>
    <dgm:pt modelId="{2993C2B6-B4F9-4813-B5B0-BDFB7EDA05C0}" type="pres">
      <dgm:prSet presAssocID="{B21C23E2-A827-4CD5-BA88-062930939DAB}" presName="Name0" presStyleCnt="0">
        <dgm:presLayoutVars>
          <dgm:dir/>
          <dgm:animLvl val="lvl"/>
          <dgm:resizeHandles val="exact"/>
        </dgm:presLayoutVars>
      </dgm:prSet>
      <dgm:spPr/>
      <dgm:t>
        <a:bodyPr/>
        <a:lstStyle/>
        <a:p>
          <a:endParaRPr lang="en-US"/>
        </a:p>
      </dgm:t>
    </dgm:pt>
    <dgm:pt modelId="{557CF840-08AC-48EE-87A3-68F752ADD1CD}" type="pres">
      <dgm:prSet presAssocID="{2B3DA4FF-1E25-40BE-B110-929CC9D7F86F}" presName="boxAndChildren" presStyleCnt="0"/>
      <dgm:spPr/>
    </dgm:pt>
    <dgm:pt modelId="{49F149A8-CECC-4EDC-B2CC-18D52258E05F}" type="pres">
      <dgm:prSet presAssocID="{2B3DA4FF-1E25-40BE-B110-929CC9D7F86F}" presName="parentTextBox" presStyleLbl="node1" presStyleIdx="0" presStyleCnt="3"/>
      <dgm:spPr/>
      <dgm:t>
        <a:bodyPr/>
        <a:lstStyle/>
        <a:p>
          <a:endParaRPr lang="en-US"/>
        </a:p>
      </dgm:t>
    </dgm:pt>
    <dgm:pt modelId="{E4A4F4E2-B875-4034-88EF-48D509E0A60B}" type="pres">
      <dgm:prSet presAssocID="{2B3DA4FF-1E25-40BE-B110-929CC9D7F86F}" presName="entireBox" presStyleLbl="node1" presStyleIdx="0" presStyleCnt="3"/>
      <dgm:spPr/>
      <dgm:t>
        <a:bodyPr/>
        <a:lstStyle/>
        <a:p>
          <a:endParaRPr lang="en-US"/>
        </a:p>
      </dgm:t>
    </dgm:pt>
    <dgm:pt modelId="{7B6A884C-1B37-4BE3-AE19-338233C3378E}" type="pres">
      <dgm:prSet presAssocID="{2B3DA4FF-1E25-40BE-B110-929CC9D7F86F}" presName="descendantBox" presStyleCnt="0"/>
      <dgm:spPr/>
    </dgm:pt>
    <dgm:pt modelId="{05955E41-D385-4B94-8CCE-761B4251309B}" type="pres">
      <dgm:prSet presAssocID="{0A5BF082-F938-4D20-A5BD-C9F6DB62656A}" presName="childTextBox" presStyleLbl="fgAccFollowNode1" presStyleIdx="0" presStyleCnt="6">
        <dgm:presLayoutVars>
          <dgm:bulletEnabled val="1"/>
        </dgm:presLayoutVars>
      </dgm:prSet>
      <dgm:spPr/>
      <dgm:t>
        <a:bodyPr/>
        <a:lstStyle/>
        <a:p>
          <a:endParaRPr lang="en-US"/>
        </a:p>
      </dgm:t>
    </dgm:pt>
    <dgm:pt modelId="{3ABCCEE7-5163-4830-8639-C26D667A5407}" type="pres">
      <dgm:prSet presAssocID="{C0B62F84-9CF7-43F7-AB81-1CDF538AD43E}" presName="childTextBox" presStyleLbl="fgAccFollowNode1" presStyleIdx="1" presStyleCnt="6">
        <dgm:presLayoutVars>
          <dgm:bulletEnabled val="1"/>
        </dgm:presLayoutVars>
      </dgm:prSet>
      <dgm:spPr/>
      <dgm:t>
        <a:bodyPr/>
        <a:lstStyle/>
        <a:p>
          <a:endParaRPr lang="en-US"/>
        </a:p>
      </dgm:t>
    </dgm:pt>
    <dgm:pt modelId="{E961D1BD-FB49-47AF-BA45-3E6A80FE805B}" type="pres">
      <dgm:prSet presAssocID="{5678F45A-2343-48A6-9D16-2F348CE7FB0F}" presName="sp" presStyleCnt="0"/>
      <dgm:spPr/>
    </dgm:pt>
    <dgm:pt modelId="{A3124712-6739-4E90-9854-33F5A333A7B0}" type="pres">
      <dgm:prSet presAssocID="{FA96E643-BB38-4889-A880-B57C79EBB17C}" presName="arrowAndChildren" presStyleCnt="0"/>
      <dgm:spPr/>
    </dgm:pt>
    <dgm:pt modelId="{1375F1B4-7964-412C-BD57-5DCE2F8C952A}" type="pres">
      <dgm:prSet presAssocID="{FA96E643-BB38-4889-A880-B57C79EBB17C}" presName="parentTextArrow" presStyleLbl="node1" presStyleIdx="0" presStyleCnt="3"/>
      <dgm:spPr/>
      <dgm:t>
        <a:bodyPr/>
        <a:lstStyle/>
        <a:p>
          <a:endParaRPr lang="en-US"/>
        </a:p>
      </dgm:t>
    </dgm:pt>
    <dgm:pt modelId="{D7A7FBB7-FF9A-48BF-B765-18F1D549ABAB}" type="pres">
      <dgm:prSet presAssocID="{FA96E643-BB38-4889-A880-B57C79EBB17C}" presName="arrow" presStyleLbl="node1" presStyleIdx="1" presStyleCnt="3"/>
      <dgm:spPr/>
      <dgm:t>
        <a:bodyPr/>
        <a:lstStyle/>
        <a:p>
          <a:endParaRPr lang="en-US"/>
        </a:p>
      </dgm:t>
    </dgm:pt>
    <dgm:pt modelId="{3F29F264-8157-437F-B3B7-2847E4F53176}" type="pres">
      <dgm:prSet presAssocID="{FA96E643-BB38-4889-A880-B57C79EBB17C}" presName="descendantArrow" presStyleCnt="0"/>
      <dgm:spPr/>
    </dgm:pt>
    <dgm:pt modelId="{FCC01261-4A22-4FDF-AAFE-8B3F09F2C75A}" type="pres">
      <dgm:prSet presAssocID="{779A65A3-9F01-43F0-9424-93CF901FA3A9}" presName="childTextArrow" presStyleLbl="fgAccFollowNode1" presStyleIdx="2" presStyleCnt="6" custScaleX="2000000">
        <dgm:presLayoutVars>
          <dgm:bulletEnabled val="1"/>
        </dgm:presLayoutVars>
      </dgm:prSet>
      <dgm:spPr/>
      <dgm:t>
        <a:bodyPr/>
        <a:lstStyle/>
        <a:p>
          <a:endParaRPr lang="en-US"/>
        </a:p>
      </dgm:t>
    </dgm:pt>
    <dgm:pt modelId="{DF1EAA7D-7FDA-4C63-860A-2071A0FE28ED}" type="pres">
      <dgm:prSet presAssocID="{A93698EC-1079-4D8F-AD88-96FFDA45BDD8}" presName="childTextArrow" presStyleLbl="fgAccFollowNode1" presStyleIdx="3" presStyleCnt="6">
        <dgm:presLayoutVars>
          <dgm:bulletEnabled val="1"/>
        </dgm:presLayoutVars>
      </dgm:prSet>
      <dgm:spPr/>
      <dgm:t>
        <a:bodyPr/>
        <a:lstStyle/>
        <a:p>
          <a:endParaRPr lang="en-US"/>
        </a:p>
      </dgm:t>
    </dgm:pt>
    <dgm:pt modelId="{82E6AB56-BCCE-45A4-9E6E-0A241E49A74D}" type="pres">
      <dgm:prSet presAssocID="{A0EDAC09-2D4B-4BC5-88BD-56D945155BF0}" presName="sp" presStyleCnt="0"/>
      <dgm:spPr/>
    </dgm:pt>
    <dgm:pt modelId="{60BFE79E-0F70-4E13-8EA6-CB3ED0276C1F}" type="pres">
      <dgm:prSet presAssocID="{0EA4FBCD-5F75-4CE5-86FD-A80A58F7E28C}" presName="arrowAndChildren" presStyleCnt="0"/>
      <dgm:spPr/>
    </dgm:pt>
    <dgm:pt modelId="{82F371EE-3A7B-4824-827F-2C5CD9C78935}" type="pres">
      <dgm:prSet presAssocID="{0EA4FBCD-5F75-4CE5-86FD-A80A58F7E28C}" presName="parentTextArrow" presStyleLbl="node1" presStyleIdx="1" presStyleCnt="3"/>
      <dgm:spPr/>
      <dgm:t>
        <a:bodyPr/>
        <a:lstStyle/>
        <a:p>
          <a:endParaRPr lang="en-US"/>
        </a:p>
      </dgm:t>
    </dgm:pt>
    <dgm:pt modelId="{5A2C66F4-F3A4-4D4B-A6AF-0CF5D227A99C}" type="pres">
      <dgm:prSet presAssocID="{0EA4FBCD-5F75-4CE5-86FD-A80A58F7E28C}" presName="arrow" presStyleLbl="node1" presStyleIdx="2" presStyleCnt="3"/>
      <dgm:spPr/>
      <dgm:t>
        <a:bodyPr/>
        <a:lstStyle/>
        <a:p>
          <a:endParaRPr lang="en-US"/>
        </a:p>
      </dgm:t>
    </dgm:pt>
    <dgm:pt modelId="{B8CEB0C5-7A83-4D1F-9154-6574AEBD7AAE}" type="pres">
      <dgm:prSet presAssocID="{0EA4FBCD-5F75-4CE5-86FD-A80A58F7E28C}" presName="descendantArrow" presStyleCnt="0"/>
      <dgm:spPr/>
    </dgm:pt>
    <dgm:pt modelId="{29675349-CC1E-48C0-959A-834D3C7A511C}" type="pres">
      <dgm:prSet presAssocID="{5147D5FE-72F0-4FF9-AEFF-EB30C384400A}" presName="childTextArrow" presStyleLbl="fgAccFollowNode1" presStyleIdx="4" presStyleCnt="6" custScaleX="2000000" custLinFactNeighborY="-7529">
        <dgm:presLayoutVars>
          <dgm:bulletEnabled val="1"/>
        </dgm:presLayoutVars>
      </dgm:prSet>
      <dgm:spPr/>
      <dgm:t>
        <a:bodyPr/>
        <a:lstStyle/>
        <a:p>
          <a:endParaRPr lang="en-US"/>
        </a:p>
      </dgm:t>
    </dgm:pt>
    <dgm:pt modelId="{2D3198B2-63C7-487C-B6E6-9A0F193A8856}" type="pres">
      <dgm:prSet presAssocID="{C1D1914E-8B6E-4682-BA51-5E2AF0F7E88B}" presName="childTextArrow" presStyleLbl="fgAccFollowNode1" presStyleIdx="5" presStyleCnt="6">
        <dgm:presLayoutVars>
          <dgm:bulletEnabled val="1"/>
        </dgm:presLayoutVars>
      </dgm:prSet>
      <dgm:spPr/>
      <dgm:t>
        <a:bodyPr/>
        <a:lstStyle/>
        <a:p>
          <a:endParaRPr lang="en-US"/>
        </a:p>
      </dgm:t>
    </dgm:pt>
  </dgm:ptLst>
  <dgm:cxnLst>
    <dgm:cxn modelId="{D0904770-703A-478C-A4D5-2B43B9C6413F}" srcId="{FA96E643-BB38-4889-A880-B57C79EBB17C}" destId="{A93698EC-1079-4D8F-AD88-96FFDA45BDD8}" srcOrd="1" destOrd="0" parTransId="{CA8040ED-BE02-485D-8763-A0D53DB0EE0A}" sibTransId="{9C618628-7E35-46E8-A59C-78758AE417DE}"/>
    <dgm:cxn modelId="{913CB4A2-9252-4A3A-B1F2-073526C73A52}" srcId="{B21C23E2-A827-4CD5-BA88-062930939DAB}" destId="{0EA4FBCD-5F75-4CE5-86FD-A80A58F7E28C}" srcOrd="0" destOrd="0" parTransId="{A298FCCD-73EB-42C2-941C-7942D2B02249}" sibTransId="{A0EDAC09-2D4B-4BC5-88BD-56D945155BF0}"/>
    <dgm:cxn modelId="{18B78B53-5BB2-42F6-80C8-494A55EC1DF2}" srcId="{B21C23E2-A827-4CD5-BA88-062930939DAB}" destId="{FA96E643-BB38-4889-A880-B57C79EBB17C}" srcOrd="1" destOrd="0" parTransId="{F3FEB447-BF4B-42B5-9041-DB40E39BEEA7}" sibTransId="{5678F45A-2343-48A6-9D16-2F348CE7FB0F}"/>
    <dgm:cxn modelId="{99B306DD-3579-4EBC-A744-88B312208D29}" srcId="{FA96E643-BB38-4889-A880-B57C79EBB17C}" destId="{779A65A3-9F01-43F0-9424-93CF901FA3A9}" srcOrd="0" destOrd="0" parTransId="{C3A915B9-5D5C-47DD-BBE9-87CC26E71AED}" sibTransId="{8FD72146-705D-4774-9E42-E9C842D63A8B}"/>
    <dgm:cxn modelId="{000A6D0F-0C18-4E4D-862B-67C1426345FA}" type="presOf" srcId="{2B3DA4FF-1E25-40BE-B110-929CC9D7F86F}" destId="{E4A4F4E2-B875-4034-88EF-48D509E0A60B}" srcOrd="1" destOrd="0" presId="urn:microsoft.com/office/officeart/2005/8/layout/process4"/>
    <dgm:cxn modelId="{992C0E0B-9025-4A27-A3DC-A41F307122E3}" type="presOf" srcId="{0EA4FBCD-5F75-4CE5-86FD-A80A58F7E28C}" destId="{5A2C66F4-F3A4-4D4B-A6AF-0CF5D227A99C}" srcOrd="1" destOrd="0" presId="urn:microsoft.com/office/officeart/2005/8/layout/process4"/>
    <dgm:cxn modelId="{48A113F0-8A81-4207-B4D7-2D15C67DB634}" srcId="{B21C23E2-A827-4CD5-BA88-062930939DAB}" destId="{2B3DA4FF-1E25-40BE-B110-929CC9D7F86F}" srcOrd="2" destOrd="0" parTransId="{5F62D180-80A1-4F0D-8004-0EB9563F6D1D}" sibTransId="{B0D8D1F2-132C-442B-93D9-D851597BB9DB}"/>
    <dgm:cxn modelId="{A7BCA9F7-0127-45E5-B5AA-EBF6441FF529}" type="presOf" srcId="{FA96E643-BB38-4889-A880-B57C79EBB17C}" destId="{D7A7FBB7-FF9A-48BF-B765-18F1D549ABAB}" srcOrd="1" destOrd="0" presId="urn:microsoft.com/office/officeart/2005/8/layout/process4"/>
    <dgm:cxn modelId="{2651ABFC-48D8-47FB-BC77-1F19F140859A}" type="presOf" srcId="{B21C23E2-A827-4CD5-BA88-062930939DAB}" destId="{2993C2B6-B4F9-4813-B5B0-BDFB7EDA05C0}" srcOrd="0" destOrd="0" presId="urn:microsoft.com/office/officeart/2005/8/layout/process4"/>
    <dgm:cxn modelId="{40C780A6-970A-4212-AC11-08EECB6B62F4}" type="presOf" srcId="{C1D1914E-8B6E-4682-BA51-5E2AF0F7E88B}" destId="{2D3198B2-63C7-487C-B6E6-9A0F193A8856}" srcOrd="0" destOrd="0" presId="urn:microsoft.com/office/officeart/2005/8/layout/process4"/>
    <dgm:cxn modelId="{8DE3D4EC-4643-46E5-A915-CA176E782C71}" type="presOf" srcId="{0EA4FBCD-5F75-4CE5-86FD-A80A58F7E28C}" destId="{82F371EE-3A7B-4824-827F-2C5CD9C78935}" srcOrd="0" destOrd="0" presId="urn:microsoft.com/office/officeart/2005/8/layout/process4"/>
    <dgm:cxn modelId="{EAF5B64C-0161-4EA1-9727-356CC6160DC5}" type="presOf" srcId="{0A5BF082-F938-4D20-A5BD-C9F6DB62656A}" destId="{05955E41-D385-4B94-8CCE-761B4251309B}" srcOrd="0" destOrd="0" presId="urn:microsoft.com/office/officeart/2005/8/layout/process4"/>
    <dgm:cxn modelId="{A5431C90-3400-41ED-81F7-1CCBB9D11822}" srcId="{2B3DA4FF-1E25-40BE-B110-929CC9D7F86F}" destId="{C0B62F84-9CF7-43F7-AB81-1CDF538AD43E}" srcOrd="1" destOrd="0" parTransId="{2F5E7AB4-4BB5-4A16-95C4-D7A94C11FD81}" sibTransId="{9A4FA1B8-79AB-4BDC-B070-ADC0328B4807}"/>
    <dgm:cxn modelId="{55E12635-4208-4337-83B7-8DBEFA0C7661}" type="presOf" srcId="{C0B62F84-9CF7-43F7-AB81-1CDF538AD43E}" destId="{3ABCCEE7-5163-4830-8639-C26D667A5407}" srcOrd="0" destOrd="0" presId="urn:microsoft.com/office/officeart/2005/8/layout/process4"/>
    <dgm:cxn modelId="{8352DC71-55F7-4B93-BC21-F989C70A2C6B}" type="presOf" srcId="{A93698EC-1079-4D8F-AD88-96FFDA45BDD8}" destId="{DF1EAA7D-7FDA-4C63-860A-2071A0FE28ED}" srcOrd="0" destOrd="0" presId="urn:microsoft.com/office/officeart/2005/8/layout/process4"/>
    <dgm:cxn modelId="{4398D6AB-DE7D-4222-9CD8-315DFF9881BA}" type="presOf" srcId="{5147D5FE-72F0-4FF9-AEFF-EB30C384400A}" destId="{29675349-CC1E-48C0-959A-834D3C7A511C}" srcOrd="0" destOrd="0" presId="urn:microsoft.com/office/officeart/2005/8/layout/process4"/>
    <dgm:cxn modelId="{FD89D7D9-454D-4AE4-8F16-E73599262ACB}" type="presOf" srcId="{2B3DA4FF-1E25-40BE-B110-929CC9D7F86F}" destId="{49F149A8-CECC-4EDC-B2CC-18D52258E05F}" srcOrd="0" destOrd="0" presId="urn:microsoft.com/office/officeart/2005/8/layout/process4"/>
    <dgm:cxn modelId="{9A61183F-FEE0-4C21-9BC0-9157E84BEFBD}" type="presOf" srcId="{779A65A3-9F01-43F0-9424-93CF901FA3A9}" destId="{FCC01261-4A22-4FDF-AAFE-8B3F09F2C75A}" srcOrd="0" destOrd="0" presId="urn:microsoft.com/office/officeart/2005/8/layout/process4"/>
    <dgm:cxn modelId="{E6D09F45-61FF-4F28-B020-C09DA6703E06}" srcId="{0EA4FBCD-5F75-4CE5-86FD-A80A58F7E28C}" destId="{5147D5FE-72F0-4FF9-AEFF-EB30C384400A}" srcOrd="0" destOrd="0" parTransId="{DA413902-86F7-481E-9271-DC0227AA8881}" sibTransId="{5D2F7A35-5DF3-4E16-B38F-5429923FE86F}"/>
    <dgm:cxn modelId="{15BA665B-1327-490F-A264-72A0E6B0F3AE}" type="presOf" srcId="{FA96E643-BB38-4889-A880-B57C79EBB17C}" destId="{1375F1B4-7964-412C-BD57-5DCE2F8C952A}" srcOrd="0" destOrd="0" presId="urn:microsoft.com/office/officeart/2005/8/layout/process4"/>
    <dgm:cxn modelId="{F3659D2A-4A6F-482B-812B-D528AB776C2B}" srcId="{0EA4FBCD-5F75-4CE5-86FD-A80A58F7E28C}" destId="{C1D1914E-8B6E-4682-BA51-5E2AF0F7E88B}" srcOrd="1" destOrd="0" parTransId="{1159EB39-3377-479E-878E-E4CAECDA42C1}" sibTransId="{E8CB266E-8C07-4ECE-80B9-B727508DF59E}"/>
    <dgm:cxn modelId="{B4A557DE-AF22-4176-B82E-753093B1BF41}" srcId="{2B3DA4FF-1E25-40BE-B110-929CC9D7F86F}" destId="{0A5BF082-F938-4D20-A5BD-C9F6DB62656A}" srcOrd="0" destOrd="0" parTransId="{F7F7100D-039D-42A7-B898-33BF65A709F2}" sibTransId="{AD26A608-3D5F-4998-B502-E79A9641D145}"/>
    <dgm:cxn modelId="{883031AE-6483-4C6C-B923-82BED5B6B034}" type="presParOf" srcId="{2993C2B6-B4F9-4813-B5B0-BDFB7EDA05C0}" destId="{557CF840-08AC-48EE-87A3-68F752ADD1CD}" srcOrd="0" destOrd="0" presId="urn:microsoft.com/office/officeart/2005/8/layout/process4"/>
    <dgm:cxn modelId="{583BFF05-748F-4C99-8354-6E4F362BE7F7}" type="presParOf" srcId="{557CF840-08AC-48EE-87A3-68F752ADD1CD}" destId="{49F149A8-CECC-4EDC-B2CC-18D52258E05F}" srcOrd="0" destOrd="0" presId="urn:microsoft.com/office/officeart/2005/8/layout/process4"/>
    <dgm:cxn modelId="{A340E528-5C7F-495F-9B9D-FACB2B39035C}" type="presParOf" srcId="{557CF840-08AC-48EE-87A3-68F752ADD1CD}" destId="{E4A4F4E2-B875-4034-88EF-48D509E0A60B}" srcOrd="1" destOrd="0" presId="urn:microsoft.com/office/officeart/2005/8/layout/process4"/>
    <dgm:cxn modelId="{4BFBEECD-4AFD-42B2-825D-69CA41B8030D}" type="presParOf" srcId="{557CF840-08AC-48EE-87A3-68F752ADD1CD}" destId="{7B6A884C-1B37-4BE3-AE19-338233C3378E}" srcOrd="2" destOrd="0" presId="urn:microsoft.com/office/officeart/2005/8/layout/process4"/>
    <dgm:cxn modelId="{E4900B41-442C-4DDA-A0F9-BDDF0ADC433A}" type="presParOf" srcId="{7B6A884C-1B37-4BE3-AE19-338233C3378E}" destId="{05955E41-D385-4B94-8CCE-761B4251309B}" srcOrd="0" destOrd="0" presId="urn:microsoft.com/office/officeart/2005/8/layout/process4"/>
    <dgm:cxn modelId="{59B98E7D-5DAD-4AE1-AA2E-16BB490CA3E4}" type="presParOf" srcId="{7B6A884C-1B37-4BE3-AE19-338233C3378E}" destId="{3ABCCEE7-5163-4830-8639-C26D667A5407}" srcOrd="1" destOrd="0" presId="urn:microsoft.com/office/officeart/2005/8/layout/process4"/>
    <dgm:cxn modelId="{D3290915-EF1C-4E79-965B-71230C6AC3B8}" type="presParOf" srcId="{2993C2B6-B4F9-4813-B5B0-BDFB7EDA05C0}" destId="{E961D1BD-FB49-47AF-BA45-3E6A80FE805B}" srcOrd="1" destOrd="0" presId="urn:microsoft.com/office/officeart/2005/8/layout/process4"/>
    <dgm:cxn modelId="{0EE9A8A3-51DC-44B2-B07A-9395A01FCF11}" type="presParOf" srcId="{2993C2B6-B4F9-4813-B5B0-BDFB7EDA05C0}" destId="{A3124712-6739-4E90-9854-33F5A333A7B0}" srcOrd="2" destOrd="0" presId="urn:microsoft.com/office/officeart/2005/8/layout/process4"/>
    <dgm:cxn modelId="{568D3F1C-C284-4330-9437-56D124AF4D52}" type="presParOf" srcId="{A3124712-6739-4E90-9854-33F5A333A7B0}" destId="{1375F1B4-7964-412C-BD57-5DCE2F8C952A}" srcOrd="0" destOrd="0" presId="urn:microsoft.com/office/officeart/2005/8/layout/process4"/>
    <dgm:cxn modelId="{A0D9FFF1-3C12-4C6A-9E84-986137F89A80}" type="presParOf" srcId="{A3124712-6739-4E90-9854-33F5A333A7B0}" destId="{D7A7FBB7-FF9A-48BF-B765-18F1D549ABAB}" srcOrd="1" destOrd="0" presId="urn:microsoft.com/office/officeart/2005/8/layout/process4"/>
    <dgm:cxn modelId="{95822FC0-CFFE-47BD-9DFF-105C6931FEB7}" type="presParOf" srcId="{A3124712-6739-4E90-9854-33F5A333A7B0}" destId="{3F29F264-8157-437F-B3B7-2847E4F53176}" srcOrd="2" destOrd="0" presId="urn:microsoft.com/office/officeart/2005/8/layout/process4"/>
    <dgm:cxn modelId="{3877CA22-880C-40B1-A6EA-A74C975D617B}" type="presParOf" srcId="{3F29F264-8157-437F-B3B7-2847E4F53176}" destId="{FCC01261-4A22-4FDF-AAFE-8B3F09F2C75A}" srcOrd="0" destOrd="0" presId="urn:microsoft.com/office/officeart/2005/8/layout/process4"/>
    <dgm:cxn modelId="{2C2259CD-EE3B-47A4-88A4-CC9ADA0247F3}" type="presParOf" srcId="{3F29F264-8157-437F-B3B7-2847E4F53176}" destId="{DF1EAA7D-7FDA-4C63-860A-2071A0FE28ED}" srcOrd="1" destOrd="0" presId="urn:microsoft.com/office/officeart/2005/8/layout/process4"/>
    <dgm:cxn modelId="{9863C55A-617F-411F-BBAC-A7E2DFBD014D}" type="presParOf" srcId="{2993C2B6-B4F9-4813-B5B0-BDFB7EDA05C0}" destId="{82E6AB56-BCCE-45A4-9E6E-0A241E49A74D}" srcOrd="3" destOrd="0" presId="urn:microsoft.com/office/officeart/2005/8/layout/process4"/>
    <dgm:cxn modelId="{0166E251-D838-4F71-B377-3C26AFF66F94}" type="presParOf" srcId="{2993C2B6-B4F9-4813-B5B0-BDFB7EDA05C0}" destId="{60BFE79E-0F70-4E13-8EA6-CB3ED0276C1F}" srcOrd="4" destOrd="0" presId="urn:microsoft.com/office/officeart/2005/8/layout/process4"/>
    <dgm:cxn modelId="{C01BA050-D32D-42CB-9F0D-B5934BC47772}" type="presParOf" srcId="{60BFE79E-0F70-4E13-8EA6-CB3ED0276C1F}" destId="{82F371EE-3A7B-4824-827F-2C5CD9C78935}" srcOrd="0" destOrd="0" presId="urn:microsoft.com/office/officeart/2005/8/layout/process4"/>
    <dgm:cxn modelId="{88ED3F1D-89D8-49DE-8438-1FA9FE3433AB}" type="presParOf" srcId="{60BFE79E-0F70-4E13-8EA6-CB3ED0276C1F}" destId="{5A2C66F4-F3A4-4D4B-A6AF-0CF5D227A99C}" srcOrd="1" destOrd="0" presId="urn:microsoft.com/office/officeart/2005/8/layout/process4"/>
    <dgm:cxn modelId="{2FA42140-C8B6-4B24-AD16-F1EB0C990B0B}" type="presParOf" srcId="{60BFE79E-0F70-4E13-8EA6-CB3ED0276C1F}" destId="{B8CEB0C5-7A83-4D1F-9154-6574AEBD7AAE}" srcOrd="2" destOrd="0" presId="urn:microsoft.com/office/officeart/2005/8/layout/process4"/>
    <dgm:cxn modelId="{80B2D00E-663C-476A-9CA0-D878334BC89C}" type="presParOf" srcId="{B8CEB0C5-7A83-4D1F-9154-6574AEBD7AAE}" destId="{29675349-CC1E-48C0-959A-834D3C7A511C}" srcOrd="0" destOrd="0" presId="urn:microsoft.com/office/officeart/2005/8/layout/process4"/>
    <dgm:cxn modelId="{B5BEEBB5-2E1D-4778-B3E3-171EF9BBEF7A}" type="presParOf" srcId="{B8CEB0C5-7A83-4D1F-9154-6574AEBD7AAE}" destId="{2D3198B2-63C7-487C-B6E6-9A0F193A885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21CC6-752C-40F3-9E57-2705C2AA72F4}">
      <dsp:nvSpPr>
        <dsp:cNvPr id="0" name=""/>
        <dsp:cNvSpPr/>
      </dsp:nvSpPr>
      <dsp:spPr>
        <a:xfrm>
          <a:off x="2154293" y="1539185"/>
          <a:ext cx="1796325" cy="1623897"/>
        </a:xfrm>
        <a:prstGeom prst="ellipse">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smtClean="0">
              <a:latin typeface="NikoshBAN" pitchFamily="2" charset="0"/>
              <a:cs typeface="NikoshBAN" pitchFamily="2" charset="0"/>
            </a:rPr>
            <a:t>ছেলেদের</a:t>
          </a:r>
          <a:r>
            <a:rPr lang="en-US" sz="3200" kern="1200" dirty="0" smtClean="0">
              <a:latin typeface="NikoshBAN" pitchFamily="2" charset="0"/>
              <a:cs typeface="NikoshBAN" pitchFamily="2" charset="0"/>
            </a:rPr>
            <a:t> </a:t>
          </a:r>
          <a:r>
            <a:rPr lang="en-US" sz="3200" kern="1200" dirty="0" err="1" smtClean="0">
              <a:latin typeface="NikoshBAN" pitchFamily="2" charset="0"/>
              <a:cs typeface="NikoshBAN" pitchFamily="2" charset="0"/>
            </a:rPr>
            <a:t>পরিবর্তন</a:t>
          </a:r>
          <a:r>
            <a:rPr lang="en-US" sz="3200" kern="1200" dirty="0" smtClean="0">
              <a:latin typeface="NikoshBAN" pitchFamily="2" charset="0"/>
              <a:cs typeface="NikoshBAN" pitchFamily="2" charset="0"/>
            </a:rPr>
            <a:t> </a:t>
          </a:r>
          <a:endParaRPr lang="en-US" sz="3200" kern="1200" dirty="0">
            <a:latin typeface="NikoshBAN" pitchFamily="2" charset="0"/>
            <a:cs typeface="NikoshBAN" pitchFamily="2" charset="0"/>
          </a:endParaRPr>
        </a:p>
      </dsp:txBody>
      <dsp:txXfrm>
        <a:off x="2417359" y="1776999"/>
        <a:ext cx="1270193" cy="1148269"/>
      </dsp:txXfrm>
    </dsp:sp>
    <dsp:sp modelId="{EA9D87E3-4994-41F3-BB9D-C7CA7AFF9236}">
      <dsp:nvSpPr>
        <dsp:cNvPr id="0" name=""/>
        <dsp:cNvSpPr/>
      </dsp:nvSpPr>
      <dsp:spPr>
        <a:xfrm rot="16185162">
          <a:off x="3020261" y="1491614"/>
          <a:ext cx="57134" cy="38020"/>
        </a:xfrm>
        <a:custGeom>
          <a:avLst/>
          <a:gdLst/>
          <a:ahLst/>
          <a:cxnLst/>
          <a:rect l="0" t="0" r="0" b="0"/>
          <a:pathLst>
            <a:path>
              <a:moveTo>
                <a:pt x="0" y="19010"/>
              </a:moveTo>
              <a:lnTo>
                <a:pt x="57134" y="1901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atin typeface="NikoshBAN" pitchFamily="2" charset="0"/>
            <a:cs typeface="NikoshBAN" pitchFamily="2" charset="0"/>
          </a:endParaRPr>
        </a:p>
      </dsp:txBody>
      <dsp:txXfrm rot="10800000">
        <a:off x="3047400" y="1509196"/>
        <a:ext cx="2856" cy="2856"/>
      </dsp:txXfrm>
    </dsp:sp>
    <dsp:sp modelId="{26731A29-7561-42B6-9F23-4AB060D92FA1}">
      <dsp:nvSpPr>
        <dsp:cNvPr id="0" name=""/>
        <dsp:cNvSpPr/>
      </dsp:nvSpPr>
      <dsp:spPr>
        <a:xfrm>
          <a:off x="2209800" y="-152403"/>
          <a:ext cx="1670754" cy="163446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NikoshBAN" pitchFamily="2" charset="0"/>
              <a:cs typeface="NikoshBAN" pitchFamily="2" charset="0"/>
            </a:rPr>
            <a:t>ক)</a:t>
          </a:r>
          <a:r>
            <a:rPr lang="en-US" sz="2800" kern="1200" dirty="0" err="1" smtClean="0">
              <a:latin typeface="NikoshBAN" pitchFamily="2" charset="0"/>
              <a:cs typeface="NikoshBAN" pitchFamily="2" charset="0"/>
            </a:rPr>
            <a:t>দ্রুত</a:t>
          </a:r>
          <a:r>
            <a:rPr lang="en-US" sz="2800" kern="1200" dirty="0" smtClean="0">
              <a:latin typeface="NikoshBAN" pitchFamily="2" charset="0"/>
              <a:cs typeface="NikoshBAN" pitchFamily="2" charset="0"/>
            </a:rPr>
            <a:t> </a:t>
          </a:r>
          <a:r>
            <a:rPr lang="en-US" sz="2800" kern="1200" dirty="0" err="1" smtClean="0">
              <a:latin typeface="NikoshBAN" pitchFamily="2" charset="0"/>
              <a:cs typeface="NikoshBAN" pitchFamily="2" charset="0"/>
            </a:rPr>
            <a:t>লম্বাহওয়া</a:t>
          </a:r>
          <a:r>
            <a:rPr lang="en-US" sz="2800" kern="1200" dirty="0" smtClean="0">
              <a:latin typeface="NikoshBAN" pitchFamily="2" charset="0"/>
              <a:cs typeface="NikoshBAN" pitchFamily="2" charset="0"/>
            </a:rPr>
            <a:t> </a:t>
          </a:r>
          <a:endParaRPr lang="en-US" sz="2800" kern="1200" dirty="0">
            <a:latin typeface="NikoshBAN" pitchFamily="2" charset="0"/>
            <a:cs typeface="NikoshBAN" pitchFamily="2" charset="0"/>
          </a:endParaRPr>
        </a:p>
      </dsp:txBody>
      <dsp:txXfrm>
        <a:off x="2454476" y="86959"/>
        <a:ext cx="1181402" cy="1155744"/>
      </dsp:txXfrm>
    </dsp:sp>
    <dsp:sp modelId="{111297B0-5094-4EB5-ADF8-3659376DD22D}">
      <dsp:nvSpPr>
        <dsp:cNvPr id="0" name=""/>
        <dsp:cNvSpPr/>
      </dsp:nvSpPr>
      <dsp:spPr>
        <a:xfrm rot="19480987">
          <a:off x="3721558" y="1712449"/>
          <a:ext cx="411098" cy="38020"/>
        </a:xfrm>
        <a:custGeom>
          <a:avLst/>
          <a:gdLst/>
          <a:ahLst/>
          <a:cxnLst/>
          <a:rect l="0" t="0" r="0" b="0"/>
          <a:pathLst>
            <a:path>
              <a:moveTo>
                <a:pt x="0" y="19010"/>
              </a:moveTo>
              <a:lnTo>
                <a:pt x="411098" y="1901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atin typeface="NikoshBAN" pitchFamily="2" charset="0"/>
            <a:cs typeface="NikoshBAN" pitchFamily="2" charset="0"/>
          </a:endParaRPr>
        </a:p>
      </dsp:txBody>
      <dsp:txXfrm>
        <a:off x="3916830" y="1721182"/>
        <a:ext cx="20554" cy="20554"/>
      </dsp:txXfrm>
    </dsp:sp>
    <dsp:sp modelId="{8AE2CA35-C425-42D0-AB2F-27E49130C664}">
      <dsp:nvSpPr>
        <dsp:cNvPr id="0" name=""/>
        <dsp:cNvSpPr/>
      </dsp:nvSpPr>
      <dsp:spPr>
        <a:xfrm>
          <a:off x="3960509" y="319970"/>
          <a:ext cx="1576190" cy="165894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খ)দ্রুত ওজনবৃধি </a:t>
          </a:r>
          <a:endParaRPr lang="en-US" sz="2800" kern="1200" dirty="0">
            <a:latin typeface="NikoshBAN" pitchFamily="2" charset="0"/>
            <a:cs typeface="NikoshBAN" pitchFamily="2" charset="0"/>
          </a:endParaRPr>
        </a:p>
      </dsp:txBody>
      <dsp:txXfrm>
        <a:off x="4191337" y="562917"/>
        <a:ext cx="1114534" cy="1173052"/>
      </dsp:txXfrm>
    </dsp:sp>
    <dsp:sp modelId="{B2901B4D-392D-4BCB-B4A6-88BC79546312}">
      <dsp:nvSpPr>
        <dsp:cNvPr id="0" name=""/>
        <dsp:cNvSpPr/>
      </dsp:nvSpPr>
      <dsp:spPr>
        <a:xfrm rot="668441">
          <a:off x="3926722" y="2538944"/>
          <a:ext cx="351920" cy="38020"/>
        </a:xfrm>
        <a:custGeom>
          <a:avLst/>
          <a:gdLst/>
          <a:ahLst/>
          <a:cxnLst/>
          <a:rect l="0" t="0" r="0" b="0"/>
          <a:pathLst>
            <a:path>
              <a:moveTo>
                <a:pt x="0" y="19010"/>
              </a:moveTo>
              <a:lnTo>
                <a:pt x="351920" y="1901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atin typeface="NikoshBAN" pitchFamily="2" charset="0"/>
            <a:cs typeface="NikoshBAN" pitchFamily="2" charset="0"/>
          </a:endParaRPr>
        </a:p>
      </dsp:txBody>
      <dsp:txXfrm>
        <a:off x="4093884" y="2549156"/>
        <a:ext cx="17596" cy="17596"/>
      </dsp:txXfrm>
    </dsp:sp>
    <dsp:sp modelId="{66C711D1-2BFB-4FAF-BB78-E88CAB899E91}">
      <dsp:nvSpPr>
        <dsp:cNvPr id="0" name=""/>
        <dsp:cNvSpPr/>
      </dsp:nvSpPr>
      <dsp:spPr>
        <a:xfrm>
          <a:off x="4253085" y="2072571"/>
          <a:ext cx="1635009" cy="135198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গ)শরীরে দৃঢ়তা আসা </a:t>
          </a:r>
          <a:endParaRPr lang="en-US" sz="2800" kern="1200" dirty="0">
            <a:latin typeface="NikoshBAN" pitchFamily="2" charset="0"/>
            <a:cs typeface="NikoshBAN" pitchFamily="2" charset="0"/>
          </a:endParaRPr>
        </a:p>
      </dsp:txBody>
      <dsp:txXfrm>
        <a:off x="4492527" y="2270565"/>
        <a:ext cx="1156125" cy="955997"/>
      </dsp:txXfrm>
    </dsp:sp>
    <dsp:sp modelId="{0A489CA2-D283-4DA2-A3FF-C05AA849851E}">
      <dsp:nvSpPr>
        <dsp:cNvPr id="0" name=""/>
        <dsp:cNvSpPr/>
      </dsp:nvSpPr>
      <dsp:spPr>
        <a:xfrm rot="3636752">
          <a:off x="3396738" y="3163853"/>
          <a:ext cx="248267" cy="38020"/>
        </a:xfrm>
        <a:custGeom>
          <a:avLst/>
          <a:gdLst/>
          <a:ahLst/>
          <a:cxnLst/>
          <a:rect l="0" t="0" r="0" b="0"/>
          <a:pathLst>
            <a:path>
              <a:moveTo>
                <a:pt x="0" y="19010"/>
              </a:moveTo>
              <a:lnTo>
                <a:pt x="248267" y="1901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atin typeface="NikoshBAN" pitchFamily="2" charset="0"/>
            <a:cs typeface="NikoshBAN" pitchFamily="2" charset="0"/>
          </a:endParaRPr>
        </a:p>
      </dsp:txBody>
      <dsp:txXfrm>
        <a:off x="3514665" y="3176657"/>
        <a:ext cx="12413" cy="12413"/>
      </dsp:txXfrm>
    </dsp:sp>
    <dsp:sp modelId="{8D013337-4289-49F7-9B2C-1A33DFA53F6B}">
      <dsp:nvSpPr>
        <dsp:cNvPr id="0" name=""/>
        <dsp:cNvSpPr/>
      </dsp:nvSpPr>
      <dsp:spPr>
        <a:xfrm>
          <a:off x="2971803" y="3200405"/>
          <a:ext cx="2152216" cy="183656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ঘ)শরীরের গঠণ প্রাপ্ত বয়ষ্কদের মত হয়ে ওঠা </a:t>
          </a:r>
          <a:endParaRPr lang="en-US" sz="2800" kern="1200" dirty="0">
            <a:latin typeface="NikoshBAN" pitchFamily="2" charset="0"/>
            <a:cs typeface="NikoshBAN" pitchFamily="2" charset="0"/>
          </a:endParaRPr>
        </a:p>
      </dsp:txBody>
      <dsp:txXfrm>
        <a:off x="3286988" y="3469364"/>
        <a:ext cx="1521846" cy="1298646"/>
      </dsp:txXfrm>
    </dsp:sp>
    <dsp:sp modelId="{FC4707FC-1F06-4EDE-901D-4870EE87A215}">
      <dsp:nvSpPr>
        <dsp:cNvPr id="0" name=""/>
        <dsp:cNvSpPr/>
      </dsp:nvSpPr>
      <dsp:spPr>
        <a:xfrm rot="7599822">
          <a:off x="2149877" y="3207221"/>
          <a:ext cx="502326" cy="38020"/>
        </a:xfrm>
        <a:custGeom>
          <a:avLst/>
          <a:gdLst/>
          <a:ahLst/>
          <a:cxnLst/>
          <a:rect l="0" t="0" r="0" b="0"/>
          <a:pathLst>
            <a:path>
              <a:moveTo>
                <a:pt x="0" y="19010"/>
              </a:moveTo>
              <a:lnTo>
                <a:pt x="502326" y="1901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atin typeface="NikoshBAN" pitchFamily="2" charset="0"/>
            <a:cs typeface="NikoshBAN" pitchFamily="2" charset="0"/>
          </a:endParaRPr>
        </a:p>
      </dsp:txBody>
      <dsp:txXfrm rot="10800000">
        <a:off x="2388482" y="3213673"/>
        <a:ext cx="25116" cy="25116"/>
      </dsp:txXfrm>
    </dsp:sp>
    <dsp:sp modelId="{E94C2BE9-6BC3-4E5B-8623-3D80907C0D78}">
      <dsp:nvSpPr>
        <dsp:cNvPr id="0" name=""/>
        <dsp:cNvSpPr/>
      </dsp:nvSpPr>
      <dsp:spPr>
        <a:xfrm>
          <a:off x="782694" y="3367968"/>
          <a:ext cx="2067168" cy="128764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ঙ)দাড়িগোঁফ গজাতে থাকা </a:t>
          </a:r>
          <a:endParaRPr lang="en-US" sz="2800" kern="1200" dirty="0">
            <a:latin typeface="NikoshBAN" pitchFamily="2" charset="0"/>
            <a:cs typeface="NikoshBAN" pitchFamily="2" charset="0"/>
          </a:endParaRPr>
        </a:p>
      </dsp:txBody>
      <dsp:txXfrm>
        <a:off x="1085424" y="3556539"/>
        <a:ext cx="1461708" cy="910500"/>
      </dsp:txXfrm>
    </dsp:sp>
    <dsp:sp modelId="{FAEB8975-A47A-4DBF-85F6-99F270472F77}">
      <dsp:nvSpPr>
        <dsp:cNvPr id="0" name=""/>
        <dsp:cNvSpPr/>
      </dsp:nvSpPr>
      <dsp:spPr>
        <a:xfrm rot="10417374">
          <a:off x="1903595" y="2446091"/>
          <a:ext cx="258283" cy="38020"/>
        </a:xfrm>
        <a:custGeom>
          <a:avLst/>
          <a:gdLst/>
          <a:ahLst/>
          <a:cxnLst/>
          <a:rect l="0" t="0" r="0" b="0"/>
          <a:pathLst>
            <a:path>
              <a:moveTo>
                <a:pt x="0" y="19010"/>
              </a:moveTo>
              <a:lnTo>
                <a:pt x="258283" y="1901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atin typeface="NikoshBAN" pitchFamily="2" charset="0"/>
            <a:cs typeface="NikoshBAN" pitchFamily="2" charset="0"/>
          </a:endParaRPr>
        </a:p>
      </dsp:txBody>
      <dsp:txXfrm rot="10800000">
        <a:off x="2026280" y="2458644"/>
        <a:ext cx="12914" cy="12914"/>
      </dsp:txXfrm>
    </dsp:sp>
    <dsp:sp modelId="{E90E350F-FB49-443D-8C04-FC4427BD5306}">
      <dsp:nvSpPr>
        <dsp:cNvPr id="0" name=""/>
        <dsp:cNvSpPr/>
      </dsp:nvSpPr>
      <dsp:spPr>
        <a:xfrm>
          <a:off x="74222" y="1691568"/>
          <a:ext cx="1836216" cy="177962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চ)স্বরভঙ্গ হওয়া গলার স্বর মোটা হওয়া </a:t>
          </a:r>
          <a:endParaRPr lang="en-US" sz="2800" kern="1200" dirty="0">
            <a:latin typeface="NikoshBAN" pitchFamily="2" charset="0"/>
            <a:cs typeface="NikoshBAN" pitchFamily="2" charset="0"/>
          </a:endParaRPr>
        </a:p>
      </dsp:txBody>
      <dsp:txXfrm>
        <a:off x="343130" y="1952188"/>
        <a:ext cx="1298400" cy="1258384"/>
      </dsp:txXfrm>
    </dsp:sp>
    <dsp:sp modelId="{00268303-AF5C-469C-8868-02A9D1336B30}">
      <dsp:nvSpPr>
        <dsp:cNvPr id="0" name=""/>
        <dsp:cNvSpPr/>
      </dsp:nvSpPr>
      <dsp:spPr>
        <a:xfrm rot="13194988">
          <a:off x="1804179" y="1566708"/>
          <a:ext cx="666769" cy="38020"/>
        </a:xfrm>
        <a:custGeom>
          <a:avLst/>
          <a:gdLst/>
          <a:ahLst/>
          <a:cxnLst/>
          <a:rect l="0" t="0" r="0" b="0"/>
          <a:pathLst>
            <a:path>
              <a:moveTo>
                <a:pt x="0" y="19010"/>
              </a:moveTo>
              <a:lnTo>
                <a:pt x="666769" y="1901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atin typeface="NikoshBAN" pitchFamily="2" charset="0"/>
            <a:cs typeface="NikoshBAN" pitchFamily="2" charset="0"/>
          </a:endParaRPr>
        </a:p>
      </dsp:txBody>
      <dsp:txXfrm rot="10800000">
        <a:off x="2120895" y="1569049"/>
        <a:ext cx="33338" cy="33338"/>
      </dsp:txXfrm>
    </dsp:sp>
    <dsp:sp modelId="{E83BDE29-65CB-403D-B3A0-47583C4CF570}">
      <dsp:nvSpPr>
        <dsp:cNvPr id="0" name=""/>
        <dsp:cNvSpPr/>
      </dsp:nvSpPr>
      <dsp:spPr>
        <a:xfrm>
          <a:off x="401691" y="91373"/>
          <a:ext cx="1714186" cy="151828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ছ)বুক ও কাঁধ</a:t>
          </a:r>
          <a:r>
            <a:rPr lang="bn-IN" sz="2800" b="1" kern="1200" dirty="0" smtClean="0">
              <a:latin typeface="NikoshBAN" pitchFamily="2" charset="0"/>
              <a:cs typeface="NikoshBAN" pitchFamily="2" charset="0"/>
            </a:rPr>
            <a:t> </a:t>
          </a:r>
          <a:r>
            <a:rPr lang="bn-IN" sz="2800" kern="1200" dirty="0" smtClean="0">
              <a:latin typeface="NikoshBAN" pitchFamily="2" charset="0"/>
              <a:cs typeface="NikoshBAN" pitchFamily="2" charset="0"/>
            </a:rPr>
            <a:t>চওড়া হওয়া </a:t>
          </a:r>
          <a:endParaRPr lang="en-US" sz="2800" kern="1200" dirty="0">
            <a:latin typeface="NikoshBAN" pitchFamily="2" charset="0"/>
            <a:cs typeface="NikoshBAN" pitchFamily="2" charset="0"/>
          </a:endParaRPr>
        </a:p>
      </dsp:txBody>
      <dsp:txXfrm>
        <a:off x="652728" y="313721"/>
        <a:ext cx="1212112" cy="1073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B741C-3538-475F-AC3E-94EF02E08EA7}">
      <dsp:nvSpPr>
        <dsp:cNvPr id="0" name=""/>
        <dsp:cNvSpPr/>
      </dsp:nvSpPr>
      <dsp:spPr>
        <a:xfrm>
          <a:off x="2209796" y="1600214"/>
          <a:ext cx="1678369" cy="1601081"/>
        </a:xfrm>
        <a:prstGeom prst="ellipse">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smtClean="0">
              <a:latin typeface="NikoshBAN" pitchFamily="2" charset="0"/>
              <a:cs typeface="NikoshBAN" pitchFamily="2" charset="0"/>
            </a:rPr>
            <a:t>মেয়েদের</a:t>
          </a:r>
          <a:r>
            <a:rPr lang="en-US" sz="3200" kern="1200" dirty="0" smtClean="0">
              <a:latin typeface="NikoshBAN" pitchFamily="2" charset="0"/>
              <a:cs typeface="NikoshBAN" pitchFamily="2" charset="0"/>
            </a:rPr>
            <a:t> </a:t>
          </a:r>
          <a:r>
            <a:rPr lang="en-US" sz="3200" kern="1200" dirty="0" err="1" smtClean="0">
              <a:latin typeface="NikoshBAN" pitchFamily="2" charset="0"/>
              <a:cs typeface="NikoshBAN" pitchFamily="2" charset="0"/>
            </a:rPr>
            <a:t>পরিবর্তন</a:t>
          </a:r>
          <a:r>
            <a:rPr lang="en-US" sz="3200" kern="1200" dirty="0" smtClean="0">
              <a:latin typeface="NikoshBAN" pitchFamily="2" charset="0"/>
              <a:cs typeface="NikoshBAN" pitchFamily="2" charset="0"/>
            </a:rPr>
            <a:t> </a:t>
          </a:r>
          <a:endParaRPr lang="en-US" sz="3200" kern="1200" dirty="0">
            <a:latin typeface="NikoshBAN" pitchFamily="2" charset="0"/>
            <a:cs typeface="NikoshBAN" pitchFamily="2" charset="0"/>
          </a:endParaRPr>
        </a:p>
      </dsp:txBody>
      <dsp:txXfrm>
        <a:off x="2455587" y="1834687"/>
        <a:ext cx="1186787" cy="1132135"/>
      </dsp:txXfrm>
    </dsp:sp>
    <dsp:sp modelId="{A6C759F1-B97C-4DCB-97A5-F5A14C43E63D}">
      <dsp:nvSpPr>
        <dsp:cNvPr id="0" name=""/>
        <dsp:cNvSpPr/>
      </dsp:nvSpPr>
      <dsp:spPr>
        <a:xfrm rot="16073644">
          <a:off x="3016442" y="1580564"/>
          <a:ext cx="6016" cy="34271"/>
        </a:xfrm>
        <a:custGeom>
          <a:avLst/>
          <a:gdLst/>
          <a:ahLst/>
          <a:cxnLst/>
          <a:rect l="0" t="0" r="0" b="0"/>
          <a:pathLst>
            <a:path>
              <a:moveTo>
                <a:pt x="0" y="17135"/>
              </a:moveTo>
              <a:lnTo>
                <a:pt x="6016" y="171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latin typeface="NikoshBAN" pitchFamily="2" charset="0"/>
            <a:cs typeface="NikoshBAN" pitchFamily="2" charset="0"/>
          </a:endParaRPr>
        </a:p>
      </dsp:txBody>
      <dsp:txXfrm rot="10800000">
        <a:off x="3019300" y="1597549"/>
        <a:ext cx="300" cy="300"/>
      </dsp:txXfrm>
    </dsp:sp>
    <dsp:sp modelId="{33815CF7-3778-462A-9B80-2FE0AA5C89A9}">
      <dsp:nvSpPr>
        <dsp:cNvPr id="0" name=""/>
        <dsp:cNvSpPr/>
      </dsp:nvSpPr>
      <dsp:spPr>
        <a:xfrm>
          <a:off x="1941813" y="-122595"/>
          <a:ext cx="2091920" cy="171768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NikoshBAN" pitchFamily="2" charset="0"/>
              <a:cs typeface="NikoshBAN" pitchFamily="2" charset="0"/>
            </a:rPr>
            <a:t>ক)</a:t>
          </a:r>
          <a:r>
            <a:rPr lang="en-US" sz="2400" kern="1200" dirty="0" err="1" smtClean="0">
              <a:latin typeface="NikoshBAN" pitchFamily="2" charset="0"/>
              <a:cs typeface="NikoshBAN" pitchFamily="2" charset="0"/>
            </a:rPr>
            <a:t>মেদের</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ঋতুস্রাব</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শুরু</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হওয়া</a:t>
          </a:r>
          <a:endParaRPr lang="en-US" sz="2400" kern="1200" dirty="0">
            <a:latin typeface="NikoshBAN" pitchFamily="2" charset="0"/>
            <a:cs typeface="NikoshBAN" pitchFamily="2" charset="0"/>
          </a:endParaRPr>
        </a:p>
      </dsp:txBody>
      <dsp:txXfrm>
        <a:off x="2248168" y="128953"/>
        <a:ext cx="1479210" cy="1214584"/>
      </dsp:txXfrm>
    </dsp:sp>
    <dsp:sp modelId="{97E0B41A-CAC5-4AFA-BCC8-D8D638E005DC}">
      <dsp:nvSpPr>
        <dsp:cNvPr id="0" name=""/>
        <dsp:cNvSpPr/>
      </dsp:nvSpPr>
      <dsp:spPr>
        <a:xfrm rot="21386749">
          <a:off x="3886220" y="2326072"/>
          <a:ext cx="178537" cy="34271"/>
        </a:xfrm>
        <a:custGeom>
          <a:avLst/>
          <a:gdLst/>
          <a:ahLst/>
          <a:cxnLst/>
          <a:rect l="0" t="0" r="0" b="0"/>
          <a:pathLst>
            <a:path>
              <a:moveTo>
                <a:pt x="0" y="17135"/>
              </a:moveTo>
              <a:lnTo>
                <a:pt x="178537" y="171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latin typeface="NikoshBAN" pitchFamily="2" charset="0"/>
            <a:cs typeface="NikoshBAN" pitchFamily="2" charset="0"/>
          </a:endParaRPr>
        </a:p>
      </dsp:txBody>
      <dsp:txXfrm>
        <a:off x="3971026" y="2338744"/>
        <a:ext cx="8926" cy="8926"/>
      </dsp:txXfrm>
    </dsp:sp>
    <dsp:sp modelId="{830C5FE0-1416-4661-AED4-444FB34DE0D5}">
      <dsp:nvSpPr>
        <dsp:cNvPr id="0" name=""/>
        <dsp:cNvSpPr/>
      </dsp:nvSpPr>
      <dsp:spPr>
        <a:xfrm>
          <a:off x="4062250" y="1344380"/>
          <a:ext cx="2033749" cy="186055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NikoshBAN" pitchFamily="2" charset="0"/>
              <a:cs typeface="NikoshBAN" pitchFamily="2" charset="0"/>
            </a:rPr>
            <a:t>খ)</a:t>
          </a:r>
          <a:r>
            <a:rPr lang="en-US" sz="2400" kern="1200" dirty="0" err="1" smtClean="0">
              <a:latin typeface="NikoshBAN" pitchFamily="2" charset="0"/>
              <a:cs typeface="NikoshBAN" pitchFamily="2" charset="0"/>
            </a:rPr>
            <a:t>শরীর</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ভারি</a:t>
          </a:r>
          <a:endParaRPr lang="en-US" sz="2400" kern="1200" dirty="0" smtClean="0">
            <a:latin typeface="NikoshBAN" pitchFamily="2" charset="0"/>
            <a:cs typeface="NikoshBAN" pitchFamily="2" charset="0"/>
          </a:endParaRPr>
        </a:p>
        <a:p>
          <a:pPr lvl="0" algn="ctr" defTabSz="1066800">
            <a:lnSpc>
              <a:spcPct val="90000"/>
            </a:lnSpc>
            <a:spcBef>
              <a:spcPct val="0"/>
            </a:spcBef>
            <a:spcAft>
              <a:spcPct val="35000"/>
            </a:spcAft>
          </a:pPr>
          <a:r>
            <a:rPr lang="en-US" sz="2400" kern="1200" dirty="0" err="1" smtClean="0">
              <a:latin typeface="NikoshBAN" pitchFamily="2" charset="0"/>
              <a:cs typeface="NikoshBAN" pitchFamily="2" charset="0"/>
            </a:rPr>
            <a:t>হওয়া</a:t>
          </a:r>
          <a:endParaRPr lang="en-US" sz="2400" kern="1200" dirty="0">
            <a:latin typeface="NikoshBAN" pitchFamily="2" charset="0"/>
            <a:cs typeface="NikoshBAN" pitchFamily="2" charset="0"/>
          </a:endParaRPr>
        </a:p>
      </dsp:txBody>
      <dsp:txXfrm>
        <a:off x="4360086" y="1616852"/>
        <a:ext cx="1438077" cy="1315612"/>
      </dsp:txXfrm>
    </dsp:sp>
    <dsp:sp modelId="{3432B5F5-638C-4531-B313-723CA2AC8BB2}">
      <dsp:nvSpPr>
        <dsp:cNvPr id="0" name=""/>
        <dsp:cNvSpPr/>
      </dsp:nvSpPr>
      <dsp:spPr>
        <a:xfrm rot="16199987">
          <a:off x="3037508" y="3172685"/>
          <a:ext cx="22950" cy="34271"/>
        </a:xfrm>
        <a:custGeom>
          <a:avLst/>
          <a:gdLst/>
          <a:ahLst/>
          <a:cxnLst/>
          <a:rect l="0" t="0" r="0" b="0"/>
          <a:pathLst>
            <a:path>
              <a:moveTo>
                <a:pt x="0" y="17135"/>
              </a:moveTo>
              <a:lnTo>
                <a:pt x="22950" y="171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latin typeface="NikoshBAN" pitchFamily="2" charset="0"/>
            <a:cs typeface="NikoshBAN" pitchFamily="2" charset="0"/>
          </a:endParaRPr>
        </a:p>
      </dsp:txBody>
      <dsp:txXfrm rot="10800000">
        <a:off x="3048410" y="3189246"/>
        <a:ext cx="1147" cy="1147"/>
      </dsp:txXfrm>
    </dsp:sp>
    <dsp:sp modelId="{2A25AF96-9054-49D9-A254-0A5BE3DAEEF8}">
      <dsp:nvSpPr>
        <dsp:cNvPr id="0" name=""/>
        <dsp:cNvSpPr/>
      </dsp:nvSpPr>
      <dsp:spPr>
        <a:xfrm>
          <a:off x="1905002" y="3178345"/>
          <a:ext cx="2287966" cy="116065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NikoshBAN" pitchFamily="2" charset="0"/>
              <a:cs typeface="NikoshBAN" pitchFamily="2" charset="0"/>
            </a:rPr>
            <a:t>গ)</a:t>
          </a:r>
          <a:r>
            <a:rPr lang="en-US" sz="2400" kern="1200" dirty="0" err="1" smtClean="0">
              <a:latin typeface="NikoshBAN" pitchFamily="2" charset="0"/>
              <a:cs typeface="NikoshBAN" pitchFamily="2" charset="0"/>
            </a:rPr>
            <a:t>শরীরের</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বিভিন্ন</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হাড়</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মোটা</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হওয়া</a:t>
          </a:r>
          <a:r>
            <a:rPr lang="en-US" sz="2400" kern="1200" dirty="0" smtClean="0">
              <a:latin typeface="NikoshBAN" pitchFamily="2" charset="0"/>
              <a:cs typeface="NikoshBAN" pitchFamily="2" charset="0"/>
            </a:rPr>
            <a:t> </a:t>
          </a:r>
          <a:endParaRPr lang="en-US" sz="2400" kern="1200" dirty="0">
            <a:latin typeface="NikoshBAN" pitchFamily="2" charset="0"/>
            <a:cs typeface="NikoshBAN" pitchFamily="2" charset="0"/>
          </a:endParaRPr>
        </a:p>
      </dsp:txBody>
      <dsp:txXfrm>
        <a:off x="2240067" y="3348318"/>
        <a:ext cx="1617836" cy="820704"/>
      </dsp:txXfrm>
    </dsp:sp>
    <dsp:sp modelId="{3191F989-82AC-43A9-9E26-617DDCD63320}">
      <dsp:nvSpPr>
        <dsp:cNvPr id="0" name=""/>
        <dsp:cNvSpPr/>
      </dsp:nvSpPr>
      <dsp:spPr>
        <a:xfrm rot="11014612">
          <a:off x="2027265" y="2325519"/>
          <a:ext cx="184506" cy="34271"/>
        </a:xfrm>
        <a:custGeom>
          <a:avLst/>
          <a:gdLst/>
          <a:ahLst/>
          <a:cxnLst/>
          <a:rect l="0" t="0" r="0" b="0"/>
          <a:pathLst>
            <a:path>
              <a:moveTo>
                <a:pt x="0" y="17135"/>
              </a:moveTo>
              <a:lnTo>
                <a:pt x="184506" y="1713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latin typeface="NikoshBAN" pitchFamily="2" charset="0"/>
            <a:cs typeface="NikoshBAN" pitchFamily="2" charset="0"/>
          </a:endParaRPr>
        </a:p>
      </dsp:txBody>
      <dsp:txXfrm rot="10800000">
        <a:off x="2114905" y="2338042"/>
        <a:ext cx="9225" cy="9225"/>
      </dsp:txXfrm>
    </dsp:sp>
    <dsp:sp modelId="{2791FF40-CFBC-441B-8ABB-EA103205C202}">
      <dsp:nvSpPr>
        <dsp:cNvPr id="0" name=""/>
        <dsp:cNvSpPr/>
      </dsp:nvSpPr>
      <dsp:spPr>
        <a:xfrm>
          <a:off x="0" y="1346809"/>
          <a:ext cx="2029814" cy="185359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IN" sz="2400" kern="1200" dirty="0" smtClean="0">
              <a:latin typeface="NikoshBAN" pitchFamily="2" charset="0"/>
              <a:cs typeface="NikoshBAN" pitchFamily="2" charset="0"/>
            </a:rPr>
            <a:t>ঘ</a:t>
          </a:r>
          <a:r>
            <a:rPr lang="en-US" sz="2400" kern="1200" dirty="0" smtClean="0">
              <a:latin typeface="NikoshBAN" pitchFamily="2" charset="0"/>
              <a:cs typeface="NikoshBAN" pitchFamily="2" charset="0"/>
            </a:rPr>
            <a:t>)</a:t>
          </a:r>
          <a:r>
            <a:rPr lang="en-US" sz="2400" kern="1200" dirty="0" err="1" smtClean="0">
              <a:latin typeface="NikoshBAN" pitchFamily="2" charset="0"/>
              <a:cs typeface="NikoshBAN" pitchFamily="2" charset="0"/>
            </a:rPr>
            <a:t>শরীরের</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বিভিন্ন</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হাড়</a:t>
          </a:r>
          <a:r>
            <a:rPr lang="en-US" sz="2400" kern="1200" dirty="0" smtClean="0">
              <a:latin typeface="NikoshBAN" pitchFamily="2" charset="0"/>
              <a:cs typeface="NikoshBAN" pitchFamily="2" charset="0"/>
            </a:rPr>
            <a:t> </a:t>
          </a:r>
          <a:r>
            <a:rPr lang="bn-IN" sz="2400" kern="1200" dirty="0" smtClean="0">
              <a:latin typeface="NikoshBAN" pitchFamily="2" charset="0"/>
              <a:cs typeface="NikoshBAN" pitchFamily="2" charset="0"/>
            </a:rPr>
            <a:t>দৃর</a:t>
          </a:r>
          <a:r>
            <a:rPr lang="en-US" sz="2400" kern="1200" dirty="0" smtClean="0">
              <a:latin typeface="NikoshBAN" pitchFamily="2" charset="0"/>
              <a:cs typeface="NikoshBAN" pitchFamily="2" charset="0"/>
            </a:rPr>
            <a:t>  </a:t>
          </a:r>
          <a:r>
            <a:rPr lang="en-US" sz="2400" kern="1200" dirty="0" err="1" smtClean="0">
              <a:latin typeface="NikoshBAN" pitchFamily="2" charset="0"/>
              <a:cs typeface="NikoshBAN" pitchFamily="2" charset="0"/>
            </a:rPr>
            <a:t>হওয়া</a:t>
          </a:r>
          <a:r>
            <a:rPr lang="en-US" sz="2400" kern="1200" dirty="0" smtClean="0">
              <a:latin typeface="NikoshBAN" pitchFamily="2" charset="0"/>
              <a:cs typeface="NikoshBAN" pitchFamily="2" charset="0"/>
            </a:rPr>
            <a:t> </a:t>
          </a:r>
          <a:endParaRPr lang="en-US" sz="2400" kern="1200" dirty="0">
            <a:latin typeface="NikoshBAN" pitchFamily="2" charset="0"/>
            <a:cs typeface="NikoshBAN" pitchFamily="2" charset="0"/>
          </a:endParaRPr>
        </a:p>
      </dsp:txBody>
      <dsp:txXfrm>
        <a:off x="297259" y="1618261"/>
        <a:ext cx="1435296" cy="13106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B934C-5599-4B90-B5D2-CEFE11496A70}">
      <dsp:nvSpPr>
        <dsp:cNvPr id="0" name=""/>
        <dsp:cNvSpPr/>
      </dsp:nvSpPr>
      <dsp:spPr>
        <a:xfrm>
          <a:off x="0" y="2963588"/>
          <a:ext cx="6096000" cy="9727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bn-IN" sz="2400" kern="1200" dirty="0" smtClean="0">
              <a:latin typeface="NikoshBAN" pitchFamily="2" charset="0"/>
              <a:cs typeface="NikoshBAN" pitchFamily="2" charset="0"/>
            </a:rPr>
            <a:t>ঘ)এসময় নানাধরনের  দ্বিধা দন্দ্ব  ও অস্থিরতা কাজ করে ।</a:t>
          </a:r>
          <a:endParaRPr lang="en-US" sz="2400" kern="1200" dirty="0">
            <a:latin typeface="NikoshBAN" pitchFamily="2" charset="0"/>
            <a:cs typeface="NikoshBAN" pitchFamily="2" charset="0"/>
          </a:endParaRPr>
        </a:p>
      </dsp:txBody>
      <dsp:txXfrm>
        <a:off x="0" y="2963588"/>
        <a:ext cx="6096000" cy="525266"/>
      </dsp:txXfrm>
    </dsp:sp>
    <dsp:sp modelId="{378458E4-454E-4BC2-860A-C7233B69D9A7}">
      <dsp:nvSpPr>
        <dsp:cNvPr id="0" name=""/>
        <dsp:cNvSpPr/>
      </dsp:nvSpPr>
      <dsp:spPr>
        <a:xfrm>
          <a:off x="2976" y="3469400"/>
          <a:ext cx="2030015" cy="447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endParaRPr lang="en-US" sz="2400" kern="1200" dirty="0">
            <a:latin typeface="NikoshBAN" pitchFamily="2" charset="0"/>
            <a:cs typeface="NikoshBAN" pitchFamily="2" charset="0"/>
          </a:endParaRPr>
        </a:p>
      </dsp:txBody>
      <dsp:txXfrm>
        <a:off x="2976" y="3469400"/>
        <a:ext cx="2030015" cy="447449"/>
      </dsp:txXfrm>
    </dsp:sp>
    <dsp:sp modelId="{CA10F919-4FA9-4757-8B22-619B6A448364}">
      <dsp:nvSpPr>
        <dsp:cNvPr id="0" name=""/>
        <dsp:cNvSpPr/>
      </dsp:nvSpPr>
      <dsp:spPr>
        <a:xfrm>
          <a:off x="2032992" y="3469400"/>
          <a:ext cx="2030015" cy="447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endParaRPr lang="en-US" sz="2400" kern="1200" dirty="0">
            <a:latin typeface="NikoshBAN" pitchFamily="2" charset="0"/>
            <a:cs typeface="NikoshBAN" pitchFamily="2" charset="0"/>
          </a:endParaRPr>
        </a:p>
      </dsp:txBody>
      <dsp:txXfrm>
        <a:off x="2032992" y="3469400"/>
        <a:ext cx="2030015" cy="447449"/>
      </dsp:txXfrm>
    </dsp:sp>
    <dsp:sp modelId="{4AC2B4AE-5865-4B4B-8733-5BA317CFDB2C}">
      <dsp:nvSpPr>
        <dsp:cNvPr id="0" name=""/>
        <dsp:cNvSpPr/>
      </dsp:nvSpPr>
      <dsp:spPr>
        <a:xfrm>
          <a:off x="0" y="3489550"/>
          <a:ext cx="2030015" cy="4474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endParaRPr lang="en-US" sz="2400" kern="1200">
            <a:latin typeface="NikoshBAN" pitchFamily="2" charset="0"/>
            <a:cs typeface="NikoshBAN" pitchFamily="2" charset="0"/>
          </a:endParaRPr>
        </a:p>
      </dsp:txBody>
      <dsp:txXfrm>
        <a:off x="0" y="3489550"/>
        <a:ext cx="2030015" cy="447449"/>
      </dsp:txXfrm>
    </dsp:sp>
    <dsp:sp modelId="{39F2D4E2-B393-4C27-BDC6-D7C5F4188633}">
      <dsp:nvSpPr>
        <dsp:cNvPr id="0" name=""/>
        <dsp:cNvSpPr/>
      </dsp:nvSpPr>
      <dsp:spPr>
        <a:xfrm rot="10800000">
          <a:off x="0" y="1374158"/>
          <a:ext cx="6096000" cy="149603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bn-IN" sz="2400" kern="1200" dirty="0" smtClean="0">
              <a:latin typeface="NikoshBAN" pitchFamily="2" charset="0"/>
              <a:cs typeface="NikoshBAN" pitchFamily="2" charset="0"/>
            </a:rPr>
            <a:t>খ)আবেগ দ্বারা চালিত হয়ার অরবনতা বাড়ে</a:t>
          </a:r>
          <a:r>
            <a:rPr lang="bn-IN" sz="2000" kern="1200" dirty="0" smtClean="0">
              <a:latin typeface="NikoshBAN" pitchFamily="2" charset="0"/>
              <a:cs typeface="NikoshBAN" pitchFamily="2" charset="0"/>
            </a:rPr>
            <a:t>। </a:t>
          </a:r>
          <a:endParaRPr lang="en-US" sz="2000" kern="1200" dirty="0">
            <a:latin typeface="NikoshBAN" pitchFamily="2" charset="0"/>
            <a:cs typeface="NikoshBAN" pitchFamily="2" charset="0"/>
          </a:endParaRPr>
        </a:p>
      </dsp:txBody>
      <dsp:txXfrm rot="-10800000">
        <a:off x="0" y="1374158"/>
        <a:ext cx="6096000" cy="525108"/>
      </dsp:txXfrm>
    </dsp:sp>
    <dsp:sp modelId="{5B65028B-FB42-4773-BA6D-10104EA661EB}">
      <dsp:nvSpPr>
        <dsp:cNvPr id="0" name=""/>
        <dsp:cNvSpPr/>
      </dsp:nvSpPr>
      <dsp:spPr>
        <a:xfrm>
          <a:off x="744" y="2007251"/>
          <a:ext cx="5804296" cy="4473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l" defTabSz="1066800">
            <a:lnSpc>
              <a:spcPct val="90000"/>
            </a:lnSpc>
            <a:spcBef>
              <a:spcPct val="0"/>
            </a:spcBef>
            <a:spcAft>
              <a:spcPct val="35000"/>
            </a:spcAft>
          </a:pPr>
          <a:r>
            <a:rPr lang="bn-IN" sz="2400" kern="1200" dirty="0" smtClean="0">
              <a:latin typeface="NikoshBAN" pitchFamily="2" charset="0"/>
              <a:cs typeface="NikoshBAN" pitchFamily="2" charset="0"/>
            </a:rPr>
            <a:t>গ)ছেলেমেয়েদের পরস্পরের প্রতি কৌতূহল সৃষ্টি হয়।  </a:t>
          </a:r>
          <a:endParaRPr lang="en-US" sz="2400" kern="1200" dirty="0">
            <a:latin typeface="NikoshBAN" pitchFamily="2" charset="0"/>
            <a:cs typeface="NikoshBAN" pitchFamily="2" charset="0"/>
          </a:endParaRPr>
        </a:p>
      </dsp:txBody>
      <dsp:txXfrm>
        <a:off x="744" y="2007251"/>
        <a:ext cx="5804296" cy="447315"/>
      </dsp:txXfrm>
    </dsp:sp>
    <dsp:sp modelId="{DB9069F0-B6CC-4E6C-B595-1BEFA6BA08D1}">
      <dsp:nvSpPr>
        <dsp:cNvPr id="0" name=""/>
        <dsp:cNvSpPr/>
      </dsp:nvSpPr>
      <dsp:spPr>
        <a:xfrm>
          <a:off x="5805041" y="2007251"/>
          <a:ext cx="290214" cy="4473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endParaRPr lang="en-US" sz="2400" kern="1200">
            <a:latin typeface="NikoshBAN" pitchFamily="2" charset="0"/>
            <a:cs typeface="NikoshBAN" pitchFamily="2" charset="0"/>
          </a:endParaRPr>
        </a:p>
      </dsp:txBody>
      <dsp:txXfrm>
        <a:off x="5805041" y="2007251"/>
        <a:ext cx="290214" cy="447315"/>
      </dsp:txXfrm>
    </dsp:sp>
    <dsp:sp modelId="{A5EC640A-532C-4DC9-AF14-154C98AA5451}">
      <dsp:nvSpPr>
        <dsp:cNvPr id="0" name=""/>
        <dsp:cNvSpPr/>
      </dsp:nvSpPr>
      <dsp:spPr>
        <a:xfrm rot="10800000">
          <a:off x="0" y="0"/>
          <a:ext cx="6096000" cy="149603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bn-IN" sz="2800" kern="1200" dirty="0" smtClean="0">
              <a:latin typeface="NikoshBAN" pitchFamily="2" charset="0"/>
              <a:cs typeface="NikoshBAN" pitchFamily="2" charset="0"/>
            </a:rPr>
            <a:t>মানসিক পরিবর্তনঃ</a:t>
          </a:r>
        </a:p>
      </dsp:txBody>
      <dsp:txXfrm rot="-10800000">
        <a:off x="0" y="0"/>
        <a:ext cx="6096000" cy="525108"/>
      </dsp:txXfrm>
    </dsp:sp>
    <dsp:sp modelId="{A76397A5-79D4-4EC1-B97C-7251F33D959C}">
      <dsp:nvSpPr>
        <dsp:cNvPr id="0" name=""/>
        <dsp:cNvSpPr/>
      </dsp:nvSpPr>
      <dsp:spPr>
        <a:xfrm>
          <a:off x="0" y="609600"/>
          <a:ext cx="6096000" cy="4473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l" defTabSz="889000">
            <a:lnSpc>
              <a:spcPct val="90000"/>
            </a:lnSpc>
            <a:spcBef>
              <a:spcPct val="0"/>
            </a:spcBef>
            <a:spcAft>
              <a:spcPct val="35000"/>
            </a:spcAft>
          </a:pPr>
          <a:r>
            <a:rPr lang="bn-IN" sz="2000" kern="1200" dirty="0" smtClean="0">
              <a:latin typeface="NikoshBAN" pitchFamily="2" charset="0"/>
              <a:cs typeface="NikoshBAN" pitchFamily="2" charset="0"/>
            </a:rPr>
            <a:t>ক)নিকটজনের মনযোগ,যত্ন ভালোবাসা পাওয়ার আকাঙ্কা তীব্র হয়। </a:t>
          </a:r>
          <a:endParaRPr lang="en-US" sz="2000" kern="1200" dirty="0">
            <a:latin typeface="NikoshBAN" pitchFamily="2" charset="0"/>
            <a:cs typeface="NikoshBAN" pitchFamily="2" charset="0"/>
          </a:endParaRPr>
        </a:p>
      </dsp:txBody>
      <dsp:txXfrm>
        <a:off x="0" y="609600"/>
        <a:ext cx="6096000" cy="447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F4E2-B875-4034-88EF-48D509E0A60B}">
      <dsp:nvSpPr>
        <dsp:cNvPr id="0" name=""/>
        <dsp:cNvSpPr/>
      </dsp:nvSpPr>
      <dsp:spPr>
        <a:xfrm>
          <a:off x="0" y="3059187"/>
          <a:ext cx="6096000" cy="1004093"/>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bn-IN" sz="2400" kern="1200" dirty="0" smtClean="0">
              <a:latin typeface="NikoshBAN" pitchFamily="2" charset="0"/>
              <a:cs typeface="NikoshBAN" pitchFamily="2" charset="0"/>
            </a:rPr>
            <a:t>ঘ)দুঃসাহসিক ও ঝঁকিপূর্ন কাজের আগ্রহ বারে । </a:t>
          </a:r>
          <a:endParaRPr lang="en-US" sz="2400" kern="1200" dirty="0">
            <a:latin typeface="NikoshBAN" pitchFamily="2" charset="0"/>
            <a:cs typeface="NikoshBAN" pitchFamily="2" charset="0"/>
          </a:endParaRPr>
        </a:p>
      </dsp:txBody>
      <dsp:txXfrm>
        <a:off x="0" y="3059187"/>
        <a:ext cx="6096000" cy="542210"/>
      </dsp:txXfrm>
    </dsp:sp>
    <dsp:sp modelId="{05955E41-D385-4B94-8CCE-761B4251309B}">
      <dsp:nvSpPr>
        <dsp:cNvPr id="0" name=""/>
        <dsp:cNvSpPr/>
      </dsp:nvSpPr>
      <dsp:spPr>
        <a:xfrm>
          <a:off x="0" y="3581316"/>
          <a:ext cx="3047999" cy="461883"/>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0" y="3581316"/>
        <a:ext cx="3047999" cy="461883"/>
      </dsp:txXfrm>
    </dsp:sp>
    <dsp:sp modelId="{3ABCCEE7-5163-4830-8639-C26D667A5407}">
      <dsp:nvSpPr>
        <dsp:cNvPr id="0" name=""/>
        <dsp:cNvSpPr/>
      </dsp:nvSpPr>
      <dsp:spPr>
        <a:xfrm>
          <a:off x="3048000" y="3581316"/>
          <a:ext cx="3047999" cy="461883"/>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endParaRPr lang="en-US" sz="2800" kern="1200"/>
        </a:p>
      </dsp:txBody>
      <dsp:txXfrm>
        <a:off x="3048000" y="3581316"/>
        <a:ext cx="3047999" cy="461883"/>
      </dsp:txXfrm>
    </dsp:sp>
    <dsp:sp modelId="{D7A7FBB7-FF9A-48BF-B765-18F1D549ABAB}">
      <dsp:nvSpPr>
        <dsp:cNvPr id="0" name=""/>
        <dsp:cNvSpPr/>
      </dsp:nvSpPr>
      <dsp:spPr>
        <a:xfrm rot="10800000">
          <a:off x="0" y="1529953"/>
          <a:ext cx="6096000" cy="1544296"/>
        </a:xfrm>
        <a:prstGeom prst="upArrowCallou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bn-IN" sz="2400" kern="1200" dirty="0" smtClean="0">
              <a:latin typeface="NikoshBAN" pitchFamily="2" charset="0"/>
              <a:cs typeface="NikoshBAN" pitchFamily="2" charset="0"/>
            </a:rPr>
            <a:t>খ)নিজের মতামত প্রতিষ্ঠা করার চেষ্টা।</a:t>
          </a:r>
          <a:endParaRPr lang="en-US" sz="2400" kern="1200" dirty="0">
            <a:latin typeface="NikoshBAN" pitchFamily="2" charset="0"/>
            <a:cs typeface="NikoshBAN" pitchFamily="2" charset="0"/>
          </a:endParaRPr>
        </a:p>
      </dsp:txBody>
      <dsp:txXfrm rot="-10800000">
        <a:off x="0" y="1529953"/>
        <a:ext cx="6096000" cy="542047"/>
      </dsp:txXfrm>
    </dsp:sp>
    <dsp:sp modelId="{FCC01261-4A22-4FDF-AAFE-8B3F09F2C75A}">
      <dsp:nvSpPr>
        <dsp:cNvPr id="0" name=""/>
        <dsp:cNvSpPr/>
      </dsp:nvSpPr>
      <dsp:spPr>
        <a:xfrm>
          <a:off x="744" y="2072001"/>
          <a:ext cx="5804296" cy="461744"/>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42240" tIns="25400" rIns="142240" bIns="25400" numCol="1" spcCol="1270" anchor="ctr" anchorCtr="0">
          <a:noAutofit/>
        </a:bodyPr>
        <a:lstStyle/>
        <a:p>
          <a:pPr lvl="0" algn="l" defTabSz="889000">
            <a:lnSpc>
              <a:spcPct val="90000"/>
            </a:lnSpc>
            <a:spcBef>
              <a:spcPct val="0"/>
            </a:spcBef>
            <a:spcAft>
              <a:spcPct val="35000"/>
            </a:spcAft>
          </a:pPr>
          <a:r>
            <a:rPr lang="bn-IN" sz="2000" kern="1200" dirty="0" smtClean="0"/>
            <a:t> </a:t>
          </a:r>
          <a:r>
            <a:rPr lang="bn-IN" sz="2000" kern="1200" dirty="0" smtClean="0">
              <a:latin typeface="NikoshBAN" pitchFamily="2" charset="0"/>
              <a:cs typeface="NikoshBAN" pitchFamily="2" charset="0"/>
            </a:rPr>
            <a:t>গ)বিভিন্ন আচরনের মাধ্যমে নিজেকে একজন আলাদা ব্যক্তি হিসেবে প্রতিষ্ঠা করার চেষ্টাকরে</a:t>
          </a:r>
          <a:r>
            <a:rPr lang="bn-IN" sz="1500" kern="1200" dirty="0" smtClean="0">
              <a:latin typeface="NikoshBAN" pitchFamily="2" charset="0"/>
              <a:cs typeface="NikoshBAN" pitchFamily="2" charset="0"/>
            </a:rPr>
            <a:t>।</a:t>
          </a:r>
          <a:endParaRPr lang="en-US" sz="1500" kern="1200" dirty="0">
            <a:latin typeface="NikoshBAN" pitchFamily="2" charset="0"/>
            <a:cs typeface="NikoshBAN" pitchFamily="2" charset="0"/>
          </a:endParaRPr>
        </a:p>
      </dsp:txBody>
      <dsp:txXfrm>
        <a:off x="744" y="2072001"/>
        <a:ext cx="5804296" cy="461744"/>
      </dsp:txXfrm>
    </dsp:sp>
    <dsp:sp modelId="{DF1EAA7D-7FDA-4C63-860A-2071A0FE28ED}">
      <dsp:nvSpPr>
        <dsp:cNvPr id="0" name=""/>
        <dsp:cNvSpPr/>
      </dsp:nvSpPr>
      <dsp:spPr>
        <a:xfrm>
          <a:off x="5805041" y="2072001"/>
          <a:ext cx="290214" cy="461744"/>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2672" tIns="7620" rIns="42672" bIns="7620" numCol="1" spcCol="1270" anchor="ctr" anchorCtr="0">
          <a:noAutofit/>
        </a:bodyPr>
        <a:lstStyle/>
        <a:p>
          <a:pPr lvl="0" algn="ctr" defTabSz="266700">
            <a:lnSpc>
              <a:spcPct val="90000"/>
            </a:lnSpc>
            <a:spcBef>
              <a:spcPct val="0"/>
            </a:spcBef>
            <a:spcAft>
              <a:spcPct val="35000"/>
            </a:spcAft>
          </a:pPr>
          <a:endParaRPr lang="en-US" sz="600" kern="1200"/>
        </a:p>
      </dsp:txBody>
      <dsp:txXfrm>
        <a:off x="5805041" y="2072001"/>
        <a:ext cx="290214" cy="461744"/>
      </dsp:txXfrm>
    </dsp:sp>
    <dsp:sp modelId="{5A2C66F4-F3A4-4D4B-A6AF-0CF5D227A99C}">
      <dsp:nvSpPr>
        <dsp:cNvPr id="0" name=""/>
        <dsp:cNvSpPr/>
      </dsp:nvSpPr>
      <dsp:spPr>
        <a:xfrm rot="10800000">
          <a:off x="0" y="718"/>
          <a:ext cx="6096000" cy="1544296"/>
        </a:xfrm>
        <a:prstGeom prst="upArrowCallou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bn-IN" sz="2800" kern="1200" dirty="0" smtClean="0">
              <a:latin typeface="NikoshBAN" pitchFamily="2" charset="0"/>
              <a:cs typeface="NikoshBAN" pitchFamily="2" charset="0"/>
            </a:rPr>
            <a:t>আচরনিক পরিবর্তনঃ</a:t>
          </a:r>
        </a:p>
        <a:p>
          <a:pPr lvl="0" algn="l" defTabSz="1244600">
            <a:lnSpc>
              <a:spcPct val="90000"/>
            </a:lnSpc>
            <a:spcBef>
              <a:spcPct val="0"/>
            </a:spcBef>
            <a:spcAft>
              <a:spcPct val="35000"/>
            </a:spcAft>
          </a:pPr>
          <a:endParaRPr lang="en-US" sz="1100" kern="1200" dirty="0">
            <a:latin typeface="NikoshBAN" pitchFamily="2" charset="0"/>
            <a:cs typeface="NikoshBAN" pitchFamily="2" charset="0"/>
          </a:endParaRPr>
        </a:p>
      </dsp:txBody>
      <dsp:txXfrm rot="-10800000">
        <a:off x="0" y="718"/>
        <a:ext cx="6096000" cy="542047"/>
      </dsp:txXfrm>
    </dsp:sp>
    <dsp:sp modelId="{29675349-CC1E-48C0-959A-834D3C7A511C}">
      <dsp:nvSpPr>
        <dsp:cNvPr id="0" name=""/>
        <dsp:cNvSpPr/>
      </dsp:nvSpPr>
      <dsp:spPr>
        <a:xfrm>
          <a:off x="744" y="508001"/>
          <a:ext cx="5804296" cy="461744"/>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99136" tIns="35560" rIns="199136" bIns="35560" numCol="1" spcCol="1270" anchor="ctr" anchorCtr="0">
          <a:noAutofit/>
        </a:bodyPr>
        <a:lstStyle/>
        <a:p>
          <a:pPr lvl="0" algn="l" defTabSz="1244600">
            <a:lnSpc>
              <a:spcPct val="90000"/>
            </a:lnSpc>
            <a:spcBef>
              <a:spcPct val="0"/>
            </a:spcBef>
            <a:spcAft>
              <a:spcPct val="35000"/>
            </a:spcAft>
          </a:pPr>
          <a:r>
            <a:rPr lang="bn-IN" sz="2800" kern="1200" dirty="0" smtClean="0">
              <a:latin typeface="NikoshBAN" pitchFamily="2" charset="0"/>
              <a:cs typeface="NikoshBAN" pitchFamily="2" charset="0"/>
            </a:rPr>
            <a:t>ক)প্রাপ্ত বয়স্কোদের মতো আচরন </a:t>
          </a:r>
          <a:endParaRPr lang="en-US" sz="2800" kern="1200" dirty="0">
            <a:latin typeface="NikoshBAN" pitchFamily="2" charset="0"/>
            <a:cs typeface="NikoshBAN" pitchFamily="2" charset="0"/>
          </a:endParaRPr>
        </a:p>
      </dsp:txBody>
      <dsp:txXfrm>
        <a:off x="744" y="508001"/>
        <a:ext cx="5804296" cy="461744"/>
      </dsp:txXfrm>
    </dsp:sp>
    <dsp:sp modelId="{2D3198B2-63C7-487C-B6E6-9A0F193A8856}">
      <dsp:nvSpPr>
        <dsp:cNvPr id="0" name=""/>
        <dsp:cNvSpPr/>
      </dsp:nvSpPr>
      <dsp:spPr>
        <a:xfrm>
          <a:off x="5805041" y="542766"/>
          <a:ext cx="290214" cy="461744"/>
        </a:xfrm>
        <a:prstGeom prst="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2672" tIns="7620" rIns="42672" bIns="7620" numCol="1" spcCol="1270" anchor="ctr" anchorCtr="0">
          <a:noAutofit/>
        </a:bodyPr>
        <a:lstStyle/>
        <a:p>
          <a:pPr lvl="0" algn="ctr" defTabSz="266700">
            <a:lnSpc>
              <a:spcPct val="90000"/>
            </a:lnSpc>
            <a:spcBef>
              <a:spcPct val="0"/>
            </a:spcBef>
            <a:spcAft>
              <a:spcPct val="35000"/>
            </a:spcAft>
          </a:pPr>
          <a:endParaRPr lang="en-US" sz="600" kern="1200"/>
        </a:p>
      </dsp:txBody>
      <dsp:txXfrm>
        <a:off x="5805041" y="542766"/>
        <a:ext cx="290214" cy="46174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CD98D7-90F5-427F-BCA8-EF6242736DE5}"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65355532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D98D7-90F5-427F-BCA8-EF6242736DE5}"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67484624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D98D7-90F5-427F-BCA8-EF6242736DE5}"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661337623"/>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46734"/>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518097"/>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145628"/>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438099"/>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583328"/>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622658"/>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826444"/>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540443"/>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CD98D7-90F5-427F-BCA8-EF6242736DE5}"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2495427460"/>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05415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724871"/>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59914"/>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D98D7-90F5-427F-BCA8-EF6242736DE5}" type="datetimeFigureOut">
              <a:rPr lang="en-US" smtClean="0"/>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3848057843"/>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CD98D7-90F5-427F-BCA8-EF6242736DE5}"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7537740"/>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CD98D7-90F5-427F-BCA8-EF6242736DE5}" type="datetimeFigureOut">
              <a:rPr lang="en-US" smtClean="0"/>
              <a:t>6/20/2020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1926437651"/>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CD98D7-90F5-427F-BCA8-EF6242736DE5}" type="datetimeFigureOut">
              <a:rPr lang="en-US" smtClean="0"/>
              <a:t>6/20/2020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630349901"/>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D98D7-90F5-427F-BCA8-EF6242736DE5}" type="datetimeFigureOut">
              <a:rPr lang="en-US" smtClean="0"/>
              <a:t>6/20/2020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299862894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D98D7-90F5-427F-BCA8-EF6242736DE5}"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3817089837"/>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D98D7-90F5-427F-BCA8-EF6242736DE5}" type="datetimeFigureOut">
              <a:rPr lang="en-US" smtClean="0"/>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317E5-924C-4177-A9EF-85070CA7E995}" type="slidenum">
              <a:rPr lang="en-US" smtClean="0"/>
              <a:t>‹#›</a:t>
            </a:fld>
            <a:endParaRPr lang="en-US"/>
          </a:p>
        </p:txBody>
      </p:sp>
    </p:spTree>
    <p:extLst>
      <p:ext uri="{BB962C8B-B14F-4D97-AF65-F5344CB8AC3E}">
        <p14:creationId xmlns:p14="http://schemas.microsoft.com/office/powerpoint/2010/main" val="363891439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applause.wav"/>
          </p:stSnd>
        </p:sndAc>
      </p:transition>
    </mc:Choice>
    <mc:Fallback xmlns="">
      <p:transition spd="slow">
        <p:sndAc>
          <p:stSnd>
            <p:snd r:embed="rId3"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audio" Target="../media/audio1.wav"/><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D98D7-90F5-427F-BCA8-EF6242736DE5}" type="datetimeFigureOut">
              <a:rPr lang="en-US" smtClean="0"/>
              <a:t>6/20/2020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317E5-924C-4177-A9EF-85070CA7E995}" type="slidenum">
              <a:rPr lang="en-US" smtClean="0"/>
              <a:t>‹#›</a:t>
            </a:fld>
            <a:endParaRPr lang="en-US"/>
          </a:p>
        </p:txBody>
      </p:sp>
    </p:spTree>
    <p:extLst>
      <p:ext uri="{BB962C8B-B14F-4D97-AF65-F5344CB8AC3E}">
        <p14:creationId xmlns:p14="http://schemas.microsoft.com/office/powerpoint/2010/main" val="11716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sndAc>
          <p:stSnd>
            <p:snd r:embed="rId13" name="applause.wav"/>
          </p:stSnd>
        </p:sndAc>
      </p:transition>
    </mc:Choice>
    <mc:Fallback xmlns="">
      <p:transition spd="slow">
        <p:sndAc>
          <p:stSnd>
            <p:snd r:embed="rId14" name="applause.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6/20/2020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713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sndAc>
          <p:stSnd>
            <p:snd r:embed="rId13" name="applause.wav"/>
          </p:stSnd>
        </p:sndAc>
      </p:transition>
    </mc:Choice>
    <mc:Fallback xmlns="">
      <p:transition spd="slow">
        <p:sndAc>
          <p:stSnd>
            <p:snd r:embed="rId15" name="applause.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801"/>
            <a:ext cx="7467600" cy="5105400"/>
          </a:xfrm>
          <a:prstGeom prst="rect">
            <a:avLst/>
          </a:prstGeom>
        </p:spPr>
      </p:pic>
      <p:sp>
        <p:nvSpPr>
          <p:cNvPr id="4" name="Bevel 3"/>
          <p:cNvSpPr/>
          <p:nvPr/>
        </p:nvSpPr>
        <p:spPr>
          <a:xfrm>
            <a:off x="685800" y="457200"/>
            <a:ext cx="7467600" cy="762000"/>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dirty="0" err="1" smtClean="0">
                <a:latin typeface="NikoshBAN" pitchFamily="2" charset="0"/>
                <a:cs typeface="NikoshBAN" pitchFamily="2" charset="0"/>
              </a:rPr>
              <a:t>সকল</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কে</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ফুলেল</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শুভেচ্ছা</a:t>
            </a:r>
            <a:r>
              <a:rPr lang="en-US"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spTree>
    <p:extLst>
      <p:ext uri="{BB962C8B-B14F-4D97-AF65-F5344CB8AC3E}">
        <p14:creationId xmlns:p14="http://schemas.microsoft.com/office/powerpoint/2010/main" val="2925116506"/>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53336878"/>
              </p:ext>
            </p:extLst>
          </p:nvPr>
        </p:nvGraphicFramePr>
        <p:xfrm>
          <a:off x="1600200" y="1143000"/>
          <a:ext cx="6096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09800" y="413266"/>
            <a:ext cx="55626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2400" dirty="0" smtClean="0">
                <a:latin typeface="NikoshBAN" pitchFamily="2" charset="0"/>
                <a:cs typeface="NikoshBAN" pitchFamily="2" charset="0"/>
              </a:rPr>
              <a:t>বয়ঃসন্ধিকালে শারীরিক,মাণসিক ও আচরনিক পরিবর্তন</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3055271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9068091"/>
              </p:ext>
            </p:extLst>
          </p:nvPr>
        </p:nvGraphicFramePr>
        <p:xfrm>
          <a:off x="1676400" y="1371600"/>
          <a:ext cx="6096000" cy="42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626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65822993"/>
              </p:ext>
            </p:extLst>
          </p:nvPr>
        </p:nvGraphicFramePr>
        <p:xfrm>
          <a:off x="1752600" y="1600200"/>
          <a:ext cx="6096000"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7140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732264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039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defined Process 2"/>
          <p:cNvSpPr/>
          <p:nvPr/>
        </p:nvSpPr>
        <p:spPr>
          <a:xfrm>
            <a:off x="1053935" y="1295400"/>
            <a:ext cx="7391400" cy="4953000"/>
          </a:xfrm>
          <a:prstGeom prst="flowChartPredefinedProcess">
            <a:avLst/>
          </a:prstGeom>
        </p:spPr>
        <p:style>
          <a:lnRef idx="3">
            <a:schemeClr val="lt1"/>
          </a:lnRef>
          <a:fillRef idx="1">
            <a:schemeClr val="dk1"/>
          </a:fillRef>
          <a:effectRef idx="1">
            <a:schemeClr val="dk1"/>
          </a:effectRef>
          <a:fontRef idx="minor">
            <a:schemeClr val="lt1"/>
          </a:fontRef>
        </p:style>
        <p:txBody>
          <a:bodyPr rtlCol="0" anchor="ctr"/>
          <a:lstStyle/>
          <a:p>
            <a:pPr algn="ctr"/>
            <a:r>
              <a:rPr lang="bn-IN" sz="3600" u="sng" dirty="0" smtClean="0">
                <a:solidFill>
                  <a:srgbClr val="FFFF00"/>
                </a:solidFill>
                <a:latin typeface="NikoshBAN" pitchFamily="2" charset="0"/>
                <a:cs typeface="NikoshBAN" pitchFamily="2" charset="0"/>
              </a:rPr>
              <a:t>দলগত কাজ</a:t>
            </a:r>
          </a:p>
          <a:p>
            <a:r>
              <a:rPr lang="bn-IN" sz="2800" b="1" dirty="0" smtClean="0">
                <a:latin typeface="NikoshBAN" pitchFamily="2" charset="0"/>
                <a:cs typeface="NikoshBAN" pitchFamily="2" charset="0"/>
              </a:rPr>
              <a:t>ছেলেরাঃ</a:t>
            </a:r>
          </a:p>
          <a:p>
            <a:r>
              <a:rPr lang="bn-IN" sz="2800" b="1" dirty="0" smtClean="0">
                <a:latin typeface="NikoshBAN" pitchFamily="2" charset="0"/>
                <a:cs typeface="NikoshBAN" pitchFamily="2" charset="0"/>
              </a:rPr>
              <a:t>গত ৬মাস থেকে ১ বছরের তোমাদের শারীরিক, মানসিক ও আচরনিক পরি বর্তন হয়েছ তা খাতায় লিখ।</a:t>
            </a:r>
          </a:p>
          <a:p>
            <a:pPr algn="ctr"/>
            <a:endParaRPr lang="bn-IN" dirty="0">
              <a:latin typeface="NikoshBAN" pitchFamily="2" charset="0"/>
              <a:cs typeface="NikoshBAN" pitchFamily="2" charset="0"/>
            </a:endParaRPr>
          </a:p>
          <a:p>
            <a:r>
              <a:rPr lang="bn-IN" sz="3200" b="1" dirty="0" smtClean="0">
                <a:latin typeface="NikoshBAN" pitchFamily="2" charset="0"/>
                <a:cs typeface="NikoshBAN" pitchFamily="2" charset="0"/>
              </a:rPr>
              <a:t>মেয়রাঃ</a:t>
            </a:r>
          </a:p>
          <a:p>
            <a:r>
              <a:rPr lang="bn-IN" sz="3200" b="1" dirty="0" smtClean="0">
                <a:latin typeface="NikoshBAN" pitchFamily="2" charset="0"/>
                <a:cs typeface="NikoshBAN" pitchFamily="2" charset="0"/>
              </a:rPr>
              <a:t> ৬থেকে ১ বছরের তোমাদের যেসকল শারীরিক ,মানসিক ও আচরনিক পরিবর্তন হয়েছ তা খাতায়লেখ।</a:t>
            </a:r>
          </a:p>
          <a:p>
            <a:pPr algn="ctr"/>
            <a:endParaRPr lang="en-US" dirty="0">
              <a:latin typeface="NikoshBAN" pitchFamily="2" charset="0"/>
              <a:cs typeface="NikoshBAN" pitchFamily="2" charset="0"/>
            </a:endParaRPr>
          </a:p>
        </p:txBody>
      </p:sp>
    </p:spTree>
    <p:extLst>
      <p:ext uri="{BB962C8B-B14F-4D97-AF65-F5344CB8AC3E}">
        <p14:creationId xmlns:p14="http://schemas.microsoft.com/office/powerpoint/2010/main" val="498908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2" end="2"/>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4" end="4"/>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153400" cy="5334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endParaRPr lang="bn-IN" sz="4400" b="1" u="sng" dirty="0" smtClean="0">
              <a:latin typeface="NikoshBAN" pitchFamily="2" charset="0"/>
              <a:cs typeface="NikoshBAN" pitchFamily="2" charset="0"/>
            </a:endParaRPr>
          </a:p>
          <a:p>
            <a:pPr algn="ctr"/>
            <a:r>
              <a:rPr lang="bn-IN" sz="4400" b="1" u="sng" dirty="0" smtClean="0">
                <a:latin typeface="NikoshBAN" pitchFamily="2" charset="0"/>
                <a:cs typeface="NikoshBAN" pitchFamily="2" charset="0"/>
              </a:rPr>
              <a:t>মূল্যায়ন</a:t>
            </a:r>
            <a:r>
              <a:rPr lang="en-US" sz="4400" b="1" u="sng" dirty="0" smtClean="0">
                <a:latin typeface="NikoshBAN" pitchFamily="2" charset="0"/>
                <a:cs typeface="NikoshBAN" pitchFamily="2" charset="0"/>
              </a:rPr>
              <a:t>(</a:t>
            </a:r>
            <a:r>
              <a:rPr lang="en-US" sz="4400" b="1" u="sng" dirty="0" err="1" smtClean="0">
                <a:latin typeface="NikoshBAN" pitchFamily="2" charset="0"/>
                <a:cs typeface="NikoshBAN" pitchFamily="2" charset="0"/>
              </a:rPr>
              <a:t>একক</a:t>
            </a:r>
            <a:r>
              <a:rPr lang="en-US" sz="4400" b="1" u="sng" dirty="0" smtClean="0">
                <a:latin typeface="NikoshBAN" pitchFamily="2" charset="0"/>
                <a:cs typeface="NikoshBAN" pitchFamily="2" charset="0"/>
              </a:rPr>
              <a:t> </a:t>
            </a:r>
            <a:r>
              <a:rPr lang="en-US" sz="4400" b="1" u="sng" dirty="0" err="1" smtClean="0">
                <a:latin typeface="NikoshBAN" pitchFamily="2" charset="0"/>
                <a:cs typeface="NikoshBAN" pitchFamily="2" charset="0"/>
              </a:rPr>
              <a:t>কাজ</a:t>
            </a:r>
            <a:r>
              <a:rPr lang="en-US" sz="4400" b="1" u="sng" smtClean="0">
                <a:latin typeface="NikoshBAN" pitchFamily="2" charset="0"/>
                <a:cs typeface="NikoshBAN" pitchFamily="2" charset="0"/>
              </a:rPr>
              <a:t>) </a:t>
            </a:r>
            <a:r>
              <a:rPr lang="bn-IN" sz="4400" b="1" u="sng" smtClean="0">
                <a:latin typeface="NikoshBAN" pitchFamily="2" charset="0"/>
                <a:cs typeface="NikoshBAN" pitchFamily="2" charset="0"/>
              </a:rPr>
              <a:t> </a:t>
            </a:r>
            <a:endParaRPr lang="bn-IN" sz="4400" b="1" u="sng" dirty="0" smtClean="0">
              <a:latin typeface="NikoshBAN" pitchFamily="2" charset="0"/>
              <a:cs typeface="NikoshBAN" pitchFamily="2" charset="0"/>
            </a:endParaRPr>
          </a:p>
          <a:p>
            <a:pPr algn="ctr"/>
            <a:endParaRPr lang="bn-IN" sz="4400" b="1" u="sng" dirty="0" smtClean="0">
              <a:latin typeface="NikoshBAN" pitchFamily="2" charset="0"/>
              <a:cs typeface="NikoshBAN" pitchFamily="2" charset="0"/>
            </a:endParaRPr>
          </a:p>
          <a:p>
            <a:pPr marL="742950" indent="-742950">
              <a:buFont typeface="+mj-lt"/>
              <a:buAutoNum type="arabicParenR"/>
            </a:pPr>
            <a:r>
              <a:rPr lang="bn-IN" sz="2800" b="1" dirty="0" smtClean="0">
                <a:latin typeface="NikoshBAN" pitchFamily="2" charset="0"/>
                <a:cs typeface="NikoshBAN" pitchFamily="2" charset="0"/>
              </a:rPr>
              <a:t>বয়ঃসন্ধি কাল কি?</a:t>
            </a:r>
          </a:p>
          <a:p>
            <a:pPr marL="742950" indent="-742950">
              <a:buFont typeface="+mj-lt"/>
              <a:buAutoNum type="arabicParenR"/>
            </a:pPr>
            <a:r>
              <a:rPr lang="bn-IN" sz="2800" b="1" dirty="0" smtClean="0">
                <a:latin typeface="NikoshBAN" pitchFamily="2" charset="0"/>
                <a:cs typeface="NikoshBAN" pitchFamily="2" charset="0"/>
              </a:rPr>
              <a:t>বয়ঃসন্ধিকালে  ছেলেদের পরিবর্তন গুলো কিকি?</a:t>
            </a:r>
          </a:p>
          <a:p>
            <a:pPr marL="742950" indent="-742950">
              <a:buFont typeface="+mj-lt"/>
              <a:buAutoNum type="arabicParenR"/>
            </a:pPr>
            <a:r>
              <a:rPr lang="bn-IN" sz="2800" b="1" dirty="0" smtClean="0">
                <a:latin typeface="NikoshBAN" pitchFamily="2" charset="0"/>
                <a:cs typeface="NikoshBAN" pitchFamily="2" charset="0"/>
              </a:rPr>
              <a:t>বয়ঃসন্ধি কালে মানসিক পরিবর্তন গিলো কিকি?</a:t>
            </a:r>
          </a:p>
          <a:p>
            <a:pPr marL="742950" indent="-742950">
              <a:buFont typeface="+mj-lt"/>
              <a:buAutoNum type="arabicParenR"/>
            </a:pPr>
            <a:r>
              <a:rPr lang="bn-IN" sz="2800" b="1" dirty="0" smtClean="0">
                <a:latin typeface="NikoshBAN" pitchFamily="2" charset="0"/>
                <a:cs typeface="NikoshBAN" pitchFamily="2" charset="0"/>
              </a:rPr>
              <a:t>বয়ঃসন্ধিকালে  আচরনিক পরিবর্তন গুলো কিকি? </a:t>
            </a:r>
          </a:p>
          <a:p>
            <a:pPr marL="742950" indent="-742950">
              <a:buFont typeface="+mj-lt"/>
              <a:buAutoNum type="arabicParenR"/>
            </a:pPr>
            <a:endParaRPr lang="bn-IN" sz="2800" b="1" u="sng" dirty="0" smtClean="0">
              <a:latin typeface="NikoshBAN" pitchFamily="2" charset="0"/>
              <a:cs typeface="NikoshBAN" pitchFamily="2" charset="0"/>
            </a:endParaRPr>
          </a:p>
          <a:p>
            <a:pPr marL="742950" indent="-742950" algn="ctr">
              <a:buFont typeface="+mj-lt"/>
              <a:buAutoNum type="arabicParenR"/>
            </a:pPr>
            <a:endParaRPr lang="en-US" sz="2800" b="1" u="sng" dirty="0">
              <a:latin typeface="NikoshBAN" pitchFamily="2" charset="0"/>
              <a:cs typeface="NikoshBAN" pitchFamily="2" charset="0"/>
            </a:endParaRPr>
          </a:p>
        </p:txBody>
      </p:sp>
    </p:spTree>
    <p:extLst>
      <p:ext uri="{BB962C8B-B14F-4D97-AF65-F5344CB8AC3E}">
        <p14:creationId xmlns:p14="http://schemas.microsoft.com/office/powerpoint/2010/main" val="3611547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1" end="1"/>
                                            </p:txEl>
                                          </p:spTgt>
                                        </p:tgtEl>
                                        <p:attrNameLst>
                                          <p:attrName>ppt_w</p:attrName>
                                        </p:attrNameLst>
                                      </p:cBhvr>
                                    </p:anim>
                                    <p:anim by="(#ppt_w*0.50)" calcmode="lin" valueType="num">
                                      <p:cBhvr>
                                        <p:cTn id="8" dur="500" decel="50000" autoRev="1" fill="hold">
                                          <p:stCondLst>
                                            <p:cond delay="0"/>
                                          </p:stCondLst>
                                        </p:cTn>
                                        <p:tgtEl>
                                          <p:spTgt spid="2">
                                            <p:txEl>
                                              <p:pRg st="1" end="1"/>
                                            </p:txEl>
                                          </p:spTgt>
                                        </p:tgtEl>
                                        <p:attrNameLst>
                                          <p:attrName>ppt_x</p:attrName>
                                        </p:attrNameLst>
                                      </p:cBhvr>
                                    </p:anim>
                                    <p:anim from="(-#ppt_h/2)" to="(#ppt_y)" calcmode="lin" valueType="num">
                                      <p:cBhvr>
                                        <p:cTn id="9" dur="1000" fill="hold">
                                          <p:stCondLst>
                                            <p:cond delay="0"/>
                                          </p:stCondLst>
                                        </p:cTn>
                                        <p:tgtEl>
                                          <p:spTgt spid="2">
                                            <p:txEl>
                                              <p:pRg st="1" end="1"/>
                                            </p:txEl>
                                          </p:spTgt>
                                        </p:tgtEl>
                                        <p:attrNameLst>
                                          <p:attrName>ppt_y</p:attrName>
                                        </p:attrNameLst>
                                      </p:cBhvr>
                                    </p:anim>
                                    <p:animRot by="21600000">
                                      <p:cBhvr>
                                        <p:cTn id="10" dur="1000" fill="hold">
                                          <p:stCondLst>
                                            <p:cond delay="0"/>
                                          </p:stCondLst>
                                        </p:cTn>
                                        <p:tgtEl>
                                          <p:spTgt spid="2">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p:cTn id="15"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3" end="3"/>
                                            </p:txEl>
                                          </p:spTgt>
                                        </p:tgtEl>
                                      </p:cBhvr>
                                    </p:animEffect>
                                  </p:childTnLst>
                                </p:cTn>
                              </p:par>
                              <p:par>
                                <p:cTn id="20" presetID="41" presetClass="entr" presetSubtype="0" fill="hold" nodeType="withEffect">
                                  <p:stCondLst>
                                    <p:cond delay="0"/>
                                  </p:stCondLst>
                                  <p:iterate type="lt">
                                    <p:tmPct val="10000"/>
                                  </p:iterate>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24"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xEl>
                                              <p:pRg st="4" end="4"/>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p:cTn id="29"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31"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
                                            <p:txEl>
                                              <p:pRg st="5" end="5"/>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p:cTn id="36"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38"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838200"/>
            <a:ext cx="4572000" cy="3532632"/>
          </a:xfrm>
          <a:prstGeom prst="rect">
            <a:avLst/>
          </a:prstGeom>
        </p:spPr>
      </p:pic>
      <p:sp>
        <p:nvSpPr>
          <p:cNvPr id="3" name="TextBox 2"/>
          <p:cNvSpPr txBox="1"/>
          <p:nvPr/>
        </p:nvSpPr>
        <p:spPr>
          <a:xfrm>
            <a:off x="2438400" y="228600"/>
            <a:ext cx="37338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bn-IN" sz="2800" b="1" u="sng" dirty="0" smtClean="0">
                <a:latin typeface="NikoshBAN" pitchFamily="2" charset="0"/>
                <a:cs typeface="NikoshBAN" pitchFamily="2" charset="0"/>
              </a:rPr>
              <a:t>বাড়ির কাজ</a:t>
            </a:r>
            <a:endParaRPr lang="en-US" sz="2800" b="1" u="sng" dirty="0">
              <a:latin typeface="NikoshBAN" pitchFamily="2" charset="0"/>
              <a:cs typeface="NikoshBAN" pitchFamily="2" charset="0"/>
            </a:endParaRPr>
          </a:p>
        </p:txBody>
      </p:sp>
      <p:sp>
        <p:nvSpPr>
          <p:cNvPr id="4" name="Round Single Corner Rectangle 3"/>
          <p:cNvSpPr/>
          <p:nvPr/>
        </p:nvSpPr>
        <p:spPr>
          <a:xfrm>
            <a:off x="1219200" y="4648200"/>
            <a:ext cx="6705600" cy="1371600"/>
          </a:xfrm>
          <a:prstGeom prst="round1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bn-IN" sz="2400" dirty="0" smtClean="0">
                <a:latin typeface="NikoshBAN" pitchFamily="2" charset="0"/>
                <a:cs typeface="NikoshBAN" pitchFamily="2" charset="0"/>
              </a:rPr>
              <a:t>*** বয়ঃসন্ধিকালে শারীরিক,মানসিক ও আচরনিক পরিবর্তনের  সময় </a:t>
            </a:r>
          </a:p>
          <a:p>
            <a:pPr algn="ctr"/>
            <a:r>
              <a:rPr lang="bn-IN" sz="2400" dirty="0" smtClean="0">
                <a:latin typeface="NikoshBAN" pitchFamily="2" charset="0"/>
                <a:cs typeface="NikoshBAN" pitchFamily="2" charset="0"/>
              </a:rPr>
              <a:t>তোমাদের কি করণীয় আগামী ক্লাসে </a:t>
            </a:r>
            <a:r>
              <a:rPr lang="en-US" sz="2400" dirty="0" smtClean="0">
                <a:latin typeface="NikoshBAN" pitchFamily="2" charset="0"/>
                <a:cs typeface="NikoshBAN" pitchFamily="2" charset="0"/>
              </a:rPr>
              <a:t>HW </a:t>
            </a:r>
            <a:r>
              <a:rPr lang="en-US" sz="2400" dirty="0" err="1" smtClean="0">
                <a:latin typeface="NikoshBAN" pitchFamily="2" charset="0"/>
                <a:cs typeface="NikoshBAN" pitchFamily="2" charset="0"/>
              </a:rPr>
              <a:t>খাতায়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লিখে</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নিয়ে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আসবে</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186085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gtEl>
                                        <p:attrNameLst>
                                          <p:attrName>style.color</p:attrName>
                                        </p:attrNameLst>
                                      </p:cBhvr>
                                      <p:to>
                                        <a:schemeClr val="bg1"/>
                                      </p:to>
                                    </p:animClr>
                                    <p:animClr clrSpc="rgb" dir="cw">
                                      <p:cBhvr>
                                        <p:cTn id="14" dur="250" autoRev="1" fill="remove"/>
                                        <p:tgtEl>
                                          <p:spTgt spid="3"/>
                                        </p:tgtEl>
                                        <p:attrNameLst>
                                          <p:attrName>fillcolor</p:attrName>
                                        </p:attrNameLst>
                                      </p:cBhvr>
                                      <p:to>
                                        <a:schemeClr val="bg1"/>
                                      </p:to>
                                    </p:animClr>
                                    <p:set>
                                      <p:cBhvr>
                                        <p:cTn id="15" dur="250" autoRev="1" fill="remove"/>
                                        <p:tgtEl>
                                          <p:spTgt spid="3"/>
                                        </p:tgtEl>
                                        <p:attrNameLst>
                                          <p:attrName>fill.type</p:attrName>
                                        </p:attrNameLst>
                                      </p:cBhvr>
                                      <p:to>
                                        <p:strVal val="solid"/>
                                      </p:to>
                                    </p:set>
                                    <p:set>
                                      <p:cBhvr>
                                        <p:cTn id="16" dur="250" autoRev="1" fill="remove"/>
                                        <p:tgtEl>
                                          <p:spTgt spid="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set>
                                      <p:cBhvr>
                                        <p:cTn id="21" dur="455" fill="hold">
                                          <p:stCondLst>
                                            <p:cond delay="0"/>
                                          </p:stCondLst>
                                        </p:cTn>
                                        <p:tgtEl>
                                          <p:spTgt spid="4"/>
                                        </p:tgtEl>
                                        <p:attrNameLst>
                                          <p:attrName>style.rotation</p:attrName>
                                        </p:attrNameLst>
                                      </p:cBhvr>
                                      <p:to>
                                        <p:strVal val="-45.0"/>
                                      </p:to>
                                    </p:set>
                                    <p:anim calcmode="lin" valueType="num">
                                      <p:cBhvr>
                                        <p:cTn id="22"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9688"/>
            <a:ext cx="8342903" cy="4800600"/>
          </a:xfrm>
          <a:prstGeom prst="rect">
            <a:avLst/>
          </a:prstGeom>
        </p:spPr>
        <p:style>
          <a:lnRef idx="1">
            <a:schemeClr val="accent2"/>
          </a:lnRef>
          <a:fillRef idx="3">
            <a:schemeClr val="accent2"/>
          </a:fillRef>
          <a:effectRef idx="2">
            <a:schemeClr val="accent2"/>
          </a:effectRef>
          <a:fontRef idx="minor">
            <a:schemeClr val="lt1"/>
          </a:fontRef>
        </p:style>
      </p:pic>
      <p:sp>
        <p:nvSpPr>
          <p:cNvPr id="4" name="TextBox 3"/>
          <p:cNvSpPr txBox="1"/>
          <p:nvPr/>
        </p:nvSpPr>
        <p:spPr>
          <a:xfrm>
            <a:off x="3147294" y="5161868"/>
            <a:ext cx="2847917" cy="95410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n-IN" sz="2800" dirty="0" smtClean="0">
                <a:latin typeface="NikoshBAN" pitchFamily="2" charset="0"/>
                <a:cs typeface="NikoshBAN" pitchFamily="2" charset="0"/>
              </a:rPr>
              <a:t>আগামী ক্লাসে দেখা হবে</a:t>
            </a:r>
          </a:p>
          <a:p>
            <a:pPr algn="ctr"/>
            <a:r>
              <a:rPr lang="bn-IN" sz="2800" dirty="0" smtClean="0">
                <a:latin typeface="NikoshBAN" pitchFamily="2" charset="0"/>
                <a:cs typeface="NikoshBAN" pitchFamily="2" charset="0"/>
              </a:rPr>
              <a:t>ধন্য বাদ।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178045225"/>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1501" y="2971800"/>
            <a:ext cx="3962400" cy="3200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err="1" smtClean="0">
                <a:solidFill>
                  <a:prstClr val="white"/>
                </a:solidFill>
                <a:latin typeface="NikoshBAN" pitchFamily="2" charset="0"/>
                <a:cs typeface="NikoshBAN" pitchFamily="2" charset="0"/>
              </a:rPr>
              <a:t>মনিশংকর</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হালদার</a:t>
            </a:r>
            <a:endParaRPr lang="en-US" sz="3600" dirty="0" smtClean="0">
              <a:solidFill>
                <a:prstClr val="white"/>
              </a:solidFill>
              <a:latin typeface="NikoshBAN" pitchFamily="2" charset="0"/>
              <a:cs typeface="NikoshBAN" pitchFamily="2" charset="0"/>
            </a:endParaRPr>
          </a:p>
          <a:p>
            <a:pPr algn="ctr"/>
            <a:r>
              <a:rPr lang="en-US" sz="3600" dirty="0" err="1" smtClean="0">
                <a:solidFill>
                  <a:prstClr val="white"/>
                </a:solidFill>
                <a:latin typeface="NikoshBAN" pitchFamily="2" charset="0"/>
                <a:cs typeface="NikoshBAN" pitchFamily="2" charset="0"/>
              </a:rPr>
              <a:t>সিনিয়র</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সহকারি</a:t>
            </a:r>
            <a:r>
              <a:rPr lang="en-US" sz="3600" dirty="0" smtClean="0">
                <a:solidFill>
                  <a:prstClr val="white"/>
                </a:solidFill>
                <a:latin typeface="NikoshBAN" pitchFamily="2" charset="0"/>
                <a:cs typeface="NikoshBAN" pitchFamily="2" charset="0"/>
              </a:rPr>
              <a:t> </a:t>
            </a:r>
            <a:r>
              <a:rPr lang="en-US" sz="3600" dirty="0" err="1" smtClean="0">
                <a:solidFill>
                  <a:prstClr val="white"/>
                </a:solidFill>
                <a:latin typeface="NikoshBAN" pitchFamily="2" charset="0"/>
                <a:cs typeface="NikoshBAN" pitchFamily="2" charset="0"/>
              </a:rPr>
              <a:t>শিক্ষক</a:t>
            </a:r>
            <a:endParaRPr lang="en-US" sz="3600" dirty="0" smtClean="0">
              <a:solidFill>
                <a:prstClr val="white"/>
              </a:solidFill>
              <a:latin typeface="NikoshBAN" pitchFamily="2" charset="0"/>
              <a:cs typeface="NikoshBAN" pitchFamily="2" charset="0"/>
            </a:endParaRPr>
          </a:p>
          <a:p>
            <a:pPr algn="ctr"/>
            <a:r>
              <a:rPr lang="en-US" sz="2800" dirty="0" err="1" smtClean="0">
                <a:solidFill>
                  <a:prstClr val="white"/>
                </a:solidFill>
                <a:latin typeface="NikoshBAN" pitchFamily="2" charset="0"/>
                <a:cs typeface="NikoshBAN" pitchFamily="2" charset="0"/>
              </a:rPr>
              <a:t>হালিম</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ফাউন্ডেশন</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মডেল</a:t>
            </a:r>
            <a:r>
              <a:rPr lang="en-US" sz="2800" dirty="0" smtClean="0">
                <a:solidFill>
                  <a:prstClr val="white"/>
                </a:solidFill>
                <a:latin typeface="NikoshBAN" pitchFamily="2" charset="0"/>
                <a:cs typeface="NikoshBAN" pitchFamily="2" charset="0"/>
              </a:rPr>
              <a:t> </a:t>
            </a:r>
            <a:r>
              <a:rPr lang="en-US" sz="2800" dirty="0" err="1" smtClean="0">
                <a:solidFill>
                  <a:prstClr val="white"/>
                </a:solidFill>
                <a:latin typeface="NikoshBAN" pitchFamily="2" charset="0"/>
                <a:cs typeface="NikoshBAN" pitchFamily="2" charset="0"/>
              </a:rPr>
              <a:t>হাইস্কুল</a:t>
            </a:r>
            <a:endParaRPr lang="en-US" sz="2800" dirty="0" smtClean="0">
              <a:solidFill>
                <a:prstClr val="white"/>
              </a:solidFill>
              <a:latin typeface="NikoshBAN" pitchFamily="2" charset="0"/>
              <a:cs typeface="NikoshBAN" pitchFamily="2" charset="0"/>
            </a:endParaRPr>
          </a:p>
          <a:p>
            <a:pPr algn="ctr"/>
            <a:r>
              <a:rPr lang="en-US" sz="2800" dirty="0" smtClean="0">
                <a:solidFill>
                  <a:prstClr val="white"/>
                </a:solidFill>
                <a:latin typeface="NikoshBAN" pitchFamily="2" charset="0"/>
                <a:cs typeface="NikoshBAN" pitchFamily="2" charset="0"/>
              </a:rPr>
              <a:t>১৮৮পশ্চিম কাফরুল,ঢাকা-১২০৭</a:t>
            </a:r>
          </a:p>
          <a:p>
            <a:pPr algn="ctr"/>
            <a:r>
              <a:rPr lang="en-US" sz="3600" dirty="0" err="1" smtClean="0">
                <a:solidFill>
                  <a:prstClr val="white"/>
                </a:solidFill>
                <a:latin typeface="NikoshBAN" pitchFamily="2" charset="0"/>
                <a:cs typeface="NikoshBAN" pitchFamily="2" charset="0"/>
              </a:rPr>
              <a:t>মোবাইল</a:t>
            </a:r>
            <a:r>
              <a:rPr lang="en-US" sz="3600" dirty="0" smtClean="0">
                <a:solidFill>
                  <a:prstClr val="white"/>
                </a:solidFill>
                <a:latin typeface="NikoshBAN" pitchFamily="2" charset="0"/>
                <a:cs typeface="NikoshBAN" pitchFamily="2" charset="0"/>
              </a:rPr>
              <a:t> নং-০১৭২৫২৭৭৫৮১ </a:t>
            </a:r>
            <a:endParaRPr lang="en-US" sz="3600" dirty="0">
              <a:solidFill>
                <a:prstClr val="white"/>
              </a:solidFill>
              <a:latin typeface="NikoshBAN" pitchFamily="2" charset="0"/>
              <a:cs typeface="NikoshBAN" pitchFamily="2" charset="0"/>
            </a:endParaRPr>
          </a:p>
        </p:txBody>
      </p:sp>
      <p:sp>
        <p:nvSpPr>
          <p:cNvPr id="4" name="Up-Down Arrow 3"/>
          <p:cNvSpPr/>
          <p:nvPr/>
        </p:nvSpPr>
        <p:spPr>
          <a:xfrm>
            <a:off x="4876800" y="1447800"/>
            <a:ext cx="152400" cy="54102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5181600" y="1447800"/>
            <a:ext cx="3581400" cy="472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600" dirty="0" smtClean="0">
              <a:solidFill>
                <a:prstClr val="black"/>
              </a:solidFill>
              <a:latin typeface="NikoshBAN" pitchFamily="2" charset="0"/>
              <a:cs typeface="NikoshBAN" pitchFamily="2" charset="0"/>
            </a:endParaRPr>
          </a:p>
          <a:p>
            <a:pPr algn="ctr"/>
            <a:r>
              <a:rPr lang="en-US" sz="3600" dirty="0" err="1" smtClean="0">
                <a:solidFill>
                  <a:prstClr val="black"/>
                </a:solidFill>
                <a:latin typeface="NikoshBAN" pitchFamily="2" charset="0"/>
                <a:cs typeface="NikoshBAN" pitchFamily="2" charset="0"/>
              </a:rPr>
              <a:t>শারীরিক</a:t>
            </a:r>
            <a:r>
              <a:rPr lang="en-US" sz="3600" dirty="0" smtClean="0">
                <a:solidFill>
                  <a:prstClr val="black"/>
                </a:solidFill>
                <a:latin typeface="NikoshBAN" pitchFamily="2" charset="0"/>
                <a:cs typeface="NikoshBAN" pitchFamily="2" charset="0"/>
              </a:rPr>
              <a:t> </a:t>
            </a:r>
            <a:r>
              <a:rPr lang="en-US" sz="3600" dirty="0" err="1" smtClean="0">
                <a:solidFill>
                  <a:prstClr val="black"/>
                </a:solidFill>
                <a:latin typeface="NikoshBAN" pitchFamily="2" charset="0"/>
                <a:cs typeface="NikoshBAN" pitchFamily="2" charset="0"/>
              </a:rPr>
              <a:t>শিক্ষা</a:t>
            </a:r>
            <a:r>
              <a:rPr lang="en-US" sz="3600" dirty="0" smtClean="0">
                <a:solidFill>
                  <a:prstClr val="black"/>
                </a:solidFill>
                <a:latin typeface="NikoshBAN" pitchFamily="2" charset="0"/>
                <a:cs typeface="NikoshBAN" pitchFamily="2" charset="0"/>
              </a:rPr>
              <a:t> ও </a:t>
            </a:r>
            <a:r>
              <a:rPr lang="en-US" sz="3600" dirty="0" err="1" smtClean="0">
                <a:solidFill>
                  <a:prstClr val="black"/>
                </a:solidFill>
                <a:latin typeface="NikoshBAN" pitchFamily="2" charset="0"/>
                <a:cs typeface="NikoshBAN" pitchFamily="2" charset="0"/>
              </a:rPr>
              <a:t>স্বাস্থ্য</a:t>
            </a:r>
            <a:r>
              <a:rPr lang="en-US" sz="3600" dirty="0" smtClean="0">
                <a:solidFill>
                  <a:prstClr val="black"/>
                </a:solidFill>
                <a:latin typeface="NikoshBAN" pitchFamily="2" charset="0"/>
                <a:cs typeface="NikoshBAN" pitchFamily="2" charset="0"/>
              </a:rPr>
              <a:t> </a:t>
            </a:r>
          </a:p>
          <a:p>
            <a:pPr algn="ctr"/>
            <a:r>
              <a:rPr lang="en-US" sz="3600" dirty="0" err="1" smtClean="0">
                <a:solidFill>
                  <a:prstClr val="black"/>
                </a:solidFill>
                <a:latin typeface="NikoshBAN" pitchFamily="2" charset="0"/>
                <a:cs typeface="NikoshBAN" pitchFamily="2" charset="0"/>
              </a:rPr>
              <a:t>ষষ্ঠ</a:t>
            </a:r>
            <a:r>
              <a:rPr lang="en-US" sz="3600" dirty="0" smtClean="0">
                <a:solidFill>
                  <a:prstClr val="black"/>
                </a:solidFill>
                <a:latin typeface="NikoshBAN" pitchFamily="2" charset="0"/>
                <a:cs typeface="NikoshBAN" pitchFamily="2" charset="0"/>
              </a:rPr>
              <a:t> </a:t>
            </a:r>
            <a:r>
              <a:rPr lang="en-US" sz="3600" dirty="0" err="1" smtClean="0">
                <a:solidFill>
                  <a:prstClr val="black"/>
                </a:solidFill>
                <a:latin typeface="NikoshBAN" pitchFamily="2" charset="0"/>
                <a:cs typeface="NikoshBAN" pitchFamily="2" charset="0"/>
              </a:rPr>
              <a:t>শ্রেনী</a:t>
            </a:r>
            <a:endParaRPr lang="en-US" sz="3600" dirty="0" smtClean="0">
              <a:solidFill>
                <a:prstClr val="black"/>
              </a:solidFill>
              <a:latin typeface="NikoshBAN" pitchFamily="2" charset="0"/>
              <a:cs typeface="NikoshBAN" pitchFamily="2" charset="0"/>
            </a:endParaRPr>
          </a:p>
          <a:p>
            <a:pPr algn="ctr"/>
            <a:r>
              <a:rPr lang="en-US" sz="3600" dirty="0" err="1" smtClean="0">
                <a:solidFill>
                  <a:prstClr val="black"/>
                </a:solidFill>
                <a:latin typeface="NikoshBAN" pitchFamily="2" charset="0"/>
                <a:cs typeface="NikoshBAN" pitchFamily="2" charset="0"/>
              </a:rPr>
              <a:t>অধ্যায়ঃ</a:t>
            </a:r>
            <a:r>
              <a:rPr lang="en-US" sz="3600" dirty="0" smtClean="0">
                <a:solidFill>
                  <a:prstClr val="black"/>
                </a:solidFill>
                <a:latin typeface="NikoshBAN" pitchFamily="2" charset="0"/>
                <a:cs typeface="NikoshBAN" pitchFamily="2" charset="0"/>
              </a:rPr>
              <a:t> ৪র্থ </a:t>
            </a:r>
          </a:p>
          <a:p>
            <a:pPr algn="ctr"/>
            <a:r>
              <a:rPr lang="en-US" sz="3600" dirty="0" err="1" smtClean="0">
                <a:solidFill>
                  <a:prstClr val="black"/>
                </a:solidFill>
                <a:latin typeface="NikoshBAN" pitchFamily="2" charset="0"/>
                <a:cs typeface="NikoshBAN" pitchFamily="2" charset="0"/>
              </a:rPr>
              <a:t>পাঠঃ</a:t>
            </a:r>
            <a:r>
              <a:rPr lang="bn-IN" sz="3600" dirty="0" smtClean="0">
                <a:solidFill>
                  <a:prstClr val="black"/>
                </a:solidFill>
                <a:latin typeface="NikoshBAN" pitchFamily="2" charset="0"/>
                <a:cs typeface="NikoshBAN" pitchFamily="2" charset="0"/>
              </a:rPr>
              <a:t>১,২ ও ৩</a:t>
            </a:r>
          </a:p>
          <a:p>
            <a:pPr algn="ctr"/>
            <a:r>
              <a:rPr lang="bn-IN" sz="3600" dirty="0" smtClean="0">
                <a:solidFill>
                  <a:prstClr val="black"/>
                </a:solidFill>
                <a:latin typeface="NikoshBAN" pitchFamily="2" charset="0"/>
                <a:cs typeface="NikoshBAN" pitchFamily="2" charset="0"/>
              </a:rPr>
              <a:t>তারিখঃ</a:t>
            </a:r>
            <a:r>
              <a:rPr lang="en-US" sz="3600" dirty="0" smtClean="0">
                <a:solidFill>
                  <a:prstClr val="black"/>
                </a:solidFill>
                <a:latin typeface="NikoshBAN" pitchFamily="2" charset="0"/>
                <a:cs typeface="NikoshBAN" pitchFamily="2" charset="0"/>
              </a:rPr>
              <a:t>20</a:t>
            </a:r>
            <a:r>
              <a:rPr lang="bn-IN" sz="3600" dirty="0" smtClean="0">
                <a:solidFill>
                  <a:prstClr val="black"/>
                </a:solidFill>
                <a:latin typeface="NikoshBAN" pitchFamily="2" charset="0"/>
                <a:cs typeface="NikoshBAN" pitchFamily="2" charset="0"/>
              </a:rPr>
              <a:t>/০৬/২০২০ইং</a:t>
            </a:r>
            <a:endParaRPr lang="bn-BD" sz="3600" dirty="0" smtClean="0">
              <a:solidFill>
                <a:prstClr val="black"/>
              </a:solidFill>
              <a:latin typeface="NikoshBAN" pitchFamily="2" charset="0"/>
              <a:cs typeface="NikoshBAN" pitchFamily="2" charset="0"/>
            </a:endParaRPr>
          </a:p>
          <a:p>
            <a:pPr algn="ctr"/>
            <a:r>
              <a:rPr lang="bn-BD" sz="3600" dirty="0" smtClean="0">
                <a:solidFill>
                  <a:prstClr val="black"/>
                </a:solidFill>
                <a:latin typeface="NikoshBAN" pitchFamily="2" charset="0"/>
                <a:cs typeface="NikoshBAN" pitchFamily="2" charset="0"/>
              </a:rPr>
              <a:t>সময়ঃ ৫০মি</a:t>
            </a:r>
            <a:endParaRPr lang="en-US" sz="3600" dirty="0">
              <a:solidFill>
                <a:prstClr val="black"/>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6557"/>
            <a:ext cx="2514600" cy="262837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Box 1"/>
          <p:cNvSpPr txBox="1"/>
          <p:nvPr/>
        </p:nvSpPr>
        <p:spPr>
          <a:xfrm>
            <a:off x="3581400" y="186557"/>
            <a:ext cx="2895600" cy="923330"/>
          </a:xfrm>
          <a:prstGeom prst="rect">
            <a:avLst/>
          </a:prstGeom>
          <a:solidFill>
            <a:schemeClr val="accent4">
              <a:lumMod val="20000"/>
              <a:lumOff val="80000"/>
            </a:schemeClr>
          </a:solidFill>
          <a:ln>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5400" b="1" u="sng" dirty="0" err="1" smtClean="0">
                <a:solidFill>
                  <a:srgbClr val="00B050"/>
                </a:solidFill>
                <a:latin typeface="NikoshBAN" pitchFamily="2" charset="0"/>
                <a:cs typeface="NikoshBAN" pitchFamily="2" charset="0"/>
              </a:rPr>
              <a:t>পরিচিতি</a:t>
            </a:r>
            <a:r>
              <a:rPr lang="en-US" sz="5400" b="1" u="sng" dirty="0" smtClean="0">
                <a:solidFill>
                  <a:srgbClr val="00B050"/>
                </a:solidFill>
                <a:latin typeface="NikoshBAN" pitchFamily="2" charset="0"/>
                <a:cs typeface="NikoshBAN" pitchFamily="2" charset="0"/>
              </a:rPr>
              <a:t> </a:t>
            </a:r>
            <a:endParaRPr lang="en-US" sz="5400" b="1" u="sng"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20467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2"/>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38" y="2209800"/>
            <a:ext cx="4267200" cy="2819400"/>
          </a:xfrm>
          <a:prstGeom prst="rect">
            <a:avLst/>
          </a:prstGeom>
          <a:ln w="76200">
            <a:solidFill>
              <a:schemeClr val="tx1"/>
            </a:solid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810000" cy="28194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Callout 3"/>
          <p:cNvSpPr/>
          <p:nvPr/>
        </p:nvSpPr>
        <p:spPr>
          <a:xfrm>
            <a:off x="1143000" y="304799"/>
            <a:ext cx="7239000" cy="167640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itchFamily="2" charset="0"/>
                <a:cs typeface="NikoshBAN" pitchFamily="2" charset="0"/>
              </a:rPr>
              <a:t>চিত্র গুলো লক্ষ কর </a:t>
            </a:r>
            <a:endParaRPr lang="en-US" sz="5400" dirty="0">
              <a:latin typeface="NikoshBAN" pitchFamily="2" charset="0"/>
              <a:cs typeface="NikoshBAN" pitchFamily="2" charset="0"/>
            </a:endParaRPr>
          </a:p>
        </p:txBody>
      </p:sp>
      <p:sp>
        <p:nvSpPr>
          <p:cNvPr id="5" name="Up Arrow Callout 4"/>
          <p:cNvSpPr/>
          <p:nvPr/>
        </p:nvSpPr>
        <p:spPr>
          <a:xfrm>
            <a:off x="685800" y="5410200"/>
            <a:ext cx="3048000" cy="914400"/>
          </a:xfrm>
          <a:prstGeom prst="upArrowCallou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মেয় টি চিন্তিত </a:t>
            </a:r>
            <a:endParaRPr lang="en-US" dirty="0"/>
          </a:p>
        </p:txBody>
      </p:sp>
      <p:sp>
        <p:nvSpPr>
          <p:cNvPr id="6" name="Up Arrow Callout 5"/>
          <p:cNvSpPr/>
          <p:nvPr/>
        </p:nvSpPr>
        <p:spPr>
          <a:xfrm>
            <a:off x="5867400" y="5410200"/>
            <a:ext cx="2514600" cy="914400"/>
          </a:xfrm>
          <a:prstGeom prst="upArrowCallou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ছেলেটি কি জানি ভাবছে </a:t>
            </a:r>
            <a:endParaRPr lang="en-US" dirty="0"/>
          </a:p>
        </p:txBody>
      </p:sp>
    </p:spTree>
    <p:extLst>
      <p:ext uri="{BB962C8B-B14F-4D97-AF65-F5344CB8AC3E}">
        <p14:creationId xmlns:p14="http://schemas.microsoft.com/office/powerpoint/2010/main" val="2943680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389" y="1142998"/>
            <a:ext cx="8550789" cy="503778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pic>
      <p:sp>
        <p:nvSpPr>
          <p:cNvPr id="3" name="Down Arrow Callout 2"/>
          <p:cNvSpPr/>
          <p:nvPr/>
        </p:nvSpPr>
        <p:spPr>
          <a:xfrm>
            <a:off x="2903794" y="381000"/>
            <a:ext cx="3657600" cy="762000"/>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itchFamily="2" charset="0"/>
                <a:cs typeface="NikoshBAN" pitchFamily="2" charset="0"/>
              </a:rPr>
              <a:t>আজকের পাঠ  </a:t>
            </a:r>
            <a:endParaRPr lang="en-US" sz="6600" dirty="0">
              <a:latin typeface="NikoshBAN" pitchFamily="2" charset="0"/>
              <a:cs typeface="NikoshBAN" pitchFamily="2" charset="0"/>
            </a:endParaRPr>
          </a:p>
        </p:txBody>
      </p:sp>
      <p:sp>
        <p:nvSpPr>
          <p:cNvPr id="4" name="Rectangle 3"/>
          <p:cNvSpPr/>
          <p:nvPr/>
        </p:nvSpPr>
        <p:spPr>
          <a:xfrm>
            <a:off x="4212021" y="3112725"/>
            <a:ext cx="3200400" cy="1219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5400" dirty="0" smtClean="0">
                <a:latin typeface="NikoshBAN" pitchFamily="2" charset="0"/>
                <a:cs typeface="NikoshBAN" pitchFamily="2" charset="0"/>
              </a:rPr>
              <a:t>মেয়েটি চিন্তিত </a:t>
            </a:r>
            <a:endParaRPr lang="en-US" sz="5400" dirty="0">
              <a:latin typeface="NikoshBAN" pitchFamily="2" charset="0"/>
              <a:cs typeface="NikoshBAN" pitchFamily="2" charset="0"/>
            </a:endParaRPr>
          </a:p>
        </p:txBody>
      </p:sp>
      <p:sp>
        <p:nvSpPr>
          <p:cNvPr id="6" name="TextBox 5"/>
          <p:cNvSpPr txBox="1"/>
          <p:nvPr/>
        </p:nvSpPr>
        <p:spPr>
          <a:xfrm>
            <a:off x="2666999" y="1302327"/>
            <a:ext cx="365760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err="1" smtClean="0">
                <a:latin typeface="NikoshBAN" pitchFamily="2" charset="0"/>
                <a:cs typeface="NikoshBAN" pitchFamily="2" charset="0"/>
              </a:rPr>
              <a:t>আমাদের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জীবনে</a:t>
            </a:r>
            <a:r>
              <a:rPr lang="bn-IN"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বয়ঃসন্ধিকাল</a:t>
            </a:r>
            <a:r>
              <a:rPr lang="en-US" sz="2800" b="1" dirty="0" smtClean="0">
                <a:latin typeface="NikoshBAN" pitchFamily="2" charset="0"/>
                <a:cs typeface="NikoshBAN" pitchFamily="2" charset="0"/>
              </a:rPr>
              <a:t> </a:t>
            </a:r>
            <a:endParaRPr lang="en-US" sz="2800" b="1" dirty="0">
              <a:latin typeface="NikoshBAN" pitchFamily="2" charset="0"/>
              <a:cs typeface="NikoshBAN" pitchFamily="2" charset="0"/>
            </a:endParaRPr>
          </a:p>
        </p:txBody>
      </p:sp>
    </p:spTree>
    <p:extLst>
      <p:ext uri="{BB962C8B-B14F-4D97-AF65-F5344CB8AC3E}">
        <p14:creationId xmlns:p14="http://schemas.microsoft.com/office/powerpoint/2010/main" val="1256779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05000" y="609600"/>
            <a:ext cx="5257800" cy="12954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itchFamily="2" charset="0"/>
                <a:cs typeface="NikoshBAN" pitchFamily="2" charset="0"/>
              </a:rPr>
              <a:t>শি</a:t>
            </a:r>
            <a:r>
              <a:rPr lang="bn-IN" sz="2800" dirty="0" smtClean="0">
                <a:solidFill>
                  <a:srgbClr val="002060"/>
                </a:solidFill>
                <a:latin typeface="NikoshBAN" pitchFamily="2" charset="0"/>
                <a:cs typeface="NikoshBAN" pitchFamily="2" charset="0"/>
              </a:rPr>
              <a:t>পাঠ শেষে  শিক্ষার্থীরা......</a:t>
            </a:r>
          </a:p>
          <a:p>
            <a:pPr algn="ctr"/>
            <a:endParaRPr lang="bn-IN" dirty="0" smtClean="0">
              <a:solidFill>
                <a:srgbClr val="002060"/>
              </a:solidFill>
              <a:latin typeface="NikoshBAN" pitchFamily="2" charset="0"/>
              <a:cs typeface="NikoshBAN" pitchFamily="2" charset="0"/>
            </a:endParaRPr>
          </a:p>
        </p:txBody>
      </p:sp>
      <p:sp>
        <p:nvSpPr>
          <p:cNvPr id="3" name="Rounded Rectangle 2"/>
          <p:cNvSpPr/>
          <p:nvPr/>
        </p:nvSpPr>
        <p:spPr>
          <a:xfrm>
            <a:off x="914400" y="2151993"/>
            <a:ext cx="7543800" cy="43434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Wingdings" pitchFamily="2" charset="2"/>
              <a:buChar char="q"/>
            </a:pPr>
            <a:r>
              <a:rPr lang="bn-IN" sz="3200" dirty="0" smtClean="0">
                <a:solidFill>
                  <a:schemeClr val="tx1"/>
                </a:solidFill>
                <a:latin typeface="NikoshBAN" pitchFamily="2" charset="0"/>
                <a:cs typeface="NikoshBAN" pitchFamily="2" charset="0"/>
              </a:rPr>
              <a:t>বয়ঃসন্ধিকাল কি বলতে পারবে । </a:t>
            </a:r>
          </a:p>
          <a:p>
            <a:pPr marL="742950" lvl="1" indent="-285750">
              <a:buFont typeface="Wingdings" pitchFamily="2" charset="2"/>
              <a:buChar char="q"/>
            </a:pPr>
            <a:r>
              <a:rPr lang="bn-IN" sz="3200" dirty="0" smtClean="0">
                <a:solidFill>
                  <a:schemeClr val="tx1"/>
                </a:solidFill>
                <a:latin typeface="NikoshBAN" pitchFamily="2" charset="0"/>
                <a:cs typeface="NikoshBAN" pitchFamily="2" charset="0"/>
              </a:rPr>
              <a:t>বয়ঃসন্ধি কালে শারীরিক ও মানসিক পরিবর্তনের  দিক গুলো ব্যাখ্যা করতে পারবে।</a:t>
            </a:r>
          </a:p>
          <a:p>
            <a:pPr marL="742950" lvl="1" indent="-285750">
              <a:buFont typeface="Wingdings" pitchFamily="2" charset="2"/>
              <a:buChar char="q"/>
            </a:pPr>
            <a:r>
              <a:rPr lang="bn-IN" sz="3200" dirty="0" smtClean="0">
                <a:solidFill>
                  <a:schemeClr val="tx1"/>
                </a:solidFill>
                <a:latin typeface="NikoshBAN" pitchFamily="2" charset="0"/>
                <a:cs typeface="NikoshBAN" pitchFamily="2" charset="0"/>
              </a:rPr>
              <a:t>শারীরিক , মানসিক ও আচরনিক  </a:t>
            </a:r>
            <a:r>
              <a:rPr lang="bn-IN" sz="3200" dirty="0">
                <a:solidFill>
                  <a:schemeClr val="tx1"/>
                </a:solidFill>
                <a:latin typeface="NikoshBAN" pitchFamily="2" charset="0"/>
                <a:cs typeface="NikoshBAN" pitchFamily="2" charset="0"/>
              </a:rPr>
              <a:t>পরিবর্তনের  </a:t>
            </a:r>
            <a:r>
              <a:rPr lang="bn-IN" sz="3200" dirty="0" smtClean="0">
                <a:solidFill>
                  <a:schemeClr val="tx1"/>
                </a:solidFill>
                <a:latin typeface="NikoshBAN" pitchFamily="2" charset="0"/>
                <a:cs typeface="NikoshBAN" pitchFamily="2" charset="0"/>
              </a:rPr>
              <a:t>সময় করনীয়  নির্ধারন করতে পারবে।</a:t>
            </a:r>
          </a:p>
          <a:p>
            <a:pPr lvl="1"/>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8951892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ppt_w</p:attrName>
                                        </p:attrNameLst>
                                      </p:cBhvr>
                                      <p:tavLst>
                                        <p:tav tm="0">
                                          <p:val>
                                            <p:fltVal val="0"/>
                                          </p:val>
                                        </p:tav>
                                        <p:tav tm="100000">
                                          <p:val>
                                            <p:strVal val="#ppt_w"/>
                                          </p:val>
                                        </p:tav>
                                      </p:tavLst>
                                    </p:anim>
                                  </p:childTnLst>
                                </p:cTn>
                              </p:par>
                              <p:par>
                                <p:cTn id="20" presetID="35"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 action="ppaction://noaction">
              <a:snd r:embed="rId2" name="type.wav"/>
            </a:hlinkClick>
          </p:cNvPr>
          <p:cNvSpPr/>
          <p:nvPr/>
        </p:nvSpPr>
        <p:spPr>
          <a:xfrm>
            <a:off x="457200" y="533400"/>
            <a:ext cx="8458200" cy="5943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rgbClr val="002060"/>
                </a:solidFill>
                <a:latin typeface="NikoshBAN" pitchFamily="2" charset="0"/>
                <a:cs typeface="NikoshBAN" pitchFamily="2" charset="0"/>
              </a:rPr>
              <a:t>বয়ঃসন্ধিকালঃ</a:t>
            </a:r>
          </a:p>
          <a:p>
            <a:pPr algn="ctr"/>
            <a:r>
              <a:rPr lang="bn-IN" sz="3200" dirty="0" smtClean="0">
                <a:solidFill>
                  <a:schemeClr val="tx1"/>
                </a:solidFill>
                <a:latin typeface="NikoshBAN" pitchFamily="2" charset="0"/>
                <a:cs typeface="NikoshBAN" pitchFamily="2" charset="0"/>
              </a:rPr>
              <a:t>শিশুরা কয়েকটি  পর্যায় অতিক্রম করে বড় হয়ে  ওঠে ।প্রথমে যে পর্যায় সে বেরে ওঠে সেটা হচ্ছে শৈশব কাল ।এর ব্যাপ্তি হচ্ছে ৫বছর।৬থেকে ১০বচ্ছর পর্যন্ত বাল্য কাল এবং দশের পড় থেকে ১৮বচ্ছর পর্যন্ত বয়সকে কৈশোর বলে। </a:t>
            </a:r>
          </a:p>
          <a:p>
            <a:pPr marL="457200" indent="-457200" algn="ctr">
              <a:buFont typeface="Wingdings" pitchFamily="2" charset="2"/>
              <a:buChar char="v"/>
            </a:pPr>
            <a:endParaRPr lang="bn-IN" sz="3200" dirty="0" smtClean="0">
              <a:solidFill>
                <a:schemeClr val="tx1"/>
              </a:solidFill>
              <a:latin typeface="NikoshBAN" pitchFamily="2" charset="0"/>
              <a:cs typeface="NikoshBAN" pitchFamily="2" charset="0"/>
            </a:endParaRPr>
          </a:p>
          <a:p>
            <a:pPr marL="457200" indent="-457200" algn="ctr">
              <a:buFont typeface="Wingdings" pitchFamily="2" charset="2"/>
              <a:buChar char="v"/>
            </a:pPr>
            <a:r>
              <a:rPr lang="bn-IN" sz="3200" dirty="0" smtClean="0">
                <a:solidFill>
                  <a:schemeClr val="tx1"/>
                </a:solidFill>
                <a:latin typeface="NikoshBAN" pitchFamily="2" charset="0"/>
                <a:cs typeface="NikoshBAN" pitchFamily="2" charset="0"/>
              </a:rPr>
              <a:t>শৈশব এবং যৌবন এ দুই এর মাঝে কৈশোর একটি সেতুর মতোকাজ করে । কিশোর ও কিশোরীর জীবনের এই সময়কে বয়ঃসন্ধিকাল বলে।   </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580492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set>
                                      <p:cBhvr>
                                        <p:cTn id="7" dur="455" fill="hold">
                                          <p:stCondLst>
                                            <p:cond delay="0"/>
                                          </p:stCondLst>
                                        </p:cTn>
                                        <p:tgtEl>
                                          <p:spTgt spid="2">
                                            <p:txEl>
                                              <p:pRg st="0" end="0"/>
                                            </p:txEl>
                                          </p:spTgt>
                                        </p:tgtEl>
                                        <p:attrNameLst>
                                          <p:attrName>style.rotation</p:attrName>
                                        </p:attrNameLst>
                                      </p:cBhvr>
                                      <p:to>
                                        <p:strVal val="-45.0"/>
                                      </p:to>
                                    </p:set>
                                    <p:anim calcmode="lin" valueType="num">
                                      <p:cBhvr>
                                        <p:cTn id="8"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064664"/>
            <a:ext cx="4114800" cy="4345536"/>
          </a:xfrm>
          <a:prstGeom prst="rect">
            <a:avLst/>
          </a:prstGeom>
        </p:spPr>
        <p:style>
          <a:lnRef idx="2">
            <a:schemeClr val="accent2"/>
          </a:lnRef>
          <a:fillRef idx="1">
            <a:schemeClr val="lt1"/>
          </a:fillRef>
          <a:effectRef idx="0">
            <a:schemeClr val="accent2"/>
          </a:effectRef>
          <a:fontRef idx="minor">
            <a:schemeClr val="dk1"/>
          </a:fontRef>
        </p:style>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64664"/>
            <a:ext cx="3810000" cy="4345536"/>
          </a:xfrm>
          <a:prstGeom prst="rect">
            <a:avLst/>
          </a:prstGeom>
        </p:spPr>
        <p:style>
          <a:lnRef idx="2">
            <a:schemeClr val="accent1"/>
          </a:lnRef>
          <a:fillRef idx="1">
            <a:schemeClr val="lt1"/>
          </a:fillRef>
          <a:effectRef idx="0">
            <a:schemeClr val="accent1"/>
          </a:effectRef>
          <a:fontRef idx="minor">
            <a:schemeClr val="dk1"/>
          </a:fontRef>
        </p:style>
      </p:pic>
      <p:sp>
        <p:nvSpPr>
          <p:cNvPr id="7" name="Up Arrow Callout 6"/>
          <p:cNvSpPr/>
          <p:nvPr/>
        </p:nvSpPr>
        <p:spPr>
          <a:xfrm>
            <a:off x="838200" y="5562600"/>
            <a:ext cx="3581400" cy="990600"/>
          </a:xfrm>
          <a:prstGeom prst="upArrow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IN" sz="3200" dirty="0" smtClean="0">
                <a:latin typeface="NikoshBAN" pitchFamily="2" charset="0"/>
                <a:cs typeface="NikoshBAN" pitchFamily="2" charset="0"/>
              </a:rPr>
              <a:t>বারবার আয়না দেখছে </a:t>
            </a:r>
            <a:endParaRPr lang="en-US" sz="3200" dirty="0">
              <a:latin typeface="NikoshBAN" pitchFamily="2" charset="0"/>
              <a:cs typeface="NikoshBAN" pitchFamily="2" charset="0"/>
            </a:endParaRPr>
          </a:p>
        </p:txBody>
      </p:sp>
      <p:sp>
        <p:nvSpPr>
          <p:cNvPr id="8" name="Up Arrow Callout 7"/>
          <p:cNvSpPr/>
          <p:nvPr/>
        </p:nvSpPr>
        <p:spPr>
          <a:xfrm>
            <a:off x="4953000" y="5562600"/>
            <a:ext cx="3810000" cy="990600"/>
          </a:xfrm>
          <a:prstGeom prst="upArrow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চুলের যত্ন নিচ্ছে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9629999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1"/>
            <a:ext cx="8229600" cy="50292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2">
            <a:schemeClr val="accent2"/>
          </a:fillRef>
          <a:effectRef idx="1">
            <a:schemeClr val="accent2"/>
          </a:effectRef>
          <a:fontRef idx="minor">
            <a:schemeClr val="dk1"/>
          </a:fontRef>
        </p:style>
      </p:pic>
      <p:sp>
        <p:nvSpPr>
          <p:cNvPr id="2" name="Flowchart: Data 1"/>
          <p:cNvSpPr/>
          <p:nvPr/>
        </p:nvSpPr>
        <p:spPr>
          <a:xfrm>
            <a:off x="470338" y="457200"/>
            <a:ext cx="1371600" cy="6177456"/>
          </a:xfrm>
          <a:prstGeom prst="flowChartInputOutp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600" dirty="0" smtClean="0">
                <a:latin typeface="NikoshBAN" pitchFamily="2" charset="0"/>
                <a:cs typeface="NikoshBAN" pitchFamily="2" charset="0"/>
              </a:rPr>
              <a:t>বঃ</a:t>
            </a:r>
          </a:p>
          <a:p>
            <a:pPr algn="ctr"/>
            <a:r>
              <a:rPr lang="bn-IN" sz="3600" dirty="0" smtClean="0">
                <a:latin typeface="NikoshBAN" pitchFamily="2" charset="0"/>
                <a:cs typeface="NikoshBAN" pitchFamily="2" charset="0"/>
              </a:rPr>
              <a:t>য়</a:t>
            </a:r>
          </a:p>
          <a:p>
            <a:pPr algn="ctr"/>
            <a:r>
              <a:rPr lang="bn-IN" sz="3600" dirty="0" smtClean="0">
                <a:latin typeface="NikoshBAN" pitchFamily="2" charset="0"/>
                <a:cs typeface="NikoshBAN" pitchFamily="2" charset="0"/>
              </a:rPr>
              <a:t>স</a:t>
            </a:r>
          </a:p>
          <a:p>
            <a:pPr algn="ctr"/>
            <a:r>
              <a:rPr lang="bn-IN" sz="3600" dirty="0" smtClean="0">
                <a:latin typeface="NikoshBAN" pitchFamily="2" charset="0"/>
                <a:cs typeface="NikoshBAN" pitchFamily="2" charset="0"/>
              </a:rPr>
              <a:t>ন্ধি</a:t>
            </a:r>
          </a:p>
          <a:p>
            <a:pPr algn="ctr"/>
            <a:r>
              <a:rPr lang="bn-IN" sz="3600" dirty="0" smtClean="0">
                <a:latin typeface="NikoshBAN" pitchFamily="2" charset="0"/>
                <a:cs typeface="NikoshBAN" pitchFamily="2" charset="0"/>
              </a:rPr>
              <a:t>কা</a:t>
            </a:r>
          </a:p>
          <a:p>
            <a:pPr algn="ctr"/>
            <a:r>
              <a:rPr lang="bn-IN" sz="3600" dirty="0" smtClean="0">
                <a:latin typeface="NikoshBAN" pitchFamily="2" charset="0"/>
                <a:cs typeface="NikoshBAN" pitchFamily="2" charset="0"/>
              </a:rPr>
              <a:t>লে</a:t>
            </a:r>
          </a:p>
          <a:p>
            <a:pPr algn="ctr"/>
            <a:r>
              <a:rPr lang="bn-IN" sz="3600" dirty="0" smtClean="0">
                <a:latin typeface="NikoshBAN" pitchFamily="2" charset="0"/>
                <a:cs typeface="NikoshBAN" pitchFamily="2" charset="0"/>
              </a:rPr>
              <a:t>প</a:t>
            </a:r>
          </a:p>
          <a:p>
            <a:pPr algn="ctr"/>
            <a:r>
              <a:rPr lang="bn-IN" sz="3600" dirty="0" smtClean="0">
                <a:latin typeface="NikoshBAN" pitchFamily="2" charset="0"/>
                <a:cs typeface="NikoshBAN" pitchFamily="2" charset="0"/>
              </a:rPr>
              <a:t>রি</a:t>
            </a:r>
          </a:p>
          <a:p>
            <a:pPr algn="ctr"/>
            <a:r>
              <a:rPr lang="bn-IN" sz="3600" dirty="0" smtClean="0">
                <a:latin typeface="NikoshBAN" pitchFamily="2" charset="0"/>
                <a:cs typeface="NikoshBAN" pitchFamily="2" charset="0"/>
              </a:rPr>
              <a:t>ব</a:t>
            </a:r>
          </a:p>
          <a:p>
            <a:pPr algn="ctr"/>
            <a:r>
              <a:rPr lang="bn-IN" sz="3600" dirty="0" smtClean="0">
                <a:latin typeface="NikoshBAN" pitchFamily="2" charset="0"/>
                <a:cs typeface="NikoshBAN" pitchFamily="2" charset="0"/>
              </a:rPr>
              <a:t>র্ত</a:t>
            </a:r>
          </a:p>
          <a:p>
            <a:pPr algn="ctr"/>
            <a:r>
              <a:rPr lang="bn-IN" sz="3600" dirty="0">
                <a:latin typeface="NikoshBAN" pitchFamily="2" charset="0"/>
                <a:cs typeface="NikoshBAN" pitchFamily="2" charset="0"/>
              </a:rPr>
              <a:t>ন</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4989281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663"/>
            <a:ext cx="91440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838200" y="855663"/>
            <a:ext cx="7086600" cy="896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latin typeface="NikoshBAN" pitchFamily="2" charset="0"/>
                <a:cs typeface="NikoshBAN" pitchFamily="2" charset="0"/>
              </a:rPr>
              <a:t>দুই</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বন্ধু</a:t>
            </a:r>
            <a:r>
              <a:rPr lang="en-US" sz="6000" dirty="0" smtClean="0">
                <a:latin typeface="NikoshBAN" pitchFamily="2" charset="0"/>
                <a:cs typeface="NikoshBAN" pitchFamily="2" charset="0"/>
              </a:rPr>
              <a:t> </a:t>
            </a:r>
            <a:endParaRPr lang="en-US" sz="6000" dirty="0">
              <a:latin typeface="NikoshBAN" pitchFamily="2" charset="0"/>
              <a:cs typeface="NikoshBAN" pitchFamily="2" charset="0"/>
            </a:endParaRPr>
          </a:p>
        </p:txBody>
      </p:sp>
    </p:spTree>
    <p:extLst>
      <p:ext uri="{BB962C8B-B14F-4D97-AF65-F5344CB8AC3E}">
        <p14:creationId xmlns:p14="http://schemas.microsoft.com/office/powerpoint/2010/main" val="971005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380</Words>
  <Application>Microsoft Office PowerPoint</Application>
  <PresentationFormat>On-screen Show (4:3)</PresentationFormat>
  <Paragraphs>85</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School</cp:lastModifiedBy>
  <cp:revision>108</cp:revision>
  <dcterms:created xsi:type="dcterms:W3CDTF">2020-04-07T14:41:31Z</dcterms:created>
  <dcterms:modified xsi:type="dcterms:W3CDTF">2020-06-20T11:54:40Z</dcterms:modified>
</cp:coreProperties>
</file>