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8" r:id="rId3"/>
    <p:sldId id="279" r:id="rId4"/>
    <p:sldId id="260" r:id="rId5"/>
    <p:sldId id="261" r:id="rId6"/>
    <p:sldId id="267" r:id="rId7"/>
    <p:sldId id="262" r:id="rId8"/>
    <p:sldId id="264" r:id="rId9"/>
    <p:sldId id="265" r:id="rId10"/>
    <p:sldId id="282" r:id="rId11"/>
    <p:sldId id="295" r:id="rId12"/>
    <p:sldId id="288" r:id="rId13"/>
    <p:sldId id="294" r:id="rId14"/>
    <p:sldId id="290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6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6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2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5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1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7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1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84221"/>
            <a:ext cx="11995484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120316"/>
            <a:ext cx="1197142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" y="144379"/>
            <a:ext cx="11995485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08284"/>
            <a:ext cx="11983452" cy="66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" y="108285"/>
            <a:ext cx="11935326" cy="65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9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4" y="180474"/>
            <a:ext cx="9998243" cy="6497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80475"/>
            <a:ext cx="7700210" cy="64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144379"/>
            <a:ext cx="11959389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156410"/>
            <a:ext cx="11899232" cy="655721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96253" y="156410"/>
            <a:ext cx="11899232" cy="6557211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7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" y="1"/>
            <a:ext cx="11995484" cy="6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1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8267-56C3-4E84-AAAF-875CE9A1DF48}" type="slidenum">
              <a:rPr lang="en-US" sz="1800" smtClean="0">
                <a:solidFill>
                  <a:srgbClr val="FF0000"/>
                </a:solidFill>
              </a:rPr>
              <a:t>3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0971" y="5292245"/>
            <a:ext cx="686311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"/>
            <a:ext cx="11983453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96253"/>
            <a:ext cx="11947358" cy="66414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5478" y="1610581"/>
            <a:ext cx="5245933" cy="10483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انظر الى الصورة</a:t>
            </a:r>
            <a:r>
              <a:rPr lang="ar-SA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722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" y="120316"/>
            <a:ext cx="1199548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96253"/>
            <a:ext cx="12007515" cy="66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" y="84221"/>
            <a:ext cx="11995484" cy="6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96253"/>
            <a:ext cx="11983453" cy="65812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7210" y="469234"/>
            <a:ext cx="3633536" cy="8301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2"/>
                </a:solidFill>
              </a:rPr>
              <a:t>একক পাঠ 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3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168442"/>
            <a:ext cx="12019547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58</cp:revision>
  <dcterms:created xsi:type="dcterms:W3CDTF">2020-06-19T05:50:12Z</dcterms:created>
  <dcterms:modified xsi:type="dcterms:W3CDTF">2020-06-19T20:18:54Z</dcterms:modified>
</cp:coreProperties>
</file>