
<file path=[Content_Types].xml><?xml version="1.0" encoding="utf-8"?>
<Types xmlns="http://schemas.openxmlformats.org/package/2006/content-types">
  <Default Extension="jfif" ContentType="image/jpe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70" r:id="rId16"/>
    <p:sldId id="271" r:id="rId17"/>
    <p:sldId id="275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A096-B93D-44A2-881D-375987F4A18F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6850-5EC2-4D4D-8CE2-73ED772BF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4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A096-B93D-44A2-881D-375987F4A18F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6850-5EC2-4D4D-8CE2-73ED772BF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0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A096-B93D-44A2-881D-375987F4A18F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6850-5EC2-4D4D-8CE2-73ED772BF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1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A096-B93D-44A2-881D-375987F4A18F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6850-5EC2-4D4D-8CE2-73ED772BF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8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A096-B93D-44A2-881D-375987F4A18F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6850-5EC2-4D4D-8CE2-73ED772BF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5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A096-B93D-44A2-881D-375987F4A18F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6850-5EC2-4D4D-8CE2-73ED772BF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1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A096-B93D-44A2-881D-375987F4A18F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6850-5EC2-4D4D-8CE2-73ED772BF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A096-B93D-44A2-881D-375987F4A18F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6850-5EC2-4D4D-8CE2-73ED772BF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7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A096-B93D-44A2-881D-375987F4A18F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6850-5EC2-4D4D-8CE2-73ED772BF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7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A096-B93D-44A2-881D-375987F4A18F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6850-5EC2-4D4D-8CE2-73ED772BF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39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A096-B93D-44A2-881D-375987F4A18F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46850-5EC2-4D4D-8CE2-73ED772BF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49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6A096-B93D-44A2-881D-375987F4A18F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46850-5EC2-4D4D-8CE2-73ED772BF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5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01D8087-B7F5-4B1F-95C6-B32374DFA8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95430"/>
            <a:ext cx="12192000" cy="586257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12192000" cy="10058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430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590903"/>
            <a:ext cx="6413863" cy="12670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িয়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ি,</a:t>
            </a:r>
          </a:p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কহিল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বটে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5" name="Rectangle 4"/>
          <p:cNvSpPr/>
          <p:nvPr/>
        </p:nvSpPr>
        <p:spPr>
          <a:xfrm>
            <a:off x="6387736" y="5590902"/>
            <a:ext cx="5804264" cy="12670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ধুলি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ভাবিয়ো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পদধুলির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তও্ব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9269"/>
            <a:ext cx="6413863" cy="49343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737" y="679269"/>
            <a:ext cx="5804263" cy="493775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1"/>
            <a:ext cx="12192000" cy="692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বিশ্লেষণ</a:t>
            </a:r>
          </a:p>
        </p:txBody>
      </p:sp>
    </p:spTree>
    <p:extLst>
      <p:ext uri="{BB962C8B-B14F-4D97-AF65-F5344CB8AC3E}">
        <p14:creationId xmlns:p14="http://schemas.microsoft.com/office/powerpoint/2010/main" val="419218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5185954"/>
            <a:ext cx="6217921" cy="16720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ধুলা-অভাবে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পেলে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পদধুলা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াও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মিথ্যে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sp>
        <p:nvSpPr>
          <p:cNvPr id="3" name="Rectangle 2"/>
          <p:cNvSpPr/>
          <p:nvPr/>
        </p:nvSpPr>
        <p:spPr>
          <a:xfrm>
            <a:off x="6217921" y="5238206"/>
            <a:ext cx="5974080" cy="16589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কেন-বা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পষিনু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এতগুলা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উপাধি-ধরা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ভৃত্যে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857" y="600891"/>
            <a:ext cx="5987143" cy="46634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080"/>
            <a:ext cx="6191794" cy="453281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60089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বিশ্লেষণ</a:t>
            </a:r>
          </a:p>
        </p:txBody>
      </p:sp>
    </p:spTree>
    <p:extLst>
      <p:ext uri="{BB962C8B-B14F-4D97-AF65-F5344CB8AC3E}">
        <p14:creationId xmlns:p14="http://schemas.microsoft.com/office/powerpoint/2010/main" val="21853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290457"/>
            <a:ext cx="6087291" cy="15675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আগের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</a:p>
          <a:p>
            <a:pPr algn="ctr"/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পরের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ভাবিয়ো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।’</a:t>
            </a:r>
          </a:p>
        </p:txBody>
      </p:sp>
      <p:sp>
        <p:nvSpPr>
          <p:cNvPr id="3" name="Rectangle 2"/>
          <p:cNvSpPr/>
          <p:nvPr/>
        </p:nvSpPr>
        <p:spPr>
          <a:xfrm>
            <a:off x="6104709" y="5329647"/>
            <a:ext cx="6087291" cy="15283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আঁধার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যতনভরে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আনিল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মন্ত্রী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9086"/>
            <a:ext cx="5995851" cy="4411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215" y="822960"/>
            <a:ext cx="6174785" cy="449362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776842" y="3244334"/>
            <a:ext cx="638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৫,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83602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বিশ্লেষণ</a:t>
            </a:r>
          </a:p>
        </p:txBody>
      </p:sp>
    </p:spTree>
    <p:extLst>
      <p:ext uri="{BB962C8B-B14F-4D97-AF65-F5344CB8AC3E}">
        <p14:creationId xmlns:p14="http://schemas.microsoft.com/office/powerpoint/2010/main" val="228752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329646"/>
            <a:ext cx="6191794" cy="15283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আছিল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গুনী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বিদেশে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যতেক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যন্ত্রী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Rectangle 4"/>
          <p:cNvSpPr/>
          <p:nvPr/>
        </p:nvSpPr>
        <p:spPr>
          <a:xfrm>
            <a:off x="6244046" y="5329646"/>
            <a:ext cx="5947953" cy="15283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বসিল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চশমা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চোখে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ফুরায়ে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গ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ঊনিশ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স্য</a:t>
            </a:r>
            <a:endParaRPr 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795" y="783770"/>
            <a:ext cx="6000206" cy="44883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6834"/>
            <a:ext cx="6165669" cy="456179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7968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বিশ্লেষণ</a:t>
            </a:r>
          </a:p>
        </p:txBody>
      </p:sp>
    </p:spTree>
    <p:extLst>
      <p:ext uri="{BB962C8B-B14F-4D97-AF65-F5344CB8AC3E}">
        <p14:creationId xmlns:p14="http://schemas.microsoft.com/office/powerpoint/2010/main" val="21508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238207"/>
            <a:ext cx="6035040" cy="16197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ভেবে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কহিল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শস্য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?’</a:t>
            </a:r>
          </a:p>
        </p:txBody>
      </p:sp>
      <p:sp>
        <p:nvSpPr>
          <p:cNvPr id="3" name="Rectangle 2"/>
          <p:cNvSpPr/>
          <p:nvPr/>
        </p:nvSpPr>
        <p:spPr>
          <a:xfrm>
            <a:off x="6035040" y="5251269"/>
            <a:ext cx="6156960" cy="16067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কহিল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পন্ডিতেরা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রয়েছ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491" y="809897"/>
            <a:ext cx="5647509" cy="44413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834" y="875210"/>
            <a:ext cx="3462201" cy="43466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809896"/>
            <a:ext cx="3069771" cy="438585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12192000" cy="8229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বিশ্লেষণ</a:t>
            </a:r>
          </a:p>
        </p:txBody>
      </p:sp>
    </p:spTree>
    <p:extLst>
      <p:ext uri="{BB962C8B-B14F-4D97-AF65-F5344CB8AC3E}">
        <p14:creationId xmlns:p14="http://schemas.microsoft.com/office/powerpoint/2010/main" val="133271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46" y="822960"/>
            <a:ext cx="6405155" cy="603504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12192000" cy="8098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927463"/>
            <a:ext cx="5747657" cy="6662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অনুধাবনমূলক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প্রশ্নটির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-1" y="3239588"/>
            <a:ext cx="5682343" cy="199861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পদধূলির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তত্ত্ব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তত্ত্বকে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  </a:t>
            </a:r>
          </a:p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00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966" y="934946"/>
            <a:ext cx="6588035" cy="592305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দলীও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18903"/>
            <a:ext cx="5603966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অনুধাবনমূলক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প্রশ্নটির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608217"/>
            <a:ext cx="5551714" cy="16372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ফুরায়ে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উনিশ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পিপে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নস্য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ফুরালে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33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105989"/>
            <a:ext cx="877824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পদধুলির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তত্ব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বললেন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532813"/>
            <a:ext cx="8739051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পদধূলির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তত্ত্ব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326674"/>
            <a:ext cx="8791303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৩,মন্ত্রীরা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সভায়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04366" y="4598126"/>
            <a:ext cx="3387634" cy="836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মন্ত্রী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882744" y="3326674"/>
            <a:ext cx="330925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চশমা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চোখে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2394858"/>
            <a:ext cx="8817429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পিপে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নস্য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ফুরিয়ে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804366" y="2325189"/>
            <a:ext cx="338763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২,উনিশ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পিপে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921931" y="1088572"/>
            <a:ext cx="327006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ধুলা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দূর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। </a:t>
            </a:r>
          </a:p>
        </p:txBody>
      </p:sp>
    </p:spTree>
    <p:extLst>
      <p:ext uri="{BB962C8B-B14F-4D97-AF65-F5344CB8AC3E}">
        <p14:creationId xmlns:p14="http://schemas.microsoft.com/office/powerpoint/2010/main" val="91939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967" y="950594"/>
            <a:ext cx="6588034" cy="590740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53589"/>
            <a:ext cx="5577840" cy="48985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" y="2847702"/>
            <a:ext cx="5617029" cy="32134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গোবুরায়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দেশ-বিদেশর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জ্ঞানী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মন্ত্রীদের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071154"/>
            <a:ext cx="5603966" cy="1384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অনুধাবনমূলক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প্রশ্নটির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70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8F067A-6B40-411D-A198-2F5504E23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1938"/>
            <a:ext cx="12192000" cy="593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259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0" y="-124690"/>
            <a:ext cx="12192000" cy="1316182"/>
          </a:xfrm>
          <a:prstGeom prst="horizontalScroll">
            <a:avLst>
              <a:gd name="adj" fmla="val 1502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IN" sz="6000" dirty="0" smtClean="0">
                <a:solidFill>
                  <a:schemeClr val="tx1"/>
                </a:solidFill>
              </a:rPr>
              <a:t> 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97527"/>
            <a:ext cx="3853543" cy="14582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bn-IN" sz="3200" dirty="0" smtClean="0"/>
              <a:t> 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0" y="2468879"/>
            <a:ext cx="3918857" cy="34355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 : নবম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 : বাংলা প্রথম পত্র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: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 :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২0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– ২০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ইং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94914" y="955964"/>
            <a:ext cx="3897086" cy="14998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 পরিচিতি 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81851" y="2455818"/>
            <a:ext cx="3910148" cy="359228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নিমাই চন্দ্র মন্ডল,</a:t>
            </a:r>
          </a:p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শিক্ষক,   </a:t>
            </a:r>
          </a:p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পলাশী মাধ্যমিক বিদ্যালয়, </a:t>
            </a:r>
          </a:p>
          <a:p>
            <a:pPr algn="ctr"/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রোহিতা, মনিরামপুর, যশোর।       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31920" y="1005840"/>
            <a:ext cx="4336869" cy="4924697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6721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55727" y="1184365"/>
            <a:ext cx="393627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6" name="Rectangle 5"/>
          <p:cNvSpPr/>
          <p:nvPr/>
        </p:nvSpPr>
        <p:spPr>
          <a:xfrm>
            <a:off x="8255727" y="2303417"/>
            <a:ext cx="393627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২,মন্ত্রী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গোবুরায়কে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7" name="Rectangle 6"/>
          <p:cNvSpPr/>
          <p:nvPr/>
        </p:nvSpPr>
        <p:spPr>
          <a:xfrm>
            <a:off x="8255727" y="3435531"/>
            <a:ext cx="393627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পাকা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দাড়ি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8334102" y="4554582"/>
            <a:ext cx="3857898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৪, ‘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কল্পনা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’।  </a:t>
            </a:r>
          </a:p>
        </p:txBody>
      </p:sp>
      <p:sp>
        <p:nvSpPr>
          <p:cNvPr id="9" name="Rectangle 8"/>
          <p:cNvSpPr/>
          <p:nvPr/>
        </p:nvSpPr>
        <p:spPr>
          <a:xfrm>
            <a:off x="8334103" y="5791200"/>
            <a:ext cx="385789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৫,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0" name="Rectangle 9"/>
          <p:cNvSpPr/>
          <p:nvPr/>
        </p:nvSpPr>
        <p:spPr>
          <a:xfrm>
            <a:off x="-1" y="1188719"/>
            <a:ext cx="8151223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জুতা-আবিস্কার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808617"/>
            <a:ext cx="8203474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৫, ’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চবণ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4641669"/>
            <a:ext cx="8125097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৪, ‘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জুতা-আবিস্কার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কবিতাটি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কাব্যগ্রন্থ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সংকলিত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1" y="3435532"/>
            <a:ext cx="8098971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৩,অশ্রুজলে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ভাসাল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-1" y="2294709"/>
            <a:ext cx="8151224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ডাকছেন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</a:p>
        </p:txBody>
      </p:sp>
    </p:spTree>
    <p:extLst>
      <p:ext uri="{BB962C8B-B14F-4D97-AF65-F5344CB8AC3E}">
        <p14:creationId xmlns:p14="http://schemas.microsoft.com/office/powerpoint/2010/main" val="258353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968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/>
          </a:p>
        </p:txBody>
      </p:sp>
      <p:sp>
        <p:nvSpPr>
          <p:cNvPr id="5" name="Horizontal Scroll 4"/>
          <p:cNvSpPr/>
          <p:nvPr/>
        </p:nvSpPr>
        <p:spPr>
          <a:xfrm>
            <a:off x="5708469" y="1345475"/>
            <a:ext cx="5329645" cy="1319349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‘’</a:t>
            </a:r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জুতা 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আবিষ্কার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’’</a:t>
            </a:r>
            <a:r>
              <a:rPr lang="bn-IN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5094514" y="3213463"/>
            <a:ext cx="6844937" cy="1143000"/>
          </a:xfrm>
          <a:prstGeom prst="verticalScroll">
            <a:avLst>
              <a:gd name="adj" fmla="val 907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 smtClean="0">
                <a:ln>
                  <a:solidFill>
                    <a:schemeClr val="tx1"/>
                  </a:solidFill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          </a:t>
            </a:r>
            <a:r>
              <a:rPr lang="bn-IN" sz="4800" dirty="0" smtClean="0">
                <a:ln>
                  <a:solidFill>
                    <a:schemeClr val="tx1"/>
                  </a:solidFill>
                </a:ln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NikoshBAN" pitchFamily="2" charset="0"/>
                <a:cs typeface="NikoshBAN" pitchFamily="2" charset="0"/>
              </a:rPr>
              <a:t>রবীন্দ্রনাথ ঠাকুর</a:t>
            </a:r>
            <a:endParaRPr lang="en-US" sz="4800" dirty="0">
              <a:ln>
                <a:solidFill>
                  <a:schemeClr val="tx1"/>
                </a:solidFill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35" y="1332412"/>
            <a:ext cx="3920795" cy="437605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107575" y="4976949"/>
            <a:ext cx="6910253" cy="12017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পাঠ্যাংশ- 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শুনিয়া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রাজা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------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পন্ডিতেরা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রয়েছে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?’ 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69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978639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06286" y="992778"/>
            <a:ext cx="8791303" cy="47940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ার্থীরা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</a:t>
            </a:r>
          </a:p>
          <a:p>
            <a:r>
              <a:rPr lang="en-US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ব্দের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অর্থসহ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অযোগ্য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লোকের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দায়িত্ব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72036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565" y="796834"/>
            <a:ext cx="5081451" cy="59697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ি,</a:t>
            </a:r>
          </a:p>
          <a:p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কহিল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বটে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সত্য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ধুলি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ভাবিয়ো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পদধুলির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তও্ব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ধুলা-অভাবে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পেলে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পদধুলা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াও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মিথ্যে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কেন-বা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পষিনু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এতগুলা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উপাধি-ধরা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ভৃত্যে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</a:p>
          <a:p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ভাবিয়ো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।’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77070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954" y="774790"/>
            <a:ext cx="7006046" cy="620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35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5133" y="600891"/>
            <a:ext cx="5185954" cy="60219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আঁধার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শুনি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যতনভরে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আনিল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মন্ত্রী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আছিল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জ্ঞানী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গুনী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বিদেশে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যতেক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যন্ত্রী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চশমা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চোখে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আ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ফুরায়ে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গ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ঊনিশ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ভেবে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কহিল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শস্য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?’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কহিল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‘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পন্ডিতেরা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রয়েছ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462" y="0"/>
            <a:ext cx="66925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48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797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" y="5512526"/>
            <a:ext cx="2978332" cy="13454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‘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ধরায়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’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3958045"/>
            <a:ext cx="2886891" cy="15152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‘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পুষিনু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2325189"/>
            <a:ext cx="2913017" cy="16067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‘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পিপে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953589"/>
            <a:ext cx="2913018" cy="13585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তত্ত্ব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’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595360" y="5577840"/>
            <a:ext cx="3596641" cy="12801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82297" y="4036423"/>
            <a:ext cx="3609703" cy="15283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৩,লালন-পালন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82297" y="2364377"/>
            <a:ext cx="3609703" cy="168510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২,ঢাক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ঢোলের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আকৃতিবিশিষ্ট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543109" y="940526"/>
            <a:ext cx="3648892" cy="14499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সুসন্বন্ধ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185" y="5525589"/>
            <a:ext cx="5660299" cy="13324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143" y="2285998"/>
            <a:ext cx="5630092" cy="17504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206" y="1005840"/>
            <a:ext cx="5603965" cy="128016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016" y="4062549"/>
            <a:ext cx="5708469" cy="143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65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2730138"/>
            <a:ext cx="5590902" cy="312202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তত্ত্ব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’= 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পুষিনু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’=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463" y="969781"/>
            <a:ext cx="6692537" cy="58882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53589"/>
            <a:ext cx="5460274" cy="13454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ব্দের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অর্থসহ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গঠণ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151757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689</Words>
  <Application>Microsoft Office PowerPoint</Application>
  <PresentationFormat>Widescreen</PresentationFormat>
  <Paragraphs>115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65</cp:revision>
  <dcterms:created xsi:type="dcterms:W3CDTF">2020-06-03T01:45:02Z</dcterms:created>
  <dcterms:modified xsi:type="dcterms:W3CDTF">2020-06-20T08:50:55Z</dcterms:modified>
</cp:coreProperties>
</file>