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58" r:id="rId4"/>
    <p:sldId id="278" r:id="rId5"/>
    <p:sldId id="277" r:id="rId6"/>
    <p:sldId id="283" r:id="rId7"/>
    <p:sldId id="276" r:id="rId8"/>
    <p:sldId id="280" r:id="rId9"/>
    <p:sldId id="272" r:id="rId10"/>
    <p:sldId id="270" r:id="rId11"/>
    <p:sldId id="284" r:id="rId12"/>
    <p:sldId id="285" r:id="rId13"/>
    <p:sldId id="286" r:id="rId14"/>
    <p:sldId id="263" r:id="rId15"/>
    <p:sldId id="273" r:id="rId16"/>
    <p:sldId id="264" r:id="rId17"/>
    <p:sldId id="265" r:id="rId18"/>
    <p:sldId id="287" r:id="rId19"/>
    <p:sldId id="281" r:id="rId20"/>
    <p:sldId id="288" r:id="rId21"/>
    <p:sldId id="289" r:id="rId22"/>
  </p:sldIdLst>
  <p:sldSz cx="112474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2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0" autoAdjust="0"/>
    <p:restoredTop sz="97691" autoAdjust="0"/>
  </p:normalViewPr>
  <p:slideViewPr>
    <p:cSldViewPr>
      <p:cViewPr varScale="1">
        <p:scale>
          <a:sx n="74" d="100"/>
          <a:sy n="74" d="100"/>
        </p:scale>
        <p:origin x="-780" y="-90"/>
      </p:cViewPr>
      <p:guideLst>
        <p:guide orient="horz" pos="2160"/>
        <p:guide pos="35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4164D-AC08-43C8-A7AD-2CD945BEFADA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17538" y="685800"/>
            <a:ext cx="5622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3E8ED-0F25-458E-9110-2634BCF70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9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3E8ED-0F25-458E-9110-2634BCF70A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0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CF034-21AE-4768-BDB3-764BEED83A00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CB5776D-9501-41D2-B153-D3500EBBE7FC}" type="datetime1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7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6F8CB-7210-41BF-A78B-82E0A17DC4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57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জোড়ায়   প্রশ্ন করে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6F8CB-7210-41BF-A78B-82E0A17DC4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75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CF034-21AE-4768-BDB3-764BEED83A00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6B656EE-2F75-4CA5-AF9D-97FB764D2542}" type="datetime1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85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একের অধিক দলে বিভক্ত করে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6F8CB-7210-41BF-A78B-82E0A17DC4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3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1247438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1247438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1247438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1247438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2819" y="5052546"/>
            <a:ext cx="6933718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654" y="3132290"/>
            <a:ext cx="882593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3216" y="731519"/>
            <a:ext cx="7873207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9162" y="376518"/>
            <a:ext cx="2530674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88775" y="731520"/>
            <a:ext cx="5940191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405930" y="731520"/>
            <a:ext cx="7873207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1247438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1247438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1247438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1247438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900" y="2172648"/>
            <a:ext cx="733920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7669" y="4607511"/>
            <a:ext cx="734391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5929" y="731519"/>
            <a:ext cx="411656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713699" y="731520"/>
            <a:ext cx="411656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5930" y="731520"/>
            <a:ext cx="411656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2470" y="1400327"/>
            <a:ext cx="411656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6343" y="731520"/>
            <a:ext cx="411656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3542" y="1399032"/>
            <a:ext cx="411656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117" y="2209801"/>
            <a:ext cx="4472511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0184" y="731520"/>
            <a:ext cx="4941154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3228" y="3497802"/>
            <a:ext cx="416817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1247438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1247438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1247438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1247438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04621" y="1143000"/>
            <a:ext cx="5061347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831" y="1010486"/>
            <a:ext cx="4543889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565" y="4464421"/>
            <a:ext cx="785197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1247438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1247438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1247438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1247438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5808" y="4372168"/>
            <a:ext cx="801061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5930" y="732260"/>
            <a:ext cx="7873207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2021" y="6172201"/>
            <a:ext cx="3093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71" y="6172201"/>
            <a:ext cx="412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6432" y="6172201"/>
            <a:ext cx="2249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c37e8eca4b9c7d7bc29d243346c8c3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19" y="152400"/>
            <a:ext cx="6324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exagon 2"/>
          <p:cNvSpPr/>
          <p:nvPr/>
        </p:nvSpPr>
        <p:spPr>
          <a:xfrm>
            <a:off x="46038" y="3886200"/>
            <a:ext cx="11201400" cy="2819400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4264" tIns="107133" rIns="214264" bIns="107133" spcCol="0" rtlCol="0" anchor="ctr"/>
          <a:lstStyle/>
          <a:p>
            <a:pPr algn="ctr"/>
            <a:r>
              <a:rPr lang="bn-BD" sz="9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9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6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80981" y="655319"/>
            <a:ext cx="2502555" cy="120396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উইল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41685" y="230503"/>
            <a:ext cx="3987519" cy="215027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শেষ ইচ্ছেপত্র । যা মৃত্যুর পরে বলবৎ হয়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80981" y="2849879"/>
            <a:ext cx="2502555" cy="120396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প্রেতাত্মা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41684" y="2849879"/>
            <a:ext cx="3987521" cy="120396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মৃতের আত্মা, ভূত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80981" y="5044439"/>
            <a:ext cx="2502555" cy="120396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অনুতাপ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41685" y="4832032"/>
            <a:ext cx="3987519" cy="185537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আফসোস, কৃতকর্মের বা আচরণের জন্য অনুশোচনা, পরিতাপ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535" y="381000"/>
            <a:ext cx="3358147" cy="1999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95" y="2606722"/>
            <a:ext cx="3332788" cy="19138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29" y="4639866"/>
            <a:ext cx="3358147" cy="200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6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6489" y="190500"/>
            <a:ext cx="2124516" cy="641201"/>
          </a:xfrm>
          <a:prstGeom prst="rect">
            <a:avLst/>
          </a:prstGeom>
          <a:solidFill>
            <a:srgbClr val="F02690"/>
          </a:solidFill>
          <a:ln>
            <a:solidFill>
              <a:srgbClr val="2B0C03"/>
            </a:solidFill>
          </a:ln>
        </p:spPr>
        <p:txBody>
          <a:bodyPr wrap="square" lIns="75438" tIns="37719" rIns="75438" bIns="3771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2144" y="5397500"/>
            <a:ext cx="7873207" cy="110286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lIns="75438" tIns="37719" rIns="75438" bIns="3771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3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বিব্রত, উদভ্রান্ত, খাপছাড়া, শ্রাদ্ধ, উইল শব্দগুলো দিয়ে জোড়ায় আলোচনা করে দুইটি করে বাক্য লেখ।</a:t>
            </a:r>
            <a:endParaRPr lang="en-US" sz="33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19" y="685800"/>
            <a:ext cx="7623264" cy="4385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671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19" y="1066800"/>
            <a:ext cx="77724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4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:\inde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3" t="13665"/>
          <a:stretch/>
        </p:blipFill>
        <p:spPr bwMode="auto">
          <a:xfrm>
            <a:off x="1432719" y="1696278"/>
            <a:ext cx="6781800" cy="455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6391156" y="76200"/>
            <a:ext cx="4856282" cy="1706949"/>
          </a:xfrm>
          <a:prstGeom prst="cloudCallout">
            <a:avLst>
              <a:gd name="adj1" fmla="val -7461"/>
              <a:gd name="adj2" fmla="val 130786"/>
            </a:avLst>
          </a:prstGeom>
          <a:solidFill>
            <a:srgbClr val="FF0000"/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416" tIns="68708" rIns="137416" bIns="68708" rtlCol="0" anchor="ctr"/>
          <a:lstStyle/>
          <a:p>
            <a:pPr algn="ctr"/>
            <a:r>
              <a:rPr lang="bn-BD" sz="7200" dirty="0">
                <a:solidFill>
                  <a:srgbClr val="16963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7200" dirty="0">
              <a:solidFill>
                <a:srgbClr val="16963E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03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Capture.PN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202" y="2971800"/>
            <a:ext cx="7396621" cy="347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76200"/>
            <a:ext cx="385841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19" y="228601"/>
            <a:ext cx="3505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20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31" y="216336"/>
            <a:ext cx="4191606" cy="27554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729" y="3200400"/>
            <a:ext cx="736819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:\ind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499" y="222962"/>
            <a:ext cx="3530220" cy="274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55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3124200"/>
            <a:ext cx="69183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H: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19" y="381000"/>
            <a:ext cx="56388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66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19" y="2590800"/>
            <a:ext cx="7696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H:\aHR0cHM6Ly93d3cuZGFpbHlqYW5ha2FudGhhLmNvbS9jbG91ZC11cGxvYWRzL2RlZmF1bHQvYXJ0aWNsZS1pbWFnZXMvMjAyMDA1LzE1OTA0ODcxMjJfNDUuanB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993" y="228600"/>
            <a:ext cx="5851495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69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9601" y="5397500"/>
            <a:ext cx="7810721" cy="11028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75438" tIns="37719" rIns="75438" bIns="3771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3300" dirty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3300" dirty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তৈলচিত্রের ভূত’ গল্প অবলম্বনে নগেনের </a:t>
            </a:r>
            <a:r>
              <a:rPr lang="bn-IN" sz="3300" dirty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কুসংস্কারাচ্ছন্ন </a:t>
            </a:r>
            <a:r>
              <a:rPr lang="bn-BD" sz="3300" dirty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মানসিকতা  </a:t>
            </a:r>
            <a:r>
              <a:rPr lang="bn-IN" sz="3300" dirty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300" dirty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পাঁচটি বা</a:t>
            </a:r>
            <a:r>
              <a:rPr lang="bn-IN" sz="3300" dirty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ক্যে) ব্যাখ্যা কর।</a:t>
            </a:r>
            <a:endParaRPr lang="en-US" sz="330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9033" y="190500"/>
            <a:ext cx="2547147" cy="7694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2B0C03"/>
            </a:solidFill>
          </a:ln>
        </p:spPr>
        <p:txBody>
          <a:bodyPr wrap="square" lIns="75438" tIns="37719" rIns="75438" bIns="3771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5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IN" sz="45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45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5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16" y="1270000"/>
            <a:ext cx="7843537" cy="3820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256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4934813" y="1"/>
            <a:ext cx="1952145" cy="1201003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270919" y="2209800"/>
            <a:ext cx="7391400" cy="4148237"/>
          </a:xfrm>
          <a:prstGeom prst="round2DiagRect">
            <a:avLst/>
          </a:prstGeom>
          <a:solidFill>
            <a:srgbClr val="F026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। উইল কখন কার্যকর হয় ?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। মটকা কী ?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। টিকিটিকি কী ?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। মানিক বন্ধ্যোপাধ্যায় কোথায় জন্মগ্রহণ করেন ?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আলো কে লাগিয়েছিল ?</a:t>
            </a:r>
          </a:p>
        </p:txBody>
      </p:sp>
    </p:spTree>
    <p:extLst>
      <p:ext uri="{BB962C8B-B14F-4D97-AF65-F5344CB8AC3E}">
        <p14:creationId xmlns:p14="http://schemas.microsoft.com/office/powerpoint/2010/main" val="186998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6" y="457201"/>
            <a:ext cx="9466592" cy="61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96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xmlns="" id="{A48EDE73-9216-47FE-99E3-87E425552848}"/>
              </a:ext>
            </a:extLst>
          </p:cNvPr>
          <p:cNvSpPr/>
          <p:nvPr/>
        </p:nvSpPr>
        <p:spPr>
          <a:xfrm>
            <a:off x="1" y="0"/>
            <a:ext cx="11247437" cy="7061982"/>
          </a:xfrm>
          <a:prstGeom prst="frame">
            <a:avLst>
              <a:gd name="adj1" fmla="val 1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nip Same Side Corner Rectangle 8"/>
          <p:cNvSpPr/>
          <p:nvPr/>
        </p:nvSpPr>
        <p:spPr>
          <a:xfrm>
            <a:off x="3862894" y="152400"/>
            <a:ext cx="3894425" cy="9144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93777" y="3657600"/>
            <a:ext cx="5830342" cy="3124200"/>
          </a:xfrm>
          <a:prstGeom prst="rect">
            <a:avLst/>
          </a:prstGeom>
          <a:solidFill>
            <a:srgbClr val="F026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৪০০ শব্দের ভিতর একটি ভূতের গল্প লিখে আনবে 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E: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19" y="1295400"/>
            <a:ext cx="5822157" cy="223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358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40" y="538893"/>
            <a:ext cx="9642033" cy="5452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8053" y="3129878"/>
            <a:ext cx="3640414" cy="1928731"/>
          </a:xfrm>
          <a:prstGeom prst="rect">
            <a:avLst/>
          </a:prstGeom>
          <a:noFill/>
        </p:spPr>
        <p:txBody>
          <a:bodyPr wrap="none" lIns="50797" tIns="25399" rIns="50797" bIns="25399" rtlCol="0">
            <a:spAutoFit/>
          </a:bodyPr>
          <a:lstStyle/>
          <a:p>
            <a:r>
              <a:rPr lang="bn-IN" sz="12200" b="1" dirty="0">
                <a:solidFill>
                  <a:srgbClr val="070CE9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100" b="1" dirty="0">
              <a:solidFill>
                <a:srgbClr val="070CE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4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58" y="1066800"/>
            <a:ext cx="83418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24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5" y="1926028"/>
            <a:ext cx="3121146" cy="3457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60" y="1926028"/>
            <a:ext cx="3886877" cy="342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76" y="1926028"/>
            <a:ext cx="3091568" cy="342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319" y="304800"/>
            <a:ext cx="6451379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ছবিগুলো লক্ষ্য কর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240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B0C38A-B091-4C73-BCEF-D2862AFDB1DC}"/>
              </a:ext>
            </a:extLst>
          </p:cNvPr>
          <p:cNvSpPr txBox="1"/>
          <p:nvPr/>
        </p:nvSpPr>
        <p:spPr>
          <a:xfrm>
            <a:off x="4386407" y="571876"/>
            <a:ext cx="2520242" cy="707886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তৈলচিত্রের ভূত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46" y="2258180"/>
            <a:ext cx="4881746" cy="2976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18" y="2258180"/>
            <a:ext cx="4884724" cy="297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29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A48EDE73-9216-47FE-99E3-87E425552848}"/>
              </a:ext>
            </a:extLst>
          </p:cNvPr>
          <p:cNvSpPr/>
          <p:nvPr/>
        </p:nvSpPr>
        <p:spPr>
          <a:xfrm>
            <a:off x="1" y="0"/>
            <a:ext cx="11247437" cy="7061982"/>
          </a:xfrm>
          <a:prstGeom prst="frame">
            <a:avLst>
              <a:gd name="adj1" fmla="val 1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4098" name="Picture 2" descr="E:\mkg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9" y="990600"/>
            <a:ext cx="8915400" cy="449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17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520" y="2794000"/>
            <a:ext cx="1249715" cy="1619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64" y="4762500"/>
            <a:ext cx="1312201" cy="1669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520" y="4762500"/>
            <a:ext cx="1249715" cy="165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322" y="2667000"/>
            <a:ext cx="1333030" cy="177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520" y="889000"/>
            <a:ext cx="1312202" cy="158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322" y="889000"/>
            <a:ext cx="1312201" cy="158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67" y="2327976"/>
            <a:ext cx="1718359" cy="2032001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3940759" y="127000"/>
            <a:ext cx="2593723" cy="69172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lIns="75438" tIns="37719" rIns="75438" bIns="3771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000" b="1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4166" y="4361053"/>
            <a:ext cx="2286161" cy="487313"/>
          </a:xfrm>
          <a:prstGeom prst="rect">
            <a:avLst/>
          </a:prstGeom>
          <a:noFill/>
        </p:spPr>
        <p:txBody>
          <a:bodyPr wrap="square" lIns="75438" tIns="37719" rIns="75438" bIns="37719" rtlCol="0">
            <a:spAutoFit/>
          </a:bodyPr>
          <a:lstStyle/>
          <a:p>
            <a:r>
              <a:rPr lang="bn-BD" sz="2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মানিক বন্ধ্যোপাধ্যায়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74459" y="900163"/>
            <a:ext cx="1919748" cy="13335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38" tIns="37719" rIns="75438" bIns="37719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87931" y="709663"/>
            <a:ext cx="833656" cy="641201"/>
          </a:xfrm>
          <a:prstGeom prst="rect">
            <a:avLst/>
          </a:prstGeom>
          <a:noFill/>
        </p:spPr>
        <p:txBody>
          <a:bodyPr wrap="none" lIns="75438" tIns="37719" rIns="75438" bIns="37719">
            <a:spAutoFit/>
          </a:bodyPr>
          <a:lstStyle/>
          <a:p>
            <a:pPr algn="ctr"/>
            <a:r>
              <a:rPr lang="bn-BD" sz="36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জন্ম-</a:t>
            </a:r>
            <a:endParaRPr lang="en-US" sz="36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79" y="889000"/>
            <a:ext cx="1322367" cy="158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836" y="4762500"/>
            <a:ext cx="1349693" cy="165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436945" y="1079500"/>
            <a:ext cx="1812087" cy="1154163"/>
          </a:xfrm>
          <a:prstGeom prst="rect">
            <a:avLst/>
          </a:prstGeom>
          <a:noFill/>
        </p:spPr>
        <p:txBody>
          <a:bodyPr wrap="square" lIns="75438" tIns="37719" rIns="75438" bIns="37719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3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১৯০৮ সালে সাঁওতাল পরগনার দুমকায়</a:t>
            </a:r>
            <a:endParaRPr lang="en-US" sz="23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74004" y="2286000"/>
            <a:ext cx="1919748" cy="1333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38" tIns="37719" rIns="75438" bIns="37719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30688" y="2095500"/>
            <a:ext cx="1747232" cy="641201"/>
          </a:xfrm>
          <a:prstGeom prst="rect">
            <a:avLst/>
          </a:prstGeom>
          <a:solidFill>
            <a:srgbClr val="FFC000"/>
          </a:solidFill>
        </p:spPr>
        <p:txBody>
          <a:bodyPr wrap="none" lIns="75438" tIns="37719" rIns="75438" bIns="37719">
            <a:spAutoFit/>
          </a:bodyPr>
          <a:lstStyle/>
          <a:p>
            <a:pPr algn="ctr"/>
            <a:r>
              <a:rPr lang="bn-BD" sz="36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পিতৃনিবাস-</a:t>
            </a:r>
            <a:endParaRPr lang="en-US" sz="36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6490" y="2667001"/>
            <a:ext cx="1812087" cy="795089"/>
          </a:xfrm>
          <a:prstGeom prst="rect">
            <a:avLst/>
          </a:prstGeom>
          <a:noFill/>
        </p:spPr>
        <p:txBody>
          <a:bodyPr wrap="square" lIns="75438" tIns="37719" rIns="75438" bIns="37719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3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বিক্রমপুর অঞ্চলে</a:t>
            </a:r>
            <a:endParaRPr lang="en-US" sz="23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379806" y="3937000"/>
            <a:ext cx="1919748" cy="1333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38" tIns="37719" rIns="75438" bIns="37719"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06059" y="3746500"/>
            <a:ext cx="1408093" cy="641201"/>
          </a:xfrm>
          <a:prstGeom prst="rect">
            <a:avLst/>
          </a:prstGeom>
          <a:noFill/>
        </p:spPr>
        <p:txBody>
          <a:bodyPr wrap="none" lIns="75438" tIns="37719" rIns="75438" bIns="37719">
            <a:spAutoFit/>
          </a:bodyPr>
          <a:lstStyle/>
          <a:p>
            <a:pPr algn="ctr"/>
            <a:r>
              <a:rPr lang="bn-BD" sz="36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উপন্যাস-</a:t>
            </a:r>
            <a:endParaRPr lang="en-US" sz="36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49032" y="4127500"/>
            <a:ext cx="2062030" cy="1154163"/>
          </a:xfrm>
          <a:prstGeom prst="rect">
            <a:avLst/>
          </a:prstGeom>
          <a:noFill/>
        </p:spPr>
        <p:txBody>
          <a:bodyPr wrap="square" lIns="75438" tIns="37719" rIns="75438" bIns="37719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3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দিবারাত্রির কাব্য, পদ্মা নদীর মাঝি, পুতুলনাচের ইতিকথা </a:t>
            </a:r>
            <a:endParaRPr lang="en-US" sz="23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37400" y="2286000"/>
            <a:ext cx="1919748" cy="1333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38" tIns="37719" rIns="75438" bIns="37719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56129" y="2095500"/>
            <a:ext cx="823139" cy="641201"/>
          </a:xfrm>
          <a:prstGeom prst="rect">
            <a:avLst/>
          </a:prstGeom>
          <a:noFill/>
        </p:spPr>
        <p:txBody>
          <a:bodyPr wrap="none" lIns="75438" tIns="37719" rIns="75438" bIns="37719">
            <a:spAutoFit/>
          </a:bodyPr>
          <a:lstStyle/>
          <a:p>
            <a:pPr algn="ctr"/>
            <a:r>
              <a:rPr lang="bn-BD" sz="36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ছাত্র-</a:t>
            </a:r>
            <a:endParaRPr lang="en-US" sz="36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429" y="2603501"/>
            <a:ext cx="2062030" cy="795089"/>
          </a:xfrm>
          <a:prstGeom prst="rect">
            <a:avLst/>
          </a:prstGeom>
          <a:noFill/>
        </p:spPr>
        <p:txBody>
          <a:bodyPr wrap="square" lIns="75438" tIns="37719" rIns="75438" bIns="37719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3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তিনি বিজ্ঞানের ছাত্র ছিলেন </a:t>
            </a:r>
            <a:endParaRPr lang="en-US" sz="23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12429" y="3810000"/>
            <a:ext cx="1919748" cy="1333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38" tIns="37719" rIns="75438" bIns="37719"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24979" y="3619500"/>
            <a:ext cx="1635501" cy="641201"/>
          </a:xfrm>
          <a:prstGeom prst="rect">
            <a:avLst/>
          </a:prstGeom>
          <a:noFill/>
        </p:spPr>
        <p:txBody>
          <a:bodyPr wrap="none" lIns="75438" tIns="37719" rIns="75438" bIns="37719">
            <a:spAutoFit/>
          </a:bodyPr>
          <a:lstStyle/>
          <a:p>
            <a:pPr algn="ctr"/>
            <a:r>
              <a:rPr lang="bn-BD" sz="36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নিত্যসঙ্গী-</a:t>
            </a:r>
            <a:endParaRPr lang="en-US" sz="36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7457" y="4127501"/>
            <a:ext cx="2062030" cy="795089"/>
          </a:xfrm>
          <a:prstGeom prst="rect">
            <a:avLst/>
          </a:prstGeom>
          <a:noFill/>
        </p:spPr>
        <p:txBody>
          <a:bodyPr wrap="square" lIns="75438" tIns="37719" rIns="75438" bIns="37719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3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দারিদ্র্য ছিল তাঁর নিত্যসঙ্গী </a:t>
            </a:r>
            <a:endParaRPr lang="en-US" sz="23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74459" y="5143500"/>
            <a:ext cx="1919748" cy="1333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38" tIns="37719" rIns="75438" bIns="37719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860327" y="4953000"/>
            <a:ext cx="888865" cy="641201"/>
          </a:xfrm>
          <a:prstGeom prst="rect">
            <a:avLst/>
          </a:prstGeom>
          <a:solidFill>
            <a:srgbClr val="00B0F0"/>
          </a:solidFill>
        </p:spPr>
        <p:txBody>
          <a:bodyPr wrap="none" lIns="75438" tIns="37719" rIns="75438" bIns="37719">
            <a:spAutoFit/>
          </a:bodyPr>
          <a:lstStyle/>
          <a:p>
            <a:pPr algn="ctr"/>
            <a:r>
              <a:rPr lang="bn-BD" sz="36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মৃত্যু-</a:t>
            </a:r>
            <a:endParaRPr lang="en-US" sz="36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49488" y="5461001"/>
            <a:ext cx="2062030" cy="795089"/>
          </a:xfrm>
          <a:prstGeom prst="rect">
            <a:avLst/>
          </a:prstGeom>
          <a:noFill/>
        </p:spPr>
        <p:txBody>
          <a:bodyPr wrap="square" lIns="75438" tIns="37719" rIns="75438" bIns="37719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3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১৯৫৬ সালে কলকাতায় </a:t>
            </a:r>
            <a:endParaRPr lang="en-US" sz="23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935692" y="2794000"/>
            <a:ext cx="1437173" cy="165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38" tIns="37719" rIns="75438" bIns="37719" rtlCol="0" anchor="ctr"/>
          <a:lstStyle/>
          <a:p>
            <a:pPr algn="ctr"/>
            <a:r>
              <a:rPr lang="bn-BD" sz="23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রচনাবলী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0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500"/>
                            </p:stCondLst>
                            <p:childTnLst>
                              <p:par>
                                <p:cTn id="1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500"/>
                            </p:stCondLst>
                            <p:childTnLst>
                              <p:par>
                                <p:cTn id="1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6" grpId="0"/>
      <p:bldP spid="17" grpId="0" animBg="1"/>
      <p:bldP spid="18" grpId="0" animBg="1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6" grpId="0" animBg="1"/>
      <p:bldP spid="27" grpId="0"/>
      <p:bldP spid="28" grpId="0"/>
      <p:bldP spid="29" grpId="0" animBg="1"/>
      <p:bldP spid="30" grpId="0" animBg="1"/>
      <p:bldP spid="31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A48EDE73-9216-47FE-99E3-87E425552848}"/>
              </a:ext>
            </a:extLst>
          </p:cNvPr>
          <p:cNvSpPr/>
          <p:nvPr/>
        </p:nvSpPr>
        <p:spPr>
          <a:xfrm>
            <a:off x="1" y="0"/>
            <a:ext cx="11247437" cy="7061982"/>
          </a:xfrm>
          <a:prstGeom prst="frame">
            <a:avLst>
              <a:gd name="adj1" fmla="val 1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D2E3306E-BDB6-4FCA-9B6A-D1E3BCCAF812}"/>
              </a:ext>
            </a:extLst>
          </p:cNvPr>
          <p:cNvSpPr/>
          <p:nvPr/>
        </p:nvSpPr>
        <p:spPr>
          <a:xfrm>
            <a:off x="3185773" y="1070348"/>
            <a:ext cx="3573377" cy="111102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07038E-3241-4773-9519-05F0AFEA72FC}"/>
              </a:ext>
            </a:extLst>
          </p:cNvPr>
          <p:cNvSpPr txBox="1"/>
          <p:nvPr/>
        </p:nvSpPr>
        <p:spPr>
          <a:xfrm>
            <a:off x="1384093" y="2655356"/>
            <a:ext cx="8735425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১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মানিক বন্দ্যোপধ্যায় কত সালে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জন্মগ্রহণ করেন?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946F7B4-2ED1-403F-B575-B6A3BFF764EC}"/>
              </a:ext>
            </a:extLst>
          </p:cNvPr>
          <p:cNvSpPr txBox="1"/>
          <p:nvPr/>
        </p:nvSpPr>
        <p:spPr>
          <a:xfrm>
            <a:off x="1384094" y="3252114"/>
            <a:ext cx="8735424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২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মানিক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বন্দ্যোপধ্যায় কোন বিষয়ের ছাত্র ছিলেন?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CADDC88-7A16-4788-B1E3-8C2789C56137}"/>
              </a:ext>
            </a:extLst>
          </p:cNvPr>
          <p:cNvSpPr txBox="1"/>
          <p:nvPr/>
        </p:nvSpPr>
        <p:spPr>
          <a:xfrm>
            <a:off x="1384094" y="3860854"/>
            <a:ext cx="8887825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‘হলুদ পোড়া’ </a:t>
            </a:r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ধরনের রচনা?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4092" y="4469594"/>
            <a:ext cx="8735425" cy="5847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   ৪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‘মাঝির ছেলে’ </a:t>
            </a:r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ধরনের রচনা?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2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75518" y="1397272"/>
            <a:ext cx="2502555" cy="12039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উদ্‌ভ্রান্ত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81128" y="1397272"/>
            <a:ext cx="3881485" cy="120396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বিহ্বল, দিশেহারা, হতজ্ঞান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03793" y="3451859"/>
            <a:ext cx="2502555" cy="12039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খাপছাড়া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25710" y="3124200"/>
            <a:ext cx="3881485" cy="120396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বেমানান, উদ্ভট, অসংলগ্ন, এলোমেলো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18997" y="5044439"/>
            <a:ext cx="2502555" cy="120396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শ্রাদ্ধ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47718" y="4655819"/>
            <a:ext cx="3881485" cy="2031583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 ব্যক্তির আত্মার শান্তির জন্য শ্রদ্ধা নিবেদনের হিন্দু আচার বা শাস্ত্রীয় অনুষ্ঠান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73" y="1121523"/>
            <a:ext cx="3358147" cy="17554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536" y="3124200"/>
            <a:ext cx="3358147" cy="16730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536" y="5044439"/>
            <a:ext cx="3358147" cy="16429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25665" y="20782"/>
            <a:ext cx="3845183" cy="892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10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253</TotalTime>
  <Words>302</Words>
  <Application>Microsoft Office PowerPoint</Application>
  <PresentationFormat>Custom</PresentationFormat>
  <Paragraphs>62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EliteBook</dc:creator>
  <cp:lastModifiedBy>EliteBook</cp:lastModifiedBy>
  <cp:revision>28</cp:revision>
  <dcterms:created xsi:type="dcterms:W3CDTF">2006-08-16T00:00:00Z</dcterms:created>
  <dcterms:modified xsi:type="dcterms:W3CDTF">2020-06-20T07:19:37Z</dcterms:modified>
</cp:coreProperties>
</file>