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321" r:id="rId3"/>
    <p:sldId id="345" r:id="rId4"/>
    <p:sldId id="320" r:id="rId5"/>
    <p:sldId id="273" r:id="rId6"/>
    <p:sldId id="352" r:id="rId7"/>
    <p:sldId id="362" r:id="rId8"/>
    <p:sldId id="329" r:id="rId9"/>
    <p:sldId id="323" r:id="rId10"/>
    <p:sldId id="338" r:id="rId11"/>
    <p:sldId id="349" r:id="rId12"/>
    <p:sldId id="355" r:id="rId13"/>
    <p:sldId id="344" r:id="rId14"/>
    <p:sldId id="267" r:id="rId15"/>
    <p:sldId id="360" r:id="rId16"/>
    <p:sldId id="310" r:id="rId17"/>
    <p:sldId id="359" r:id="rId18"/>
    <p:sldId id="358" r:id="rId19"/>
    <p:sldId id="269" r:id="rId20"/>
    <p:sldId id="353" r:id="rId21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95" autoAdjust="0"/>
  </p:normalViewPr>
  <p:slideViewPr>
    <p:cSldViewPr>
      <p:cViewPr varScale="1">
        <p:scale>
          <a:sx n="65" d="100"/>
          <a:sy n="65" d="100"/>
        </p:scale>
        <p:origin x="-1152" y="-9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C4288-1D69-4E45-81D4-ED01FCCB99CE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A8BD5-22B2-4142-A1E5-DC961F2E5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92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ছবিটির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এটিই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82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লোকগুলোকে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চিনো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32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dirty="0" smtClean="0"/>
              <a:t> </a:t>
            </a:r>
            <a:r>
              <a:rPr lang="en-US" dirty="0" err="1" smtClean="0"/>
              <a:t>কী-বোর্</a:t>
            </a:r>
            <a:r>
              <a:rPr lang="en-US" baseline="0" dirty="0" err="1" smtClean="0"/>
              <a:t>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ট্রিগার-এর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অক্ষরগুলোতে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সরাসরি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অক্ষরগুলো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মনিটরে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প্রিন্ট</a:t>
            </a:r>
            <a:r>
              <a:rPr lang="en-US" baseline="0" dirty="0" smtClean="0"/>
              <a:t>-এ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প্রিন্ট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পরিচালনা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72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সবচেয়ে</a:t>
            </a:r>
            <a:r>
              <a:rPr lang="en-US" dirty="0" smtClean="0"/>
              <a:t> </a:t>
            </a:r>
            <a:r>
              <a:rPr lang="en-US" dirty="0" err="1" smtClean="0"/>
              <a:t>জনপ্রিয়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50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95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ক্যামেরা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টিভি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স্মার্টফোন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00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55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55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69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82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6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06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6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কম্পিউটার</a:t>
            </a:r>
            <a:r>
              <a:rPr lang="en-US" dirty="0" smtClean="0"/>
              <a:t>/</a:t>
            </a:r>
            <a:r>
              <a:rPr lang="en-US" dirty="0" err="1" smtClean="0"/>
              <a:t>ল্যাপটপ</a:t>
            </a:r>
            <a:r>
              <a:rPr lang="en-US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পরিচালনা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4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 smtClean="0">
                <a:effectLst/>
              </a:rPr>
              <a:t>প্রথম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মাইক্রোপ্রসেসরের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ট্রানজিস্টরের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সংখ্যা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কত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ছিল</a:t>
            </a:r>
            <a:r>
              <a:rPr lang="en-US" b="0" baseline="0" dirty="0" smtClean="0">
                <a:effectLst/>
              </a:rPr>
              <a:t>? </a:t>
            </a:r>
            <a:r>
              <a:rPr lang="en-US" b="0" baseline="0" dirty="0" err="1" smtClean="0">
                <a:effectLst/>
              </a:rPr>
              <a:t>বর্তমানে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কোর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আই</a:t>
            </a:r>
            <a:r>
              <a:rPr lang="en-US" b="0" baseline="0" dirty="0" smtClean="0">
                <a:effectLst/>
              </a:rPr>
              <a:t>  </a:t>
            </a:r>
            <a:r>
              <a:rPr lang="en-US" b="0" baseline="0" dirty="0" err="1" smtClean="0">
                <a:effectLst/>
              </a:rPr>
              <a:t>সেভেন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প্রসেসরের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ট্রানজিস্টরের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সংখ্যা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কত</a:t>
            </a:r>
            <a:r>
              <a:rPr lang="en-US" b="0" baseline="0" dirty="0" smtClean="0">
                <a:effectLst/>
              </a:rPr>
              <a:t>?  </a:t>
            </a:r>
            <a:r>
              <a:rPr lang="en-US" b="0" baseline="0" dirty="0" err="1" smtClean="0">
                <a:effectLst/>
              </a:rPr>
              <a:t>তোমরা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কি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সবচেয়ে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ছোট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মাইক্রোপ্রসেসর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দেখেছ</a:t>
            </a:r>
            <a:r>
              <a:rPr lang="en-US" b="0" baseline="0" smtClean="0">
                <a:effectLst/>
              </a:rPr>
              <a:t>?</a:t>
            </a: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12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সবকিছু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পরিচালনা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?  </a:t>
            </a:r>
            <a:r>
              <a:rPr lang="en-US" dirty="0" err="1" smtClean="0"/>
              <a:t>কম্পিউটারের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ইনপুট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আউটপুট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যন্ত্রের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মধ্যে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যন্ত্রটি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সমন্বয়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সাধন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36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ইউনিটের</a:t>
            </a:r>
            <a:r>
              <a:rPr lang="en-US" sz="1200" b="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effectLst/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1200" b="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effectLst/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1200" b="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effectLst/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1200" b="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="0" baseline="0" dirty="0" smtClean="0">
                <a:effectLst/>
                <a:latin typeface="NikoshBAN" pitchFamily="2" charset="0"/>
                <a:cs typeface="NikoshBAN" pitchFamily="2" charset="0"/>
              </a:rPr>
              <a:t>?  </a:t>
            </a:r>
            <a:r>
              <a:rPr lang="en-US" sz="1200" b="0" baseline="0" dirty="0" err="1" smtClean="0">
                <a:effectLst/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1200" b="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effectLst/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1200" b="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effectLst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1200" b="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b="0" baseline="0" dirty="0" smtClean="0">
                <a:effectLst/>
                <a:latin typeface="NikoshBAN" pitchFamily="2" charset="0"/>
                <a:cs typeface="NikoshBAN" pitchFamily="2" charset="0"/>
              </a:rPr>
              <a:t>?</a:t>
            </a:r>
            <a:endParaRPr lang="en-US" sz="1200" b="0" dirty="0" smtClean="0">
              <a:effectLst/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4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2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22128" y="88059"/>
            <a:ext cx="10710102" cy="6688132"/>
          </a:xfrm>
          <a:prstGeom prst="rect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055" y="780782"/>
            <a:ext cx="5000545" cy="380744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39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0600" y="4988004"/>
            <a:ext cx="8754046" cy="1107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spc="-3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1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010" y="1598688"/>
            <a:ext cx="4482790" cy="3485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533400" y="5313633"/>
            <a:ext cx="9906000" cy="131576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ইন্টেল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৪০০৪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33600" y="494723"/>
            <a:ext cx="6705600" cy="7504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মাইক্রোপ্রসেসরের</a:t>
            </a:r>
            <a:r>
              <a:rPr lang="en-US" sz="4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4000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2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39290"/>
            <a:ext cx="2559036" cy="271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04800" y="4903790"/>
            <a:ext cx="2559036" cy="5397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মাসাতোশি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শিমা</a:t>
            </a:r>
            <a:endParaRPr lang="en-US" sz="3200" dirty="0">
              <a:ln>
                <a:solidFill>
                  <a:schemeClr val="accent6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1855" y="4876800"/>
            <a:ext cx="2424545" cy="5397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ফেডরিকো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ফাগিন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53768"/>
            <a:ext cx="2424545" cy="2703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5746072" y="4876800"/>
            <a:ext cx="2145427" cy="5397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স্ট্যান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মেজর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9" t="4134" r="12801"/>
          <a:stretch/>
        </p:blipFill>
        <p:spPr>
          <a:xfrm>
            <a:off x="5611090" y="2057400"/>
            <a:ext cx="2438400" cy="2715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8"/>
          <a:stretch/>
        </p:blipFill>
        <p:spPr>
          <a:xfrm>
            <a:off x="8229600" y="2057400"/>
            <a:ext cx="2400891" cy="273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8413072" y="4876800"/>
            <a:ext cx="2145427" cy="5397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72418" y="494723"/>
            <a:ext cx="4751765" cy="7504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মাইক্রোপ্রসেসরের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উদ্ভাবক</a:t>
            </a:r>
            <a:endParaRPr lang="en-US" sz="4000" dirty="0">
              <a:ln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9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14400"/>
            <a:ext cx="4371832" cy="342900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5619909" y="4534873"/>
            <a:ext cx="272368" cy="2820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t="5571" r="27196" b="5169"/>
          <a:stretch/>
        </p:blipFill>
        <p:spPr>
          <a:xfrm>
            <a:off x="8420100" y="914400"/>
            <a:ext cx="1596737" cy="2964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5238"/>
          <a:stretch/>
        </p:blipFill>
        <p:spPr>
          <a:xfrm>
            <a:off x="7524407" y="4329944"/>
            <a:ext cx="2895600" cy="15374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42057" y="4737531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97760" y="4741423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53464" y="4723018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3726" y="4180724"/>
            <a:ext cx="831273" cy="5518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31132" y="4179327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88403" y="4179327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34094" y="4185657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97761" y="4179327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53465" y="4179327"/>
            <a:ext cx="711730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54190" y="5300355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73849" y="4732584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27503" y="4737530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86354" y="4741423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1800" y="5299627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34744" y="5299628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86353" y="5295735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42056" y="5299629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7759" y="5290063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6520753" y="2292597"/>
            <a:ext cx="2158787" cy="2040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453950" y="1249681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92150" y="1249681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F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7101840" y="1828801"/>
            <a:ext cx="1417320" cy="3186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539550" y="1254587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00253" y="1249680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334502" y="2008792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G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200253" y="2026979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00253" y="2710773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453950" y="2010737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53610" y="2695534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39549" y="2026978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H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453948" y="2679292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539550" y="2710774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b="5741"/>
          <a:stretch/>
        </p:blipFill>
        <p:spPr>
          <a:xfrm>
            <a:off x="333454" y="2343228"/>
            <a:ext cx="2562146" cy="2423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838201" y="4040547"/>
            <a:ext cx="1523999" cy="13696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2757055" y="914400"/>
            <a:ext cx="556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305800" y="914400"/>
            <a:ext cx="228600" cy="8514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2362200" y="905765"/>
            <a:ext cx="396240" cy="22329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990600" y="4129643"/>
            <a:ext cx="1231232" cy="11575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A F J 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 G L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E B 6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114800" y="228600"/>
            <a:ext cx="2604547" cy="5767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প্রসেসর-এর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2835" y="2511092"/>
            <a:ext cx="1447800" cy="628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101840" y="1524000"/>
            <a:ext cx="1417320" cy="3048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465194" y="4180724"/>
            <a:ext cx="688205" cy="583791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65194" y="4766228"/>
            <a:ext cx="687003" cy="5242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466397" y="5299629"/>
            <a:ext cx="6870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1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20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20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64 -0.03468 L 0.12746 -0.15306 C 0.14598 -0.16994 0.20168 -0.25595 0.22411 -0.28763 C 0.24653 -0.3193 0.26549 -0.32601 0.26245 -0.34265 C 0.25941 -0.3593 0.2283 -0.37572 0.20559 -0.38705 C 0.18288 -0.39838 0.14844 -0.40786 0.12616 -0.4104 C 0.10388 -0.41294 0.05136 -0.39375 0.07191 -0.40184 L 0.24928 -0.45895 L 0.22932 -0.54774 L 0.20429 -0.54982 L 0.07987 -0.54774 L 0.02952 -0.54566 L -0.01056 -0.5526 L -0.27199 -0.54982 L -0.31163 -0.23907 L -0.3232 -0.24601 " pathEditMode="relative" rAng="0" ptsTypes="FfaaaaFAAAAAAAAF">
                                      <p:cBhvr>
                                        <p:cTn id="88" dur="3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7" y="-25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5" grpId="0" animBg="1"/>
      <p:bldP spid="31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6" grpId="0" animBg="1"/>
      <p:bldP spid="37" grpId="0" animBg="1"/>
      <p:bldP spid="44" grpId="0" animBg="1"/>
      <p:bldP spid="45" grpId="0" animBg="1"/>
      <p:bldP spid="29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67957" y="1676400"/>
            <a:ext cx="1316182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A=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2717" y="2700120"/>
            <a:ext cx="1316182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B=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7957" y="3690720"/>
            <a:ext cx="1316182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?=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7957" y="4691039"/>
            <a:ext cx="1316182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,=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2339" y="1686119"/>
            <a:ext cx="335486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01000001</a:t>
            </a:r>
            <a:endParaRPr lang="en-US" sz="4000" b="1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2339" y="2623920"/>
            <a:ext cx="335486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01000010</a:t>
            </a:r>
            <a:endParaRPr lang="en-US" sz="40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2339" y="3690720"/>
            <a:ext cx="335486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00111111</a:t>
            </a:r>
            <a:endParaRPr lang="en-US" sz="4000" b="1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2339" y="4681320"/>
            <a:ext cx="335486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00101100</a:t>
            </a:r>
            <a:endParaRPr lang="en-US" sz="4000" b="1" dirty="0">
              <a:ln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540048"/>
            <a:ext cx="9067800" cy="8015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ASCII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বিটের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endParaRPr lang="en-US" sz="44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0" y="5627007"/>
            <a:ext cx="8001000" cy="8015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Unicode</a:t>
            </a:r>
            <a:endParaRPr lang="en-US" sz="44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2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50404" y="667040"/>
            <a:ext cx="3657600" cy="914007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092880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201385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9085"/>
            <a:ext cx="2286000" cy="1903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7" y="261261"/>
            <a:ext cx="2286000" cy="19035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1386" y="5410200"/>
            <a:ext cx="10551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জানামতে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spc="150" dirty="0">
              <a:ln w="11430">
                <a:solidFill>
                  <a:sysClr val="windowText" lastClr="000000"/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3" y="2590801"/>
            <a:ext cx="3570517" cy="280826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85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7714" y="572869"/>
            <a:ext cx="49221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bn-BD" sz="4400" b="1" spc="150" dirty="0">
              <a:ln w="11430">
                <a:solidFill>
                  <a:sysClr val="windowText" lastClr="000000"/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3033712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3" r="25627"/>
          <a:stretch/>
        </p:blipFill>
        <p:spPr>
          <a:xfrm>
            <a:off x="8173752" y="1273165"/>
            <a:ext cx="2182055" cy="4293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" b="12209"/>
          <a:stretch/>
        </p:blipFill>
        <p:spPr>
          <a:xfrm>
            <a:off x="4267200" y="2118976"/>
            <a:ext cx="3252851" cy="260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0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43000" y="2424119"/>
            <a:ext cx="320363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২টি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8156" y="1617076"/>
            <a:ext cx="8473044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43000" y="3239869"/>
            <a:ext cx="320363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৪টি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246915" y="2421143"/>
            <a:ext cx="335428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895600" y="157970"/>
            <a:ext cx="3235569" cy="61508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143000"/>
            <a:ext cx="10820400" cy="0"/>
          </a:xfrm>
          <a:prstGeom prst="line">
            <a:avLst/>
          </a:prstGeom>
          <a:ln w="3175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261325" y="3239869"/>
            <a:ext cx="333987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51475" y="5065931"/>
            <a:ext cx="318198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1200 </a:t>
            </a:r>
            <a:r>
              <a:rPr lang="en-US" sz="36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28155" y="4267200"/>
            <a:ext cx="8473045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4004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1143000" y="5874841"/>
            <a:ext cx="320363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2300 </a:t>
            </a:r>
            <a:r>
              <a:rPr lang="en-US" sz="36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261326" y="5830669"/>
            <a:ext cx="332523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 3300 </a:t>
            </a:r>
            <a:r>
              <a:rPr lang="en-US" sz="36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261326" y="5065931"/>
            <a:ext cx="332523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1300 </a:t>
            </a:r>
            <a:r>
              <a:rPr lang="en-US" sz="36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14289" r="5333" b="35962"/>
          <a:stretch/>
        </p:blipFill>
        <p:spPr>
          <a:xfrm>
            <a:off x="7368152" y="200578"/>
            <a:ext cx="3223648" cy="6520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11487" r="4294" b="32493"/>
          <a:stretch/>
        </p:blipFill>
        <p:spPr>
          <a:xfrm>
            <a:off x="7358213" y="228600"/>
            <a:ext cx="3223648" cy="6240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5384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015804" y="1973170"/>
            <a:ext cx="393020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0111111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5804" y="1317425"/>
            <a:ext cx="903983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ASCII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015804" y="2651502"/>
            <a:ext cx="393020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0101100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208516" y="1970194"/>
            <a:ext cx="384988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01000001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429000" y="158530"/>
            <a:ext cx="3235569" cy="74425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143000"/>
            <a:ext cx="10820400" cy="0"/>
          </a:xfrm>
          <a:prstGeom prst="line">
            <a:avLst/>
          </a:prstGeom>
          <a:ln w="6350" cap="rnd" cmpd="dbl">
            <a:solidFill>
              <a:srgbClr val="0039FF">
                <a:alpha val="85000"/>
              </a:srgb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222925" y="2651502"/>
            <a:ext cx="383271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1000010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015805" y="5401748"/>
            <a:ext cx="393019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i ও ii  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5804" y="3351510"/>
            <a:ext cx="903983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প্রসেসর-এর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222925" y="6060123"/>
            <a:ext cx="383271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015805" y="6083678"/>
            <a:ext cx="393019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 ও iii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222925" y="5401748"/>
            <a:ext cx="383271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15804" y="4068307"/>
            <a:ext cx="327660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73406" y="4068307"/>
            <a:ext cx="245015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40406" y="4068306"/>
            <a:ext cx="271523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2009" r="5249" b="41073"/>
          <a:stretch/>
        </p:blipFill>
        <p:spPr>
          <a:xfrm>
            <a:off x="6963506" y="228600"/>
            <a:ext cx="3265375" cy="696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9986" r="4878" b="29301"/>
          <a:stretch/>
        </p:blipFill>
        <p:spPr>
          <a:xfrm>
            <a:off x="6886687" y="216977"/>
            <a:ext cx="3575685" cy="743918"/>
          </a:xfrm>
          <a:prstGeom prst="rect">
            <a:avLst/>
          </a:prstGeom>
          <a:ln>
            <a:solidFill>
              <a:srgbClr val="0039FF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015805" y="4732109"/>
            <a:ext cx="903983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 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4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72258"/>
            <a:ext cx="2763898" cy="830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43000" y="1305580"/>
            <a:ext cx="115929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Chip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305579"/>
            <a:ext cx="69762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1305580"/>
            <a:ext cx="540404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Arithmetic and Logic Unit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73131" y="1305580"/>
            <a:ext cx="270266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Control Unit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6800" y="3505200"/>
            <a:ext cx="8905002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IC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(Chip)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1591953" y="3925669"/>
            <a:ext cx="795121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IC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ইন্টিগ্রেটেড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3207" y="2209800"/>
            <a:ext cx="362599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Register Memory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31949" y="2209799"/>
            <a:ext cx="231185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ASCII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96200" y="2207623"/>
            <a:ext cx="180049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Unicode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447799" y="3506450"/>
            <a:ext cx="8229599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যৌক্তিক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সিদ্ধান্তমূলক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chemeClr val="tx1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flipH="1">
            <a:off x="1447799" y="3362742"/>
            <a:ext cx="8229599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নিয়ন্ত্রক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নির্দেশের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flipH="1">
            <a:off x="1371600" y="3286542"/>
            <a:ext cx="8229599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প্রক্রিয়াকরণ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7030A0"/>
                </a:solidFill>
              </a:ln>
              <a:solidFill>
                <a:srgbClr val="0070C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flipH="1">
            <a:off x="1143001" y="3582650"/>
            <a:ext cx="8762999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ASCII ( American Standard Code for Information Interchange) </a:t>
            </a:r>
            <a:endParaRPr lang="en-US" sz="4400" dirty="0">
              <a:ln>
                <a:solidFill>
                  <a:srgbClr val="7030A0"/>
                </a:solidFill>
              </a:ln>
              <a:solidFill>
                <a:srgbClr val="0070C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 flipH="1">
            <a:off x="1959787" y="3506450"/>
            <a:ext cx="7053223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সর্বাপেক্ষা</a:t>
            </a:r>
            <a:r>
              <a:rPr lang="en-US" sz="4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4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Unicode ।</a:t>
            </a:r>
            <a:r>
              <a:rPr lang="en-US" sz="4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2" grpId="0" animBg="1"/>
      <p:bldP spid="13" grpId="0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3" y="653514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0574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7" y="152400"/>
            <a:ext cx="745672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0" y="304800"/>
            <a:ext cx="197358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19" y="304800"/>
            <a:ext cx="1973581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581400"/>
            <a:ext cx="3886200" cy="2919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57844" y="2667000"/>
            <a:ext cx="10510155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54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54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</a:t>
            </a:r>
            <a:r>
              <a:rPr lang="en-US" sz="54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স্বরূপ</a:t>
            </a:r>
            <a:r>
              <a:rPr lang="en-US" sz="54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54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54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spc="-15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9155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 smtClean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53147" y="3124200"/>
            <a:ext cx="5267253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৭ম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: ১৪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50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4585" y="525488"/>
            <a:ext cx="4495800" cy="693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5400" b="1" spc="150" dirty="0" smtClean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rgbClr val="002060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4156" y="532317"/>
            <a:ext cx="3583874" cy="76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9" name="Picture 8" descr="7.jpg"/>
          <p:cNvPicPr>
            <a:picLocks noChangeAspect="1"/>
          </p:cNvPicPr>
          <p:nvPr/>
        </p:nvPicPr>
        <p:blipFill rotWithShape="1">
          <a:blip r:embed="rId3"/>
          <a:srcRect t="-2" r="-180" b="1990"/>
          <a:stretch/>
        </p:blipFill>
        <p:spPr>
          <a:xfrm>
            <a:off x="7162800" y="1195212"/>
            <a:ext cx="1525954" cy="185278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029200" y="614065"/>
            <a:ext cx="0" cy="5634335"/>
          </a:xfrm>
          <a:prstGeom prst="line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52" y="1752600"/>
            <a:ext cx="2748685" cy="2743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35406" y="4876800"/>
            <a:ext cx="54864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মর্তুজার রহমান সবুজ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গোলমুন্ডা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নীলফামারী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16493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802" y="4022228"/>
            <a:ext cx="7848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3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spc="-3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-3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spc="-300" dirty="0">
              <a:ln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00" y="689429"/>
            <a:ext cx="4629603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03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0"/>
          <a:stretch/>
        </p:blipFill>
        <p:spPr>
          <a:xfrm>
            <a:off x="4200551" y="629317"/>
            <a:ext cx="3257497" cy="3826570"/>
          </a:xfrm>
          <a:prstGeom prst="rect">
            <a:avLst/>
          </a:prstGeom>
          <a:ln w="76200" cap="sq">
            <a:solidFill>
              <a:srgbClr val="0039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609600" y="5341203"/>
            <a:ext cx="982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8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48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8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8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8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8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61703" y="5334000"/>
            <a:ext cx="3178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5324601" y="644679"/>
            <a:ext cx="944628" cy="45675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2694" r="11232" b="5555"/>
          <a:stretch/>
        </p:blipFill>
        <p:spPr>
          <a:xfrm flipH="1">
            <a:off x="3566506" y="533400"/>
            <a:ext cx="4495800" cy="43998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457200" y="5402759"/>
            <a:ext cx="1013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4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ইউনিটের</a:t>
            </a:r>
            <a:r>
              <a:rPr lang="en-US" sz="44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4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4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4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0"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61703" y="5341203"/>
            <a:ext cx="3178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55970" y="949568"/>
            <a:ext cx="1383030" cy="133643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9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2" grpId="0" animBg="1"/>
      <p:bldP spid="2" grpId="1" animBg="1"/>
      <p:bldP spid="9" grpId="0"/>
      <p:bldP spid="9" grpId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9618159">
            <a:off x="-198870" y="1357460"/>
            <a:ext cx="4373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b="1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4400" b="1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2333" y="306050"/>
            <a:ext cx="31728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bn-BD" sz="88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72" y="1981200"/>
            <a:ext cx="5299528" cy="34534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956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52400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981200"/>
            <a:ext cx="10134600" cy="426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0653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85800"/>
            <a:ext cx="5867400" cy="430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990600" y="5359818"/>
            <a:ext cx="9074727" cy="8012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ল্যাপটপের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সবকিছু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6841" y="5294772"/>
            <a:ext cx="3498035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88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7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59531" y="3810000"/>
            <a:ext cx="2827497" cy="6623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ইন্টিগ্রেটেড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15" y="990490"/>
            <a:ext cx="2841188" cy="27016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45" y="990490"/>
            <a:ext cx="2790296" cy="270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2" b="12311"/>
          <a:stretch/>
        </p:blipFill>
        <p:spPr>
          <a:xfrm>
            <a:off x="4059531" y="990490"/>
            <a:ext cx="2827497" cy="27016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728562" y="3810000"/>
            <a:ext cx="282004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ট্রানজিস্টার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65345" y="3834112"/>
            <a:ext cx="2790296" cy="6382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74424" y="228600"/>
            <a:ext cx="7333798" cy="6021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5" b="11828"/>
          <a:stretch/>
        </p:blipFill>
        <p:spPr>
          <a:xfrm>
            <a:off x="728562" y="4572000"/>
            <a:ext cx="2570357" cy="2086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46956" y="4739148"/>
            <a:ext cx="4724400" cy="175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2300টি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সেভেন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227,00,00,000টি।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3298920" y="5002436"/>
            <a:ext cx="2130970" cy="1196529"/>
          </a:xfrm>
          <a:prstGeom prst="leftArrow">
            <a:avLst>
              <a:gd name="adj1" fmla="val 70374"/>
              <a:gd name="adj2" fmla="val 2560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ছোট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752600" y="5189982"/>
            <a:ext cx="1039091" cy="82981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6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1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20117058" flipV="1">
            <a:off x="5738962" y="1628358"/>
            <a:ext cx="2260301" cy="1232144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 flipV="1">
            <a:off x="2362198" y="1884218"/>
            <a:ext cx="2216727" cy="17318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V="1">
            <a:off x="6179127" y="3886200"/>
            <a:ext cx="1558636" cy="57832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9994888" flipV="1">
            <a:off x="3141970" y="3739288"/>
            <a:ext cx="1981200" cy="73072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/>
          <a:stretch/>
        </p:blipFill>
        <p:spPr>
          <a:xfrm>
            <a:off x="7565923" y="838200"/>
            <a:ext cx="2562946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10660" b="6620"/>
          <a:stretch/>
        </p:blipFill>
        <p:spPr>
          <a:xfrm rot="3710154" flipH="1">
            <a:off x="365870" y="760066"/>
            <a:ext cx="1989492" cy="1502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6" y="1778568"/>
            <a:ext cx="2854494" cy="21076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b="5741"/>
          <a:stretch/>
        </p:blipFill>
        <p:spPr>
          <a:xfrm>
            <a:off x="7343854" y="2571828"/>
            <a:ext cx="2562146" cy="2423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077057" y="4333650"/>
            <a:ext cx="1212963" cy="11596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191285" y="4480699"/>
            <a:ext cx="954572" cy="8602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‍Six\input\mn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"/>
          <a:stretch/>
        </p:blipFill>
        <p:spPr bwMode="auto">
          <a:xfrm>
            <a:off x="894465" y="2832385"/>
            <a:ext cx="2394426" cy="20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:\‍Six\input\mn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" t="6465" r="8521" b="29833"/>
          <a:stretch/>
        </p:blipFill>
        <p:spPr bwMode="auto">
          <a:xfrm>
            <a:off x="1100089" y="2996827"/>
            <a:ext cx="2064328" cy="130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62900" y="2644485"/>
            <a:ext cx="1316182" cy="742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03848" y="3131004"/>
            <a:ext cx="1259505" cy="105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4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4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4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381000"/>
            <a:ext cx="8229600" cy="7588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15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তিনটি</a:t>
            </a:r>
            <a:r>
              <a:rPr lang="en-US" sz="4400" b="1" spc="150" dirty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spc="150" dirty="0" err="1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ইউনিটের</a:t>
            </a:r>
            <a:r>
              <a:rPr lang="en-US" sz="4400" b="1" spc="150" dirty="0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spc="15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সমন্বয়ে</a:t>
            </a:r>
            <a:r>
              <a:rPr lang="en-US" sz="4400" b="1" spc="150" dirty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spc="15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প্রসেসর</a:t>
            </a:r>
            <a:r>
              <a:rPr lang="en-US" sz="4400" b="1" spc="150" dirty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spc="150" dirty="0" err="1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গঠিত</a:t>
            </a:r>
            <a:r>
              <a:rPr lang="en-US" sz="4400" b="1" spc="150" dirty="0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b="1" spc="150" dirty="0" err="1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হয়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760" y="5662201"/>
            <a:ext cx="3643195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5653548"/>
            <a:ext cx="2737186" cy="6623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1449" y="5633318"/>
            <a:ext cx="2488351" cy="6623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7" t="1991" r="15491" b="529"/>
          <a:stretch/>
        </p:blipFill>
        <p:spPr>
          <a:xfrm>
            <a:off x="3694471" y="1096296"/>
            <a:ext cx="3392129" cy="345916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905000" y="5164392"/>
            <a:ext cx="66806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</p:cNvCxnSpPr>
          <p:nvPr/>
        </p:nvCxnSpPr>
        <p:spPr>
          <a:xfrm>
            <a:off x="5390536" y="4555463"/>
            <a:ext cx="0" cy="63566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410200" y="5146008"/>
            <a:ext cx="1" cy="4780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934988" y="5160756"/>
            <a:ext cx="1" cy="4780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549148" y="5146008"/>
            <a:ext cx="1" cy="4780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35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6059</TotalTime>
  <Words>814</Words>
  <Application>Microsoft Office PowerPoint</Application>
  <PresentationFormat>Custom</PresentationFormat>
  <Paragraphs>183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Microsoft</cp:lastModifiedBy>
  <cp:revision>490</cp:revision>
  <dcterms:created xsi:type="dcterms:W3CDTF">2014-12-07T02:50:48Z</dcterms:created>
  <dcterms:modified xsi:type="dcterms:W3CDTF">2020-06-20T07:24:36Z</dcterms:modified>
</cp:coreProperties>
</file>