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1" r:id="rId4"/>
    <p:sldId id="256" r:id="rId5"/>
    <p:sldId id="266" r:id="rId6"/>
    <p:sldId id="269" r:id="rId7"/>
    <p:sldId id="263" r:id="rId8"/>
    <p:sldId id="268" r:id="rId9"/>
    <p:sldId id="273" r:id="rId10"/>
    <p:sldId id="264" r:id="rId11"/>
    <p:sldId id="267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32" autoAdjust="0"/>
  </p:normalViewPr>
  <p:slideViewPr>
    <p:cSldViewPr>
      <p:cViewPr>
        <p:scale>
          <a:sx n="59" d="100"/>
          <a:sy n="59" d="100"/>
        </p:scale>
        <p:origin x="-167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F573-6A5A-47B5-AA81-90C3AB38C275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3DE4-4343-4EBD-B91D-AA0183337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ছাত্রদের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প্রযুক্তির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এরপর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অনুযায়ী</a:t>
            </a:r>
            <a:r>
              <a:rPr lang="en-US" dirty="0" smtClean="0"/>
              <a:t> </a:t>
            </a:r>
            <a:r>
              <a:rPr lang="en-US" dirty="0" err="1" smtClean="0"/>
              <a:t>বিষয়বস্তু</a:t>
            </a:r>
            <a:r>
              <a:rPr lang="en-US" dirty="0" smtClean="0"/>
              <a:t> </a:t>
            </a:r>
            <a:r>
              <a:rPr lang="en-US" dirty="0" err="1" smtClean="0"/>
              <a:t>সাজানো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দ্বিমুখী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,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এড্রেস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নেটওয়ার্ক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ভার্চুয়াল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জগ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অনুযায়ী</a:t>
            </a:r>
            <a:r>
              <a:rPr lang="en-US" dirty="0" smtClean="0"/>
              <a:t> </a:t>
            </a:r>
            <a:r>
              <a:rPr lang="en-US" dirty="0" err="1" smtClean="0"/>
              <a:t>বিষয়বস্তু</a:t>
            </a:r>
            <a:r>
              <a:rPr lang="en-US" dirty="0" smtClean="0"/>
              <a:t> </a:t>
            </a:r>
            <a:r>
              <a:rPr lang="en-US" dirty="0" err="1" smtClean="0"/>
              <a:t>সাজানো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প্রত্যেক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দলনেতা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উপস্তাপন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4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4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6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83" y="5362162"/>
            <a:ext cx="1576137" cy="1511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06007" y="32129"/>
            <a:ext cx="1576137" cy="15118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009" y="0"/>
            <a:ext cx="1576137" cy="15118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139" y="5322012"/>
            <a:ext cx="1576137" cy="15118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891-F2FD-4AEA-846D-048B802795DA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155575" y="-21478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307975" y="-19954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20-Jun-20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3" t="20585" r="17369" b="57427"/>
          <a:stretch/>
        </p:blipFill>
        <p:spPr>
          <a:xfrm>
            <a:off x="1447800" y="1513306"/>
            <a:ext cx="5983706" cy="1507959"/>
          </a:xfrm>
          <a:prstGeom prst="rect">
            <a:avLst/>
          </a:prstGeom>
        </p:spPr>
      </p:pic>
      <p:pic>
        <p:nvPicPr>
          <p:cNvPr id="6" name="Picture 2" descr="http://gdb.voanews.com/D44DC523-D7BD-4BC2-8287-C6821BEE20B2_cx0_cy10_cw0_mw1024_s_n_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32" y="3021265"/>
            <a:ext cx="5267325" cy="2961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495800"/>
            <a:ext cx="7086600" cy="91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ভবিষ্যতে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আনবে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হয়?একটি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https://nostkorea.files.wordpress.com/2012/11/2012_11_ict_business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r="8122" b="11659"/>
          <a:stretch/>
        </p:blipFill>
        <p:spPr bwMode="auto">
          <a:xfrm>
            <a:off x="3097305" y="2133600"/>
            <a:ext cx="2949387" cy="205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6781800" cy="1828800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প্রয়োগে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ব্যবসায়ের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সুবিধাদি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মাধ্যমগুলো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4215825"/>
            <a:ext cx="4862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সফল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বিপণন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ব্যবস্থার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শর্ত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953000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কেনা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4929391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খ)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প্রচার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4035" y="5562600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গ)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দোকান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সাজানো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562600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ঘ)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হিসাব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Quad Arrow 8"/>
          <p:cNvSpPr/>
          <p:nvPr/>
        </p:nvSpPr>
        <p:spPr bwMode="auto">
          <a:xfrm rot="18857328">
            <a:off x="3673483" y="4871810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Quad Arrow 9"/>
          <p:cNvSpPr/>
          <p:nvPr/>
        </p:nvSpPr>
        <p:spPr bwMode="auto">
          <a:xfrm rot="18857328">
            <a:off x="3666188" y="5499349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Quad Arrow 10"/>
          <p:cNvSpPr/>
          <p:nvPr/>
        </p:nvSpPr>
        <p:spPr bwMode="auto">
          <a:xfrm rot="18857328">
            <a:off x="7382582" y="5475667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Half Frame 11"/>
          <p:cNvSpPr/>
          <p:nvPr/>
        </p:nvSpPr>
        <p:spPr bwMode="auto">
          <a:xfrm rot="13053893">
            <a:off x="7544870" y="4683228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88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5711371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14800"/>
            <a:ext cx="82296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ব্যবসায়ে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প্রযুক্তির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দৈনন্দিন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জীবনে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প্রভাব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বিস্তার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http://www.epnconsulting.eu/images/business-h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8194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43200"/>
            <a:ext cx="3775158" cy="251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4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181600" y="685800"/>
            <a:ext cx="3200400" cy="5486400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2090" y="541567"/>
            <a:ext cx="4343400" cy="5774866"/>
            <a:chOff x="568035" y="533400"/>
            <a:chExt cx="4343400" cy="5774866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7338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t>20-Jun-20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962891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৪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90" y="1905000"/>
            <a:ext cx="2438400" cy="243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3490" y="4648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মর্তুজার রহমান সবুজ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গোলমুন্ডা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98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239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দোকানে</a:t>
            </a:r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মালামালের</a:t>
            </a:r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পাশাপাশি</a:t>
            </a:r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হিসাব</a:t>
            </a:r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নিকাশের</a:t>
            </a:r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জন্য</a:t>
            </a:r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কি</a:t>
            </a:r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ব্যবহার</a:t>
            </a:r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করা</a:t>
            </a:r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হচ্ছে</a:t>
            </a:r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51" name="Picture 27" descr="http://2.bp.blogspot.com/-4HbVrrAsfhg/T5_wIb1zwUI/AAAAAAAAbt8/ETNMPFbEluo/s1600/9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562101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09601"/>
            <a:ext cx="7315200" cy="609600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2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32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382000" cy="1371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ব্যবসায়ে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তথ্য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ও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যোগাযোগ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প্রযুক্তির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গুরুত্ব</a:t>
            </a:r>
            <a:endParaRPr lang="en-US" sz="48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48000"/>
            <a:ext cx="4152810" cy="272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884238"/>
          </a:xfrm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048000"/>
            <a:ext cx="7620000" cy="31242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প্রয়োগে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ব্যবসায়ের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সুবিধাদি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;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প্রয়োগের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ফলে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বিপনন</a:t>
            </a:r>
            <a:r>
              <a:rPr lang="en-US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প্রচারে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যোগ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হওয়া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নতুন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মাত্রাগুলো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;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বিপণন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ব্যাবস্থা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mtClean="0">
                <a:latin typeface="Nikosh" pitchFamily="2" charset="0"/>
                <a:cs typeface="Nikosh" pitchFamily="2" charset="0"/>
              </a:rPr>
              <a:t>;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b="1" spc="50" dirty="0">
              <a:ln w="11430"/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20-Jun-20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প্রয়োগে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ব্যবসায়ের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সুবিধাদি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pic>
        <p:nvPicPr>
          <p:cNvPr id="1026" name="Picture 2" descr="http://www.shiresystems.co.uk/downloads/overviews/stock/Shire%20Stock%20Control%20for%20animation/Stock%20Control%20BMP%27s/Stock-Grid-View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9626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667375"/>
            <a:ext cx="800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" pitchFamily="2" charset="0"/>
                <a:cs typeface="Nikosh" pitchFamily="2" charset="0"/>
              </a:rPr>
              <a:t>সফটওয়্যার ব্যবহার করে মজুদের হালনাগাদ তথ্য সহজে ও দ্রুততার সাথে পাওয়া যায়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8" name="Picture 4" descr="http://www.orientalgmt.com/images/Strategic-Management-oriental-garment-thailand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67589"/>
            <a:ext cx="5962650" cy="429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9165" y="5667375"/>
            <a:ext cx="3927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ব্যবস্থাপনায়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0" y="1371599"/>
            <a:ext cx="5942596" cy="4295775"/>
            <a:chOff x="1676400" y="1371599"/>
            <a:chExt cx="5942596" cy="4295775"/>
          </a:xfrm>
        </p:grpSpPr>
        <p:pic>
          <p:nvPicPr>
            <p:cNvPr id="1030" name="Picture 6" descr="http://www.brownsound.com/images/thennow/modern_intercom_system1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71599"/>
              <a:ext cx="2805113" cy="429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.guim.co.uk/static/w-620/h--/q-95/sys-images/Guardian/Pix/pictures/2013/2/26/1361877218789/Email-inbox-00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623" y="1371600"/>
              <a:ext cx="3149373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upload.wikimedia.org/wikipedia/commons/4/40/Erdfunkstelle_Raisting_2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53" t="22216" r="14848" b="7310"/>
            <a:stretch/>
          </p:blipFill>
          <p:spPr bwMode="auto">
            <a:xfrm>
              <a:off x="4469622" y="4000500"/>
              <a:ext cx="3149373" cy="1666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298472" y="5690436"/>
            <a:ext cx="6718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থাকে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76401" y="1363579"/>
            <a:ext cx="5962647" cy="4303796"/>
            <a:chOff x="1676401" y="1363579"/>
            <a:chExt cx="5962647" cy="4303796"/>
          </a:xfrm>
        </p:grpSpPr>
        <p:pic>
          <p:nvPicPr>
            <p:cNvPr id="1036" name="Picture 12" descr="http://previews.123rf.com/images/expertm1973/expertm19731105/expertm1973110500006/9449291-isolated-children-s-abacus-with-color-and-digital-elements-concept-of-correct-calculatio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1" y="1363579"/>
              <a:ext cx="3176836" cy="430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image.startket.com/39207/25172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320" y="4267199"/>
              <a:ext cx="27336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www.propertymetrics.com/wp-content/uploads/2014/09/Correct-NPV-in-Excel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237" y="1363579"/>
              <a:ext cx="2785811" cy="2903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686785" y="5690436"/>
            <a:ext cx="5960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হিসাব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বিকল্প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নেই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AutoShape 18" descr="http://marketing.midwestmarketingllc.com/Portals/167088/images/marketing%20rapid%20city2.jpg"/>
          <p:cNvSpPr>
            <a:spLocks noChangeAspect="1" noChangeArrowheads="1"/>
          </p:cNvSpPr>
          <p:nvPr/>
        </p:nvSpPr>
        <p:spPr bwMode="auto">
          <a:xfrm>
            <a:off x="155575" y="-1995488"/>
            <a:ext cx="59626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65" y="1354053"/>
            <a:ext cx="615548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87610" y="5713755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বিপণনে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71532" y="1354052"/>
            <a:ext cx="6167518" cy="4305299"/>
            <a:chOff x="1471532" y="1354052"/>
            <a:chExt cx="6167518" cy="4305299"/>
          </a:xfrm>
        </p:grpSpPr>
        <p:pic>
          <p:nvPicPr>
            <p:cNvPr id="1045" name="Picture 21" descr="http://www.epos.co.uk/images/bm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162" y="1354053"/>
              <a:ext cx="2858791" cy="2303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7" name="Picture 23" descr="http://blog.ruggedandmobile.com/wp-content/uploads/2011/06/epos-bip-1300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954" y="1354052"/>
              <a:ext cx="3290096" cy="4305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9" name="Picture 25" descr="http://www.sacs-uk.com/assets/images/apxsmall2_copy.gif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532" y="3657598"/>
              <a:ext cx="2877421" cy="2001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731428" y="5690435"/>
            <a:ext cx="7765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বিক্রয়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ব্যবস্থাপনা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হিসাবে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সফল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90163" y="1354053"/>
            <a:ext cx="6074836" cy="4305298"/>
            <a:chOff x="1490163" y="1354053"/>
            <a:chExt cx="6074836" cy="4305298"/>
          </a:xfrm>
        </p:grpSpPr>
        <p:pic>
          <p:nvPicPr>
            <p:cNvPr id="1053" name="Picture 29" descr="http://www.psdgraphics.com/file/psd-credit-card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004" y="1371601"/>
              <a:ext cx="3141995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" name="Picture 31" descr="http://www.paymentscardsandmobile.com/wp-content/uploads/2013/10/chip-pin-debit-card.jpe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741" y="1354053"/>
              <a:ext cx="2846263" cy="200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1" name="Picture 27" descr="http://www.politicalcampaigningtips.com/wp-content/uploads/2014/08/Check-signed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163" y="3354304"/>
              <a:ext cx="3066374" cy="2305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7" name="Picture 33" descr="Image result for Credit C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809" y="3825036"/>
              <a:ext cx="2733675" cy="1834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1728496" y="5697713"/>
            <a:ext cx="5771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সাহায্যে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মূল্য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সংগ্রহ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যায়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6" grpId="0"/>
      <p:bldP spid="19" grpId="0"/>
      <p:bldP spid="24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ব্যবস্থা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3376" y="5603086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ফোন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63" y="1524000"/>
            <a:ext cx="6903334" cy="3886200"/>
          </a:xfrm>
          <a:prstGeom prst="rect">
            <a:avLst/>
          </a:prstGeom>
        </p:spPr>
      </p:pic>
      <p:pic>
        <p:nvPicPr>
          <p:cNvPr id="2050" name="Picture 2" descr="http://jomax-international.com/files/products/images/Printer-Fax-Photocopier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63" y="1524001"/>
            <a:ext cx="690333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87623" y="5666121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ফ্যাক্স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2" name="Picture 4" descr="http://g04.com/images/gmail/gmail_inbo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6"/>
          <a:stretch/>
        </p:blipFill>
        <p:spPr bwMode="auto">
          <a:xfrm>
            <a:off x="1305463" y="1683278"/>
            <a:ext cx="6903334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9549" y="5625623"/>
            <a:ext cx="1212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ই-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মেইল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4" name="Picture 6" descr="http://www.maag-projekt.com/en/images/internet-company/internet-compan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63" y="1683278"/>
            <a:ext cx="6903334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959549" y="5569477"/>
            <a:ext cx="137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ইন্টারনেট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6" name="Picture 8" descr="http://blog.makesys.com.br/wp-content/uploads/2013/07/Intranet-erros-comuns-em-projet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57" y="1524002"/>
            <a:ext cx="686723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59549" y="5666121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ইনট্রানেট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419600"/>
            <a:ext cx="6400800" cy="132022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প্রয়োগে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উন্নত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ব্যবস্থার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করেছ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04" y="2133600"/>
            <a:ext cx="2809875" cy="19431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4724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en-US" sz="2400" smtClean="0">
                <a:latin typeface="Nikosh" pitchFamily="2" charset="0"/>
                <a:ea typeface="+mn-ea"/>
                <a:cs typeface="Nikosh" pitchFamily="2" charset="0"/>
              </a:rPr>
              <a:t>সম্ভাব্য উত্তর</a:t>
            </a:r>
            <a:endParaRPr lang="en-US" sz="2400" dirty="0"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43526" y="5287962"/>
            <a:ext cx="7006389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ইন্টানেট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ইন্ট্রনেট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ফেক্স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ই-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মেইল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বিপণন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http://www.level-iv-consulting.com/wp-content/uploads/2014/04/Market-Analysis-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8711" y="5835134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বাজার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6" name="Picture 4" descr="http://www.zetacro.it/images/datacoll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0415" y="5859470"/>
            <a:ext cx="318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প্রতিদ্বন্ধীদের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সংগ্রহ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8" name="Picture 6" descr="http://newyork.seriouseats.com/images/2012/10/102012_Eagle_beer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68" y="1447800"/>
            <a:ext cx="5974682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23318" y="5823830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সরবরাহ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96244" y="1423987"/>
            <a:ext cx="6218161" cy="3667126"/>
            <a:chOff x="1491915" y="1447800"/>
            <a:chExt cx="6218161" cy="3667126"/>
          </a:xfrm>
        </p:grpSpPr>
        <p:pic>
          <p:nvPicPr>
            <p:cNvPr id="3082" name="Picture 10" descr="http://staffingstream.wpengine.netdna-cdn.com/wp-content/uploads/2012/10/website-desig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761" y="1447800"/>
              <a:ext cx="3615315" cy="3667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915" y="3105151"/>
              <a:ext cx="2602846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 descr="http://www.blogmarketingbook.com/wp-content/uploads/2014/01/bbc-blogs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968" y="1447800"/>
              <a:ext cx="2582793" cy="165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859414" y="5859367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প্রচার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374</Words>
  <Application>Microsoft Office PowerPoint</Application>
  <PresentationFormat>On-screen Show (4:3)</PresentationFormat>
  <Paragraphs>82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আজকের আলোচ্য বিষয়…</vt:lpstr>
      <vt:lpstr>শিখনফল</vt:lpstr>
      <vt:lpstr>আইসিটি প্রয়োগে ব্যবসায়ের সুবিধাদি </vt:lpstr>
      <vt:lpstr>উন্নত যোগাযোগ ব্যবস্থা</vt:lpstr>
      <vt:lpstr>জোড়ায় কাজ</vt:lpstr>
      <vt:lpstr>বিপণন</vt:lpstr>
      <vt:lpstr>দলগত কাজ</vt:lpstr>
      <vt:lpstr>মূল্যায়ণ</vt:lpstr>
      <vt:lpstr>প্রশ্নোত্তর পর্ব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Microsoft</cp:lastModifiedBy>
  <cp:revision>85</cp:revision>
  <dcterms:created xsi:type="dcterms:W3CDTF">2015-03-28T17:25:34Z</dcterms:created>
  <dcterms:modified xsi:type="dcterms:W3CDTF">2020-06-20T07:22:47Z</dcterms:modified>
</cp:coreProperties>
</file>