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handoutMasterIdLst>
    <p:handoutMasterId r:id="rId24"/>
  </p:handoutMasterIdLst>
  <p:sldIdLst>
    <p:sldId id="398" r:id="rId2"/>
    <p:sldId id="397" r:id="rId3"/>
    <p:sldId id="291" r:id="rId4"/>
    <p:sldId id="396" r:id="rId5"/>
    <p:sldId id="399" r:id="rId6"/>
    <p:sldId id="328" r:id="rId7"/>
    <p:sldId id="355" r:id="rId8"/>
    <p:sldId id="402" r:id="rId9"/>
    <p:sldId id="395" r:id="rId10"/>
    <p:sldId id="391" r:id="rId11"/>
    <p:sldId id="392" r:id="rId12"/>
    <p:sldId id="373" r:id="rId13"/>
    <p:sldId id="393" r:id="rId14"/>
    <p:sldId id="369" r:id="rId15"/>
    <p:sldId id="408" r:id="rId16"/>
    <p:sldId id="375" r:id="rId17"/>
    <p:sldId id="394" r:id="rId18"/>
    <p:sldId id="406" r:id="rId19"/>
    <p:sldId id="407" r:id="rId20"/>
    <p:sldId id="403" r:id="rId21"/>
    <p:sldId id="404" r:id="rId22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E1FFFF"/>
    <a:srgbClr val="F3FFF3"/>
    <a:srgbClr val="FFCCFF"/>
    <a:srgbClr val="CCFFCC"/>
    <a:srgbClr val="FFE7FF"/>
    <a:srgbClr val="0000FF"/>
    <a:srgbClr val="000099"/>
    <a:srgbClr val="0033CC"/>
    <a:srgbClr val="F1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94434" autoAdjust="0"/>
  </p:normalViewPr>
  <p:slideViewPr>
    <p:cSldViewPr>
      <p:cViewPr varScale="1">
        <p:scale>
          <a:sx n="69" d="100"/>
          <a:sy n="69" d="100"/>
        </p:scale>
        <p:origin x="-1092" y="-108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6BE27-0032-41A6-B894-A9C7AC78B223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3203-E0CF-4138-B4D1-48B5DFFDE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9134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19913-C5EA-40EF-8837-11E326574A4D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F4F62-3C76-4EB7-B99E-6C0D7D675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0289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অথবা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80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ওয়েবসাইট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07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65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এনিমেশন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58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কুইজ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ত্রিমাত্রিক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79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ই-</a:t>
            </a:r>
            <a:r>
              <a:rPr lang="en-US" dirty="0" err="1" smtClean="0"/>
              <a:t>বুকের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অ্যাপস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78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65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78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40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ইচ্ছে করলে দেখাতে পারেন আবার হাইড করে রাখতে পারেন।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75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উত্তরেরর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হাইড করে</a:t>
            </a:r>
            <a:r>
              <a:rPr lang="bn-BD" baseline="0" dirty="0" smtClean="0"/>
              <a:t> রাখা যেতে পারে।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75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ই-বুক</a:t>
            </a:r>
            <a:r>
              <a:rPr lang="bn-BD" baseline="0" dirty="0" smtClean="0"/>
              <a:t> কী?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31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ই-বুক</a:t>
            </a:r>
            <a:r>
              <a:rPr lang="bn-BD" baseline="0" dirty="0" smtClean="0"/>
              <a:t> কী </a:t>
            </a:r>
            <a:r>
              <a:rPr lang="bn-BD" dirty="0" smtClean="0"/>
              <a:t>ন্মার্ট</a:t>
            </a:r>
            <a:r>
              <a:rPr lang="bn-BD" baseline="0" dirty="0" smtClean="0"/>
              <a:t>ফোনে, রিডারে পড়া যায়? 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81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সবচেয়ে</a:t>
            </a:r>
            <a:r>
              <a:rPr lang="bn-BD" baseline="0" dirty="0" smtClean="0"/>
              <a:t> জনপ্রিয় রিডারের নাম কী?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1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ই-বুক</a:t>
            </a:r>
            <a:r>
              <a:rPr lang="bn-BD" baseline="0" dirty="0" smtClean="0"/>
              <a:t> সাধারণত </a:t>
            </a:r>
            <a:r>
              <a:rPr lang="en-US" baseline="0" dirty="0" err="1" smtClean="0"/>
              <a:t>কয়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ধরনের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65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পিডিএফ শব্দের</a:t>
            </a:r>
            <a:r>
              <a:rPr lang="bn-BD" baseline="0" smtClean="0"/>
              <a:t> অর্থ কী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3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02970" y="1820206"/>
            <a:ext cx="9715500" cy="1828800"/>
          </a:xfrm>
          <a:prstGeom prst="rect">
            <a:avLst/>
          </a:prstGeo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02970" y="3685032"/>
            <a:ext cx="9715500" cy="914400"/>
          </a:xfrm>
          <a:prstGeom prst="rect">
            <a:avLst/>
          </a:prstGeo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4720410" y="6111881"/>
            <a:ext cx="28575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577910" y="6111881"/>
            <a:ext cx="28575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435410" y="6111881"/>
            <a:ext cx="5715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3480"/>
            <a:ext cx="1022985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530352"/>
            <a:ext cx="10229850" cy="4187952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0410" y="6111881"/>
            <a:ext cx="28575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77910" y="6111881"/>
            <a:ext cx="28575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35410" y="6111881"/>
            <a:ext cx="5715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533410"/>
            <a:ext cx="2476500" cy="5257799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0" y="533408"/>
            <a:ext cx="7429500" cy="525780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0410" y="6111881"/>
            <a:ext cx="28575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77910" y="6111881"/>
            <a:ext cx="28575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35410" y="6111881"/>
            <a:ext cx="5715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3480"/>
            <a:ext cx="1022985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0352"/>
            <a:ext cx="10229850" cy="4187952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0410" y="6111881"/>
            <a:ext cx="28575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77910" y="6111881"/>
            <a:ext cx="28575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35410" y="6111881"/>
            <a:ext cx="5715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430" y="4928616"/>
            <a:ext cx="10229850" cy="676656"/>
          </a:xfrm>
          <a:prstGeom prst="rect">
            <a:avLst/>
          </a:prstGeo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430" y="5624484"/>
            <a:ext cx="10229850" cy="420624"/>
          </a:xfrm>
          <a:prstGeom prst="rect">
            <a:avLst/>
          </a:prstGeo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0410" y="6111881"/>
            <a:ext cx="28575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77910" y="6111881"/>
            <a:ext cx="28575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35410" y="6111881"/>
            <a:ext cx="5715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5590"/>
            <a:ext cx="1022985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40" y="530352"/>
            <a:ext cx="4914900" cy="438912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4200" y="530352"/>
            <a:ext cx="4914900" cy="438912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20410" y="6111881"/>
            <a:ext cx="28575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577910" y="6111881"/>
            <a:ext cx="28575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35410" y="6111881"/>
            <a:ext cx="5715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3480"/>
            <a:ext cx="10229850" cy="1051560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9030" y="579438"/>
            <a:ext cx="4914900" cy="792162"/>
          </a:xfrm>
          <a:prstGeom prst="rect">
            <a:avLst/>
          </a:prstGeo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815211" y="579438"/>
            <a:ext cx="4914900" cy="792162"/>
          </a:xfrm>
          <a:prstGeom prst="rect">
            <a:avLst/>
          </a:prstGeo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59030" y="1447800"/>
            <a:ext cx="4914900" cy="348996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15211" y="1447800"/>
            <a:ext cx="4914900" cy="348996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20410" y="6111881"/>
            <a:ext cx="28575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577910" y="6111881"/>
            <a:ext cx="28575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35410" y="6111881"/>
            <a:ext cx="5715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5590"/>
            <a:ext cx="1022985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20410" y="6111881"/>
            <a:ext cx="28575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77910" y="6111881"/>
            <a:ext cx="28575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5410" y="6111881"/>
            <a:ext cx="5715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20410" y="6111881"/>
            <a:ext cx="28575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577910" y="6111881"/>
            <a:ext cx="28575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35410" y="6111881"/>
            <a:ext cx="5715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D:\PresentationFrame\18538245-Elegant-curves-flower-corners-isolated-Stock-Vector-border-flower-fram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" t="24834" r="18504"/>
          <a:stretch/>
        </p:blipFill>
        <p:spPr bwMode="auto">
          <a:xfrm>
            <a:off x="25400" y="5890649"/>
            <a:ext cx="1650623" cy="928772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PresentationFrame\18538245-Elegant-curves-flower-corners-isolated-Stock-Vector-border-flower-frame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" t="24834" r="18504"/>
          <a:stretch/>
        </p:blipFill>
        <p:spPr bwMode="auto">
          <a:xfrm flipH="1">
            <a:off x="9758524" y="5905500"/>
            <a:ext cx="1642979" cy="924470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:\PresentationFrame\18538245-Elegant-curves-flower-corners-isolated-Stock-Vector-border-flower-frame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" t="24834" r="18504"/>
          <a:stretch/>
        </p:blipFill>
        <p:spPr bwMode="auto">
          <a:xfrm flipV="1">
            <a:off x="25400" y="38100"/>
            <a:ext cx="1596855" cy="941305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:\PresentationFrame\18538245-Elegant-curves-flower-corners-isolated-Stock-Vector-border-flower-frame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" t="24834" r="18504"/>
          <a:stretch/>
        </p:blipFill>
        <p:spPr bwMode="auto">
          <a:xfrm flipH="1" flipV="1">
            <a:off x="9779000" y="25400"/>
            <a:ext cx="1626852" cy="958986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inus 10"/>
          <p:cNvSpPr/>
          <p:nvPr userDrawn="1"/>
        </p:nvSpPr>
        <p:spPr>
          <a:xfrm>
            <a:off x="61194" y="937227"/>
            <a:ext cx="85099" cy="4969690"/>
          </a:xfrm>
          <a:prstGeom prst="mathMinus">
            <a:avLst>
              <a:gd name="adj1" fmla="val 99438"/>
            </a:avLst>
          </a:prstGeom>
          <a:ln>
            <a:solidFill>
              <a:schemeClr val="accent2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 userDrawn="1"/>
        </p:nvSpPr>
        <p:spPr>
          <a:xfrm>
            <a:off x="11262932" y="964937"/>
            <a:ext cx="85099" cy="4969690"/>
          </a:xfrm>
          <a:prstGeom prst="mathMinus">
            <a:avLst>
              <a:gd name="adj1" fmla="val 99438"/>
            </a:avLst>
          </a:prstGeom>
          <a:ln>
            <a:solidFill>
              <a:schemeClr val="accent2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 userDrawn="1"/>
        </p:nvSpPr>
        <p:spPr>
          <a:xfrm>
            <a:off x="0" y="78960"/>
            <a:ext cx="11582400" cy="49300"/>
          </a:xfrm>
          <a:prstGeom prst="mathMinus">
            <a:avLst>
              <a:gd name="adj1" fmla="val 99438"/>
            </a:avLst>
          </a:prstGeom>
          <a:ln>
            <a:solidFill>
              <a:schemeClr val="accent2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 userDrawn="1"/>
        </p:nvSpPr>
        <p:spPr>
          <a:xfrm>
            <a:off x="0" y="6731295"/>
            <a:ext cx="11582400" cy="54230"/>
          </a:xfrm>
          <a:prstGeom prst="mathMinus">
            <a:avLst>
              <a:gd name="adj1" fmla="val 99438"/>
            </a:avLst>
          </a:prstGeom>
          <a:ln>
            <a:solidFill>
              <a:schemeClr val="accent2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3480" y="533400"/>
            <a:ext cx="3714750" cy="914400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923558" y="1447802"/>
            <a:ext cx="3714750" cy="4206112"/>
          </a:xfrm>
          <a:prstGeom prst="rect">
            <a:avLst/>
          </a:prstGeo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51715" y="930144"/>
            <a:ext cx="5782699" cy="472440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20410" y="6111881"/>
            <a:ext cx="28575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577910" y="6111881"/>
            <a:ext cx="28575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35410" y="6111881"/>
            <a:ext cx="5715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81004" y="329190"/>
            <a:ext cx="10665068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 Single Corner Rectangle 10"/>
          <p:cNvSpPr/>
          <p:nvPr/>
        </p:nvSpPr>
        <p:spPr>
          <a:xfrm>
            <a:off x="8001004" y="434162"/>
            <a:ext cx="2905756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012056"/>
            <a:ext cx="10287000" cy="1051560"/>
          </a:xfrm>
          <a:prstGeom prst="rect">
            <a:avLst/>
          </a:prstGeo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078390" y="533400"/>
            <a:ext cx="2800350" cy="4211480"/>
          </a:xfrm>
          <a:prstGeom prst="rect">
            <a:avLst/>
          </a:prstGeo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20410" y="6111881"/>
            <a:ext cx="28575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577910" y="6111881"/>
            <a:ext cx="28575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35410" y="6111881"/>
            <a:ext cx="5715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850" y="435768"/>
            <a:ext cx="7406640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PresentationFrame\18538245-Elegant-curves-flower-corners-isolated-Stock-Vector-border-flower-frame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" t="24834" r="18504"/>
          <a:stretch/>
        </p:blipFill>
        <p:spPr bwMode="auto">
          <a:xfrm>
            <a:off x="25400" y="5890649"/>
            <a:ext cx="1650623" cy="928772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PresentationFrame\18538245-Elegant-curves-flower-corners-isolated-Stock-Vector-border-flower-frame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" t="24834" r="18504"/>
          <a:stretch/>
        </p:blipFill>
        <p:spPr bwMode="auto">
          <a:xfrm flipH="1">
            <a:off x="9758524" y="5905500"/>
            <a:ext cx="1642979" cy="924470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PresentationFrame\18538245-Elegant-curves-flower-corners-isolated-Stock-Vector-border-flower-frame.jp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" t="24834" r="18504"/>
          <a:stretch/>
        </p:blipFill>
        <p:spPr bwMode="auto">
          <a:xfrm flipV="1">
            <a:off x="25400" y="38100"/>
            <a:ext cx="1596855" cy="941305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PresentationFrame\18538245-Elegant-curves-flower-corners-isolated-Stock-Vector-border-flower-frame.jpg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" t="24834" r="18504"/>
          <a:stretch/>
        </p:blipFill>
        <p:spPr bwMode="auto">
          <a:xfrm flipH="1" flipV="1">
            <a:off x="9779000" y="25400"/>
            <a:ext cx="1626852" cy="958986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inus 5"/>
          <p:cNvSpPr/>
          <p:nvPr userDrawn="1"/>
        </p:nvSpPr>
        <p:spPr>
          <a:xfrm>
            <a:off x="61194" y="937227"/>
            <a:ext cx="85099" cy="4969690"/>
          </a:xfrm>
          <a:prstGeom prst="mathMinus">
            <a:avLst>
              <a:gd name="adj1" fmla="val 99438"/>
            </a:avLst>
          </a:prstGeom>
          <a:ln>
            <a:solidFill>
              <a:schemeClr val="accent2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 userDrawn="1"/>
        </p:nvSpPr>
        <p:spPr>
          <a:xfrm>
            <a:off x="11262932" y="964937"/>
            <a:ext cx="85099" cy="4969690"/>
          </a:xfrm>
          <a:prstGeom prst="mathMinus">
            <a:avLst>
              <a:gd name="adj1" fmla="val 99438"/>
            </a:avLst>
          </a:prstGeom>
          <a:ln>
            <a:solidFill>
              <a:schemeClr val="accent2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300" y="381000"/>
            <a:ext cx="8953500" cy="132343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8000" b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2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4136" y="1393711"/>
            <a:ext cx="4262064" cy="2312171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r>
              <a:rPr lang="en-US" sz="14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‍</a:t>
            </a:r>
            <a:r>
              <a:rPr lang="en-US" sz="145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502" y="3581400"/>
            <a:ext cx="4091332" cy="294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54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599" y="814384"/>
            <a:ext cx="8451273" cy="70961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endParaRPr lang="bn-BD" sz="4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704975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66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371877"/>
            <a:ext cx="4572000" cy="33419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53080" y="381000"/>
            <a:ext cx="2962120" cy="70961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পিডিএফ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4941757"/>
            <a:ext cx="9372600" cy="138284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মুদ্রিত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হুবুহু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প্রতিলিপি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সচরাচর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পোর্টেব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ফরম্যাট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ফরম্যাটে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97" y="1371877"/>
            <a:ext cx="3974003" cy="33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60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1208" y="5293056"/>
            <a:ext cx="10058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এইচটিএমএল-এ প্রকাশিত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এগুলোকে বই-এর 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য়েবসাইট বলা হয়। </a:t>
            </a:r>
            <a:endParaRPr lang="en-US" sz="40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59" y="1351113"/>
            <a:ext cx="4698910" cy="3754287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" r="6036"/>
          <a:stretch/>
        </p:blipFill>
        <p:spPr>
          <a:xfrm>
            <a:off x="762000" y="1349147"/>
            <a:ext cx="4555369" cy="3750464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57961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3080" y="381000"/>
            <a:ext cx="2962120" cy="70961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EPUB</a:t>
            </a:r>
            <a:endParaRPr lang="bn-BD" sz="40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5209450"/>
            <a:ext cx="9251372" cy="103895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মুদ্রিত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কিছুটা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বাড়তি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সুবিধাসহ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39443"/>
            <a:ext cx="5553075" cy="3934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0"/>
          <a:stretch/>
        </p:blipFill>
        <p:spPr>
          <a:xfrm>
            <a:off x="5943600" y="1239444"/>
            <a:ext cx="5089974" cy="378975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19432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0655" y="5235714"/>
            <a:ext cx="60486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এগুলোর কন্টেন্ট মাল্টিমিডিয়া সমৃদ্ধ।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The Water Cycle[1]">
            <a:hlinkClick r:id="" action="ppaction://media"/>
            <a:hlinkHover r:id="" action="ppaction://ole?verb=0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1083" t="9302" r="12915" b="16279"/>
          <a:stretch/>
        </p:blipFill>
        <p:spPr>
          <a:xfrm>
            <a:off x="1905000" y="1600200"/>
            <a:ext cx="2602173" cy="2197391"/>
          </a:xfrm>
          <a:prstGeom prst="rect">
            <a:avLst/>
          </a:prstGeom>
          <a:ln w="38100" cap="sq" cmpd="thickThin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253545" y="4267200"/>
            <a:ext cx="1588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066800"/>
            <a:ext cx="4419600" cy="2971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77945" y="4267200"/>
            <a:ext cx="1588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এনিমেশন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4267200" y="263856"/>
            <a:ext cx="30980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চৌকস ই-বুক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6399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par>
              <p:cTn id="28"/>
            </p:par>
          </p:childTnLst>
        </p:cTn>
      </p:par>
    </p:tnLst>
    <p:bldLst>
      <p:bldP spid="3" grpId="0"/>
      <p:bldP spid="4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3657" r="2943"/>
          <a:stretch/>
        </p:blipFill>
        <p:spPr>
          <a:xfrm>
            <a:off x="2713630" y="1248202"/>
            <a:ext cx="6277970" cy="41204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029200" y="304800"/>
            <a:ext cx="1524000" cy="78057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কুইজ</a:t>
            </a:r>
            <a:endParaRPr lang="bn-BD" sz="44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5562600"/>
            <a:ext cx="6781800" cy="78057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কুইজ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কুইজের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26" y="1135387"/>
            <a:ext cx="5801349" cy="43510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0400" y="5696422"/>
            <a:ext cx="5477158" cy="78057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ত্রিমাত্রিক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ছবিও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6142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1617" y="4876800"/>
            <a:ext cx="9895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 ই-বুক </a:t>
            </a:r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নিজেই একটি </a:t>
            </a:r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অ্যাপস আকারে প্রকাশিত</a:t>
            </a:r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অ্যাপস ডাউনলোড করে কম্পিউটার বা মোবাইল ফোনে পড়া যায়।</a:t>
            </a:r>
            <a:endParaRPr lang="bn-BD" sz="36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0" y="381000"/>
            <a:ext cx="3308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ই-বুক-এর অ্যাপস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" r="8571"/>
          <a:stretch/>
        </p:blipFill>
        <p:spPr>
          <a:xfrm>
            <a:off x="6296024" y="1455337"/>
            <a:ext cx="3457576" cy="3008091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 descr="http://alfabravo.com/wp-content/uploads/ebook-app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26193"/>
            <a:ext cx="4337692" cy="306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772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3730625" y="933092"/>
            <a:ext cx="38100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6385" y="2251824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evron 3"/>
          <p:cNvSpPr/>
          <p:nvPr/>
        </p:nvSpPr>
        <p:spPr>
          <a:xfrm>
            <a:off x="10448093" y="242274"/>
            <a:ext cx="697360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9875451" y="231390"/>
            <a:ext cx="697360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 flipH="1">
            <a:off x="254280" y="167212"/>
            <a:ext cx="61799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 flipH="1">
            <a:off x="741868" y="167211"/>
            <a:ext cx="61799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1868" y="3657600"/>
            <a:ext cx="98309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4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</a:t>
            </a:r>
            <a:r>
              <a:rPr lang="bn-BD" sz="4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4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4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2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810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7603" y="3367110"/>
            <a:ext cx="3730624" cy="52321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বুথ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7600" y="1899795"/>
            <a:ext cx="8016875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just"/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7603" y="2652735"/>
            <a:ext cx="3730623" cy="52321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বেস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983849" y="3367110"/>
            <a:ext cx="3730626" cy="52321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5631" y="2652735"/>
            <a:ext cx="3730625" cy="52321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ross 6"/>
          <p:cNvSpPr/>
          <p:nvPr/>
        </p:nvSpPr>
        <p:spPr>
          <a:xfrm>
            <a:off x="2450488" y="406067"/>
            <a:ext cx="3063985" cy="50833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6385" y="1214438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830944" y="380461"/>
            <a:ext cx="2964056" cy="646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697598" y="5638683"/>
            <a:ext cx="3730625" cy="53860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৫টি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7600" y="4214813"/>
            <a:ext cx="8016875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7603" y="4929188"/>
            <a:ext cx="3730624" cy="53860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3টি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65630" y="4929188"/>
            <a:ext cx="3730625" cy="53860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৪টি</a:t>
            </a:r>
            <a:endParaRPr lang="en-US" sz="29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3849" y="5638683"/>
            <a:ext cx="3730626" cy="53860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6টি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642932" y="381000"/>
            <a:ext cx="333712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99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9" grpId="11" animBg="1"/>
      <p:bldP spid="15" grpId="0" animBg="1"/>
      <p:bldP spid="15" grpId="1" animBg="1"/>
      <p:bldP spid="15" grpId="2" animBg="1"/>
      <p:bldP spid="15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8646" y="2202167"/>
            <a:ext cx="3489897" cy="538605"/>
          </a:xfrm>
          <a:prstGeom prst="rect">
            <a:avLst/>
          </a:prstGeom>
          <a:solidFill>
            <a:srgbClr val="E1FF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পোর্টেবল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ফাস্ট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8646" y="1000126"/>
            <a:ext cx="8283854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8646" y="1600904"/>
            <a:ext cx="3506798" cy="538605"/>
          </a:xfrm>
          <a:prstGeom prst="rect">
            <a:avLst/>
          </a:prstGeom>
          <a:solidFill>
            <a:srgbClr val="E1FF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পোর্টেট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050035" y="1618454"/>
            <a:ext cx="3792466" cy="523216"/>
          </a:xfrm>
          <a:prstGeom prst="rect">
            <a:avLst/>
          </a:prstGeom>
          <a:solidFill>
            <a:srgbClr val="E1FF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পোর্টেবল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0034" y="2202167"/>
            <a:ext cx="3792466" cy="538605"/>
          </a:xfrm>
          <a:prstGeom prst="rect">
            <a:avLst/>
          </a:prstGeom>
          <a:solidFill>
            <a:srgbClr val="E1FF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পোর্টেবল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ডাইরি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ফ্রেম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6385" y="857250"/>
            <a:ext cx="11271250" cy="0"/>
          </a:xfrm>
          <a:prstGeom prst="line">
            <a:avLst/>
          </a:prstGeom>
          <a:ln w="28575" cap="rnd" cmpd="dbl">
            <a:solidFill>
              <a:schemeClr val="tx1">
                <a:alpha val="85000"/>
              </a:schemeClr>
            </a:solidFill>
            <a:prstDash val="solid"/>
            <a:round/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461250" y="156928"/>
            <a:ext cx="3095625" cy="70788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050034" y="6099159"/>
            <a:ext cx="3792465" cy="538605"/>
          </a:xfrm>
          <a:prstGeom prst="rect">
            <a:avLst/>
          </a:prstGeom>
          <a:solidFill>
            <a:srgbClr val="E1FF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i, ii ও iii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8646" y="2786063"/>
            <a:ext cx="8283853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চৌকস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4869" y="6113212"/>
            <a:ext cx="3468252" cy="538605"/>
          </a:xfrm>
          <a:prstGeom prst="rect">
            <a:avLst/>
          </a:prstGeom>
          <a:solidFill>
            <a:srgbClr val="E1FF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8648" y="5554652"/>
            <a:ext cx="3489896" cy="538605"/>
          </a:xfrm>
          <a:prstGeom prst="rect">
            <a:avLst/>
          </a:prstGeom>
          <a:solidFill>
            <a:srgbClr val="E1FF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 ii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50034" y="5540599"/>
            <a:ext cx="3792465" cy="538605"/>
          </a:xfrm>
          <a:prstGeom prst="rect">
            <a:avLst/>
          </a:prstGeom>
          <a:solidFill>
            <a:srgbClr val="E1FF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58646" y="3429001"/>
            <a:ext cx="3759479" cy="5386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39354" y="3929063"/>
            <a:ext cx="4744967" cy="5386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87500" y="4424246"/>
            <a:ext cx="3759479" cy="5386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এনিমেশন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8647" y="4929188"/>
            <a:ext cx="8283853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8" name="TextBox 17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375288" y="191869"/>
            <a:ext cx="333712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1558646" y="267315"/>
            <a:ext cx="3063985" cy="50833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552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  <p:bldP spid="8" grpId="8" animBg="1"/>
      <p:bldP spid="8" grpId="9" animBg="1"/>
      <p:bldP spid="8" grpId="10" animBg="1"/>
      <p:bldP spid="8" grpId="11" animBg="1"/>
      <p:bldP spid="18" grpId="0" animBg="1"/>
      <p:bldP spid="18" grpId="1" animBg="1"/>
      <p:bldP spid="18" grpId="2" animBg="1"/>
      <p:bldP spid="18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61421" y="2719939"/>
            <a:ext cx="5628409" cy="342769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৯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7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50 </a:t>
            </a:r>
            <a:r>
              <a:rPr lang="en-US" sz="37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7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 </a:t>
            </a:r>
            <a:endParaRPr lang="en-US" sz="3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915" y="533400"/>
            <a:ext cx="4411711" cy="83099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en-US" sz="4800" b="1" spc="1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800" b="1" spc="1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8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53125" y="357188"/>
            <a:ext cx="3733202" cy="83099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en-US" sz="4800" b="1" spc="1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800" b="1" spc="1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4800" b="1" spc="1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48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916770" y="600790"/>
            <a:ext cx="0" cy="5619343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4296" r="3904" b="7474"/>
          <a:stretch/>
        </p:blipFill>
        <p:spPr>
          <a:xfrm rot="16200000">
            <a:off x="6918500" y="1249762"/>
            <a:ext cx="1778965" cy="14872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63652"/>
            <a:ext cx="2438400" cy="2438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2798" y="464820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মর্তুজার রহমান সবুজ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গোলমুন্ডা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নীলফামারী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84348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2778134" y="762001"/>
            <a:ext cx="57149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bn-BD" sz="8000" b="1" spc="-15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-150" dirty="0" err="1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-15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-150" dirty="0">
              <a:ln>
                <a:solidFill>
                  <a:srgbClr val="00B0F0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hevron 2"/>
          <p:cNvSpPr/>
          <p:nvPr/>
        </p:nvSpPr>
        <p:spPr>
          <a:xfrm>
            <a:off x="10271371" y="256804"/>
            <a:ext cx="876499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9698734" y="245919"/>
            <a:ext cx="876499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 flipH="1">
            <a:off x="254280" y="245919"/>
            <a:ext cx="776742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 flipH="1">
            <a:off x="741868" y="245919"/>
            <a:ext cx="776742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87504" y="304800"/>
            <a:ext cx="2055814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548566" y="304800"/>
            <a:ext cx="2055814" cy="1752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6875" y="3564903"/>
            <a:ext cx="10556875" cy="144654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একগাদা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ই-বুকি যথেষ্ট”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2286000"/>
            <a:ext cx="11237231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560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03561" y="428625"/>
            <a:ext cx="10041214" cy="1723415"/>
          </a:xfrm>
          <a:prstGeom prst="rect">
            <a:avLst/>
          </a:prstGeom>
        </p:spPr>
        <p:txBody>
          <a:bodyPr lIns="91435" tIns="45718" rIns="91435" bIns="45718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13800" spc="50" smtClean="0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3800" spc="50" dirty="0">
              <a:ln w="11430">
                <a:solidFill>
                  <a:srgbClr val="92D050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" r="2950" b="4006"/>
          <a:stretch/>
        </p:blipFill>
        <p:spPr>
          <a:xfrm>
            <a:off x="2438400" y="2470245"/>
            <a:ext cx="6118746" cy="32481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4490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91531" y="228600"/>
            <a:ext cx="5538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bn-BD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 চিন্তা</a:t>
            </a:r>
            <a:r>
              <a:rPr lang="en-US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 </a:t>
            </a:r>
            <a:r>
              <a:rPr lang="bn-BD" sz="4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29297" r="24574"/>
          <a:stretch/>
        </p:blipFill>
        <p:spPr>
          <a:xfrm>
            <a:off x="1151705" y="1382520"/>
            <a:ext cx="4182295" cy="3018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7" r="11171"/>
          <a:stretch/>
        </p:blipFill>
        <p:spPr>
          <a:xfrm>
            <a:off x="6256816" y="1066800"/>
            <a:ext cx="3420584" cy="367928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362200" y="5257800"/>
            <a:ext cx="6553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1115" y="4604177"/>
            <a:ext cx="646331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43942" y="4756577"/>
            <a:ext cx="1099981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b="1" dirty="0" err="1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210" y="1143001"/>
            <a:ext cx="2636290" cy="46166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2400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0737" y="1066800"/>
            <a:ext cx="5254170" cy="1862044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bn-BD" sz="115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ই-বুক</a:t>
            </a:r>
            <a:endParaRPr lang="en-US" sz="88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r="8692"/>
          <a:stretch/>
        </p:blipFill>
        <p:spPr>
          <a:xfrm>
            <a:off x="3124200" y="2895600"/>
            <a:ext cx="54864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78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9379" y="1393371"/>
            <a:ext cx="11237231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0" y="152403"/>
            <a:ext cx="3810000" cy="1323435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8000" spc="-150" dirty="0" err="1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8183" y="2573397"/>
            <a:ext cx="98136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sz="1800" dirty="0" smtClean="0">
              <a:ln w="18000">
                <a:noFill/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ই-বুক কী বলতে পারবে। </a:t>
            </a:r>
            <a:endParaRPr lang="en-US" sz="4000" b="1" dirty="0" smtClean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প্রকার ই-বুক এর বর্ণনা দিতে পারবে।</a:t>
            </a:r>
            <a:endParaRPr lang="en-US" sz="4000" dirty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9772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1793" y="543404"/>
            <a:ext cx="2934807" cy="6757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  </a:t>
            </a:r>
            <a:endParaRPr lang="bn-BD" sz="4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5064" y="5105400"/>
            <a:ext cx="9699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ই-বুক বা ইলেকট্রনিক বুক হলো মুদ্রিত বইয়ের ইলেকট্রনিক রূপ। কোন বই ইলেকট্রনিক মাধ্যমে প্রকাশ 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" t="7777" r="4773" b="8441"/>
          <a:stretch/>
        </p:blipFill>
        <p:spPr>
          <a:xfrm>
            <a:off x="5638343" y="1423126"/>
            <a:ext cx="4953457" cy="3377474"/>
          </a:xfrm>
          <a:prstGeom prst="rect">
            <a:avLst/>
          </a:prstGeom>
          <a:ln w="3175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28" y="1423126"/>
            <a:ext cx="4494711" cy="3377474"/>
          </a:xfrm>
          <a:prstGeom prst="rect">
            <a:avLst/>
          </a:prstGeom>
          <a:ln w="3175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897412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82776" y="5334000"/>
            <a:ext cx="41610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স্মার্টফোনে পড়া যায়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7" t="1489" r="2081" b="10396"/>
          <a:stretch/>
        </p:blipFill>
        <p:spPr>
          <a:xfrm>
            <a:off x="2133600" y="1215495"/>
            <a:ext cx="3561873" cy="384729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1" r="13308"/>
          <a:stretch/>
        </p:blipFill>
        <p:spPr>
          <a:xfrm>
            <a:off x="5943600" y="1215495"/>
            <a:ext cx="3606839" cy="384729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274490" y="5334000"/>
            <a:ext cx="42693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ই-বুক রিডারে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পড়া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" t="7569" r="11058" b="7665"/>
          <a:stretch/>
        </p:blipFill>
        <p:spPr>
          <a:xfrm>
            <a:off x="3195639" y="1143000"/>
            <a:ext cx="4881561" cy="3879273"/>
          </a:xfrm>
          <a:prstGeom prst="rect">
            <a:avLst/>
          </a:prstGeom>
          <a:ln w="38100" cap="sq" cmpd="thickThin">
            <a:solidFill>
              <a:srgbClr val="E1FF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93201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90679"/>
            <a:ext cx="5764267" cy="2971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0" y="5334000"/>
            <a:ext cx="906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রিডারের মধ্যে অ্যামাজন ডটকম কিন্ডল সবচেয়ে জনপ্রিয়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" r="34938"/>
          <a:stretch/>
        </p:blipFill>
        <p:spPr>
          <a:xfrm>
            <a:off x="6298067" y="1295400"/>
            <a:ext cx="4590728" cy="3620069"/>
          </a:xfrm>
          <a:prstGeom prst="rect">
            <a:avLst/>
          </a:prstGeom>
          <a:ln w="38100" cap="sq" cmpd="thickThin">
            <a:solidFill>
              <a:srgbClr val="E1FF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5505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2" b="13024"/>
          <a:stretch/>
        </p:blipFill>
        <p:spPr>
          <a:xfrm>
            <a:off x="1508738" y="2514600"/>
            <a:ext cx="7787662" cy="3733800"/>
          </a:xfrm>
          <a:prstGeom prst="rect">
            <a:avLst/>
          </a:prstGeom>
          <a:ln w="1143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810001" y="616891"/>
            <a:ext cx="3309889" cy="8309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1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1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1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0612" y="2743200"/>
            <a:ext cx="3026749" cy="8309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6385" y="1937658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evron 5"/>
          <p:cNvSpPr/>
          <p:nvPr/>
        </p:nvSpPr>
        <p:spPr>
          <a:xfrm>
            <a:off x="10409474" y="163284"/>
            <a:ext cx="697360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9836834" y="152400"/>
            <a:ext cx="697360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flipH="1">
            <a:off x="266023" y="152400"/>
            <a:ext cx="61799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753608" y="152400"/>
            <a:ext cx="61799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29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15982</TotalTime>
  <Words>547</Words>
  <Application>Microsoft Office PowerPoint</Application>
  <PresentationFormat>Custom</PresentationFormat>
  <Paragraphs>131</Paragraphs>
  <Slides>21</Slides>
  <Notes>17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</cp:lastModifiedBy>
  <cp:revision>2975</cp:revision>
  <dcterms:created xsi:type="dcterms:W3CDTF">2006-08-16T00:00:00Z</dcterms:created>
  <dcterms:modified xsi:type="dcterms:W3CDTF">2020-06-20T07:37:22Z</dcterms:modified>
</cp:coreProperties>
</file>