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  <p:sldId id="269" r:id="rId11"/>
    <p:sldId id="263" r:id="rId12"/>
    <p:sldId id="266" r:id="rId13"/>
    <p:sldId id="270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9BDA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C1A5-721B-4543-86EE-4128F684E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03273-89CD-48F0-9F0B-105365234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C3BFD-43C0-44C2-8D73-C2D0B42C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6995B-2958-4023-911C-D8EDF8C2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DBED1-3595-4934-A742-911A03D3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513-7FFF-4D25-AD1D-A4ACACB0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D8C60-32FF-4EA1-B7C9-95A6F0B7E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E5D74-59F4-4AFD-926E-2E04AFE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8F706-419D-4396-AF09-7CC9BF41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9FB5-8D43-4612-ABBD-B7D591C7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A500E-541E-42E2-B649-9794E07EE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F6C3-1C1E-41A5-8E92-9AD38170B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01F62-DD39-4A35-AFBC-7321A078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0C8E1-E41E-4D5C-8C46-DFCE7210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751C-39DE-4ED1-9D1A-276EAE4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3653-5B2B-4A49-A68E-FC9AA2D0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52AC1-A305-47BA-BF8D-62608245E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82733-C6EC-491A-9952-B893EC15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14D2-B4A0-49AC-94AD-BE179A2B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82B5-835C-415E-AD26-70E86E86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B2A8-1D19-4537-A61E-4B7962B0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625B-0CA5-4EE3-A33F-1D5D6D53E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D601-E5E9-4485-9B50-4F9C958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D3DE9-0E6B-4FC9-BB7A-C4614F02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D044-E295-4B7B-9277-C5EC1DD7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CBA8-A62F-4386-A321-07B0E20C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F510-BAD1-4CAE-9F2F-33AB97F79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DDE7F-5C30-4088-A869-FB015774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E6959-A931-440A-A7C3-CC0F5F86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4B76E-EEBE-4887-BB4F-199C7C18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3B85-2115-4AEA-9B63-EE731B1C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6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CD06-D850-4CC7-837A-FE2F3844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BC2B6-450A-465D-9B54-B35A2E33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B6C09-3D44-4AC2-A91B-95A2C90A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E1C41-C995-49A8-922D-8E1FF23E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705DD-83D4-4194-859C-1A9EEAC7F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A52C6-FA8A-4094-A903-DB1035CD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31D9D-30C1-495D-A57D-9BA6B43F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16C77-4DBA-4177-A95C-A135A1A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5655-EE5B-4E28-A579-AE2B358D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83B9D-DF36-46A4-A8CA-5D83EE4B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65336-682E-4789-8DB1-613DCBE3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EAF73-3D29-489C-B378-43C5532E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A3ECD-9AD3-4B8F-92E6-76DFC22C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78BDE-6AEB-44D6-9549-878D44E6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B33A4-F879-4C8C-9B9D-21DC2D55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1BE7-C4D4-405E-A59E-C68B9F4E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C8CE-2BFF-4D4F-A660-07765440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7E851-74B0-482C-8C17-8CD21B7B8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B3D73-23AC-455E-AB7C-FA9F2E82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1768-250F-479A-9594-423BA6E1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DA67A-D77D-4A76-A1EF-CE0714B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9A00-7B24-484A-9FDA-36A4A7D4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A61FB-2A10-4982-A988-028D8AFC8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6B421-2792-4A54-A40F-1EE192252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22835-F9D9-400D-B04D-2C2331F5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4672-D962-4941-A89B-5AF2CD20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E2EDE-1A2A-4F3D-BD33-71C18BEF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27000">
              <a:srgbClr val="D5D3BF"/>
            </a:gs>
            <a:gs pos="19000">
              <a:schemeClr val="accent6">
                <a:lumMod val="60000"/>
                <a:lumOff val="40000"/>
              </a:schemeClr>
            </a:gs>
            <a:gs pos="55000">
              <a:srgbClr val="56B8EA"/>
            </a:gs>
            <a:gs pos="87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CD8F9-5C67-4C5B-AB37-122CABFF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324CE-489C-42FA-A54F-CD0D75CE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4AC6-523B-4D6E-AED6-A4CE9881B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AFBA-DBC9-46DF-A7B6-1A041F0D3F35}" type="datetimeFigureOut">
              <a:rPr lang="en-US" smtClean="0"/>
              <a:t>17-Jun-20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9841-91C8-4BBA-85CA-513B355B4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A226-AE74-49DD-B937-00CB9AC84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12BF-18A0-4835-ACC7-DBFEAD76E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2"/>
            </a:gs>
            <a:gs pos="35000">
              <a:schemeClr val="accent1">
                <a:lumMod val="45000"/>
                <a:lumOff val="55000"/>
              </a:schemeClr>
            </a:gs>
            <a:gs pos="27000">
              <a:srgbClr val="D5D3BF"/>
            </a:gs>
            <a:gs pos="19000">
              <a:schemeClr val="accent6">
                <a:lumMod val="60000"/>
                <a:lumOff val="40000"/>
              </a:schemeClr>
            </a:gs>
            <a:gs pos="55000">
              <a:srgbClr val="56B8EA"/>
            </a:gs>
            <a:gs pos="87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39031-CB7D-4620-87DA-0A9AA06BBE87}"/>
              </a:ext>
            </a:extLst>
          </p:cNvPr>
          <p:cNvSpPr/>
          <p:nvPr/>
        </p:nvSpPr>
        <p:spPr>
          <a:xfrm>
            <a:off x="846667" y="127001"/>
            <a:ext cx="6886222" cy="66039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3636B4-A730-43D3-B246-10B98B51F4B0}"/>
              </a:ext>
            </a:extLst>
          </p:cNvPr>
          <p:cNvSpPr/>
          <p:nvPr/>
        </p:nvSpPr>
        <p:spPr>
          <a:xfrm>
            <a:off x="1214503" y="0"/>
            <a:ext cx="8836073" cy="923330"/>
          </a:xfrm>
          <a:prstGeom prst="rect">
            <a:avLst/>
          </a:prstGeom>
          <a:gradFill>
            <a:gsLst>
              <a:gs pos="13000">
                <a:schemeClr val="accent2"/>
              </a:gs>
              <a:gs pos="35000">
                <a:schemeClr val="accent1">
                  <a:lumMod val="45000"/>
                  <a:lumOff val="55000"/>
                </a:schemeClr>
              </a:gs>
              <a:gs pos="27000">
                <a:srgbClr val="D5D3BF"/>
              </a:gs>
              <a:gs pos="19000">
                <a:schemeClr val="accent6">
                  <a:lumMod val="60000"/>
                  <a:lumOff val="40000"/>
                </a:schemeClr>
              </a:gs>
              <a:gs pos="55000">
                <a:srgbClr val="56B8EA"/>
              </a:gs>
              <a:gs pos="87000">
                <a:schemeClr val="accent2">
                  <a:lumMod val="20000"/>
                  <a:lumOff val="80000"/>
                </a:schemeClr>
              </a:gs>
              <a:gs pos="1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বিজ্ঞান ক্লাসে সবাইকে </a:t>
            </a:r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স্বাগতম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7C63AB81-0A45-40CA-8547-E1AAB00CEEA2}"/>
              </a:ext>
            </a:extLst>
          </p:cNvPr>
          <p:cNvSpPr/>
          <p:nvPr/>
        </p:nvSpPr>
        <p:spPr>
          <a:xfrm rot="16200000">
            <a:off x="311409" y="5713588"/>
            <a:ext cx="2893420" cy="38100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1FF67-D98B-45FD-9325-ABD07DE37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9" y="3429000"/>
            <a:ext cx="2308577" cy="2311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37636-843E-4B53-8904-5E5BDFE8B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15" y="1262062"/>
            <a:ext cx="3612444" cy="43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27000">
              <a:srgbClr val="D5D3BF"/>
            </a:gs>
            <a:gs pos="19000">
              <a:schemeClr val="accent6">
                <a:lumMod val="60000"/>
                <a:lumOff val="40000"/>
              </a:schemeClr>
            </a:gs>
            <a:gs pos="100000">
              <a:srgbClr val="56B8EA"/>
            </a:gs>
            <a:gs pos="87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2367-E75F-47D9-825C-C373C4E07BEB}"/>
              </a:ext>
            </a:extLst>
          </p:cNvPr>
          <p:cNvSpPr txBox="1"/>
          <p:nvPr/>
        </p:nvSpPr>
        <p:spPr>
          <a:xfrm>
            <a:off x="5271443" y="0"/>
            <a:ext cx="2534087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6FE75-13A1-451D-B6A8-81C921264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051"/>
            <a:ext cx="6231988" cy="4965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0FC3CC-8128-460E-99C5-66EF4A4DE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946052"/>
            <a:ext cx="5669280" cy="4965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F64A8-E304-4364-987E-843443E6A3F3}"/>
              </a:ext>
            </a:extLst>
          </p:cNvPr>
          <p:cNvSpPr txBox="1"/>
          <p:nvPr/>
        </p:nvSpPr>
        <p:spPr>
          <a:xfrm>
            <a:off x="513471" y="5911947"/>
            <a:ext cx="46423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 অক্সিজেন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ED354-8B04-4CDE-A26A-1B83F757860A}"/>
              </a:ext>
            </a:extLst>
          </p:cNvPr>
          <p:cNvSpPr txBox="1"/>
          <p:nvPr/>
        </p:nvSpPr>
        <p:spPr>
          <a:xfrm>
            <a:off x="7036191" y="5911947"/>
            <a:ext cx="464233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ডাইঅক্সাইডের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28000">
              <a:schemeClr val="bg1"/>
            </a:gs>
            <a:gs pos="19000">
              <a:schemeClr val="accent6">
                <a:lumMod val="60000"/>
                <a:lumOff val="40000"/>
              </a:schemeClr>
            </a:gs>
            <a:gs pos="72000">
              <a:schemeClr val="bg1"/>
            </a:gs>
            <a:gs pos="84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E2551-1D94-4BE6-944A-48DE83767556}"/>
              </a:ext>
            </a:extLst>
          </p:cNvPr>
          <p:cNvSpPr txBox="1"/>
          <p:nvPr/>
        </p:nvSpPr>
        <p:spPr>
          <a:xfrm>
            <a:off x="2586038" y="128588"/>
            <a:ext cx="6800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DCF5A-EA31-4D32-84F9-03F0E53B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9" y="959585"/>
            <a:ext cx="4057648" cy="5129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40B58A-3CC7-4482-812D-FB7E87ADD446}"/>
              </a:ext>
            </a:extLst>
          </p:cNvPr>
          <p:cNvSpPr/>
          <p:nvPr/>
        </p:nvSpPr>
        <p:spPr>
          <a:xfrm>
            <a:off x="5600701" y="959586"/>
            <a:ext cx="4400550" cy="5129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২৫ পৃষ্ঠা খুলতে বলব এবং পাঠ-১ বায়ু দৈনন্দিন জীবনে বায়ু অংশটুকু পড়তে বলব।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28000">
              <a:schemeClr val="bg1"/>
            </a:gs>
            <a:gs pos="19000">
              <a:schemeClr val="accent6">
                <a:lumMod val="60000"/>
                <a:lumOff val="40000"/>
              </a:schemeClr>
            </a:gs>
            <a:gs pos="72000">
              <a:schemeClr val="bg1"/>
            </a:gs>
            <a:gs pos="84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F5E3C4-066B-4DC2-92A4-1AAE4FA05EAF}"/>
              </a:ext>
            </a:extLst>
          </p:cNvPr>
          <p:cNvSpPr/>
          <p:nvPr/>
        </p:nvSpPr>
        <p:spPr>
          <a:xfrm>
            <a:off x="92765" y="0"/>
            <a:ext cx="12099235" cy="685799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tile tx="0" ty="0" sx="100000" sy="96000" flip="none" algn="tl"/>
          </a:blipFill>
          <a:ln>
            <a:solidFill>
              <a:srgbClr val="C9B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30C66-D0D2-439B-A44F-4424750A843F}"/>
              </a:ext>
            </a:extLst>
          </p:cNvPr>
          <p:cNvSpPr/>
          <p:nvPr/>
        </p:nvSpPr>
        <p:spPr>
          <a:xfrm>
            <a:off x="500062" y="662609"/>
            <a:ext cx="10910060" cy="5366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7D847-B9B8-40CC-AA92-7B79D431D6E9}"/>
              </a:ext>
            </a:extLst>
          </p:cNvPr>
          <p:cNvSpPr txBox="1"/>
          <p:nvPr/>
        </p:nvSpPr>
        <p:spPr>
          <a:xfrm>
            <a:off x="4935140" y="-26504"/>
            <a:ext cx="232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7868E-F275-47DB-92F7-D58E73043495}"/>
              </a:ext>
            </a:extLst>
          </p:cNvPr>
          <p:cNvSpPr txBox="1"/>
          <p:nvPr/>
        </p:nvSpPr>
        <p:spPr>
          <a:xfrm>
            <a:off x="919162" y="828676"/>
            <a:ext cx="933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দলে ভাগ করব।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প্রত্যক দলে একটি নারিকেল পাতা বা তাল পাতা এবং পিন সরবরাহ করব।নিচের চরকার টি তৈরি করতে বলবো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720A8-BCB7-44BB-A3A4-9CCC19D4FE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21" y="2497588"/>
            <a:ext cx="7497624" cy="3429000"/>
          </a:xfrm>
          <a:prstGeom prst="rect">
            <a:avLst/>
          </a:prstGeom>
        </p:spPr>
      </p:pic>
      <p:sp>
        <p:nvSpPr>
          <p:cNvPr id="11" name="Minus Sign 10">
            <a:extLst>
              <a:ext uri="{FF2B5EF4-FFF2-40B4-BE49-F238E27FC236}">
                <a16:creationId xmlns:a16="http://schemas.microsoft.com/office/drawing/2014/main" id="{F7AE339C-CFA3-4D3B-B74B-290A9F536769}"/>
              </a:ext>
            </a:extLst>
          </p:cNvPr>
          <p:cNvSpPr/>
          <p:nvPr/>
        </p:nvSpPr>
        <p:spPr>
          <a:xfrm rot="16200000">
            <a:off x="9126213" y="2688323"/>
            <a:ext cx="2356879" cy="38100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/>
              <a:t>              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713360-1577-430B-9372-A407408F1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66" y="1114552"/>
            <a:ext cx="2308577" cy="18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28000">
              <a:schemeClr val="bg1"/>
            </a:gs>
            <a:gs pos="19000">
              <a:schemeClr val="accent6">
                <a:lumMod val="60000"/>
                <a:lumOff val="40000"/>
              </a:schemeClr>
            </a:gs>
            <a:gs pos="72000">
              <a:schemeClr val="bg1"/>
            </a:gs>
            <a:gs pos="84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F5E3C4-066B-4DC2-92A4-1AAE4FA05E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2000"/>
                      </a14:imgEffect>
                    </a14:imgLayer>
                  </a14:imgProps>
                </a:ext>
              </a:extLst>
            </a:blip>
            <a:tile tx="0" ty="0" sx="100000" sy="96000" flip="none" algn="tl"/>
          </a:blipFill>
          <a:ln>
            <a:solidFill>
              <a:srgbClr val="C9B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30C66-D0D2-439B-A44F-4424750A843F}"/>
              </a:ext>
            </a:extLst>
          </p:cNvPr>
          <p:cNvSpPr/>
          <p:nvPr/>
        </p:nvSpPr>
        <p:spPr>
          <a:xfrm>
            <a:off x="500062" y="662609"/>
            <a:ext cx="10910060" cy="5366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7D847-B9B8-40CC-AA92-7B79D431D6E9}"/>
              </a:ext>
            </a:extLst>
          </p:cNvPr>
          <p:cNvSpPr txBox="1"/>
          <p:nvPr/>
        </p:nvSpPr>
        <p:spPr>
          <a:xfrm>
            <a:off x="4513720" y="-13252"/>
            <a:ext cx="232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FD2161E-916D-4228-842B-5AD266D7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49543"/>
              </p:ext>
            </p:extLst>
          </p:nvPr>
        </p:nvGraphicFramePr>
        <p:xfrm>
          <a:off x="1237751" y="1255643"/>
          <a:ext cx="8873656" cy="434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656">
                  <a:extLst>
                    <a:ext uri="{9D8B030D-6E8A-4147-A177-3AD203B41FA5}">
                      <a16:colId xmlns:a16="http://schemas.microsoft.com/office/drawing/2014/main" val="3294186869"/>
                    </a:ext>
                  </a:extLst>
                </a:gridCol>
              </a:tblGrid>
              <a:tr h="1083568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 জীবনে বায়ুপ্রবাহের ব্যবহার                                                                                                                                                                                  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22128"/>
                  </a:ext>
                </a:extLst>
              </a:tr>
              <a:tr h="32631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1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0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5">
                <a:lumMod val="7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92000">
              <a:schemeClr val="bg1"/>
            </a:gs>
            <a:gs pos="100000">
              <a:schemeClr val="accent6">
                <a:lumMod val="60000"/>
                <a:lumOff val="40000"/>
              </a:schemeClr>
            </a:gs>
            <a:gs pos="20000">
              <a:schemeClr val="bg1"/>
            </a:gs>
            <a:gs pos="87000">
              <a:schemeClr val="bg1"/>
            </a:gs>
            <a:gs pos="9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5C9AF-8DB0-4CBA-B642-C7C07D84D2FC}"/>
              </a:ext>
            </a:extLst>
          </p:cNvPr>
          <p:cNvSpPr txBox="1"/>
          <p:nvPr/>
        </p:nvSpPr>
        <p:spPr>
          <a:xfrm>
            <a:off x="4429127" y="0"/>
            <a:ext cx="3086098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CCB19-E15E-40CE-B3E8-BE3D208299AA}"/>
              </a:ext>
            </a:extLst>
          </p:cNvPr>
          <p:cNvSpPr txBox="1"/>
          <p:nvPr/>
        </p:nvSpPr>
        <p:spPr>
          <a:xfrm>
            <a:off x="92766" y="830997"/>
            <a:ext cx="12191999" cy="3785652"/>
          </a:xfrm>
          <a:prstGeom prst="rect">
            <a:avLst/>
          </a:prstGeom>
          <a:gradFill>
            <a:gsLst>
              <a:gs pos="97000">
                <a:schemeClr val="accent5">
                  <a:lumMod val="75000"/>
                </a:schemeClr>
              </a:gs>
              <a:gs pos="8000">
                <a:schemeClr val="accent1">
                  <a:lumMod val="45000"/>
                  <a:lumOff val="55000"/>
                </a:schemeClr>
              </a:gs>
              <a:gs pos="92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  <a:gs pos="20000">
                <a:schemeClr val="bg1"/>
              </a:gs>
              <a:gs pos="87000">
                <a:schemeClr val="bg1"/>
              </a:gs>
              <a:gs pos="94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* মানুষ কীভাবে বায়ুর অক্সিজেন ও কার্বন ডাই অক্সাইড ব্যবহার করে?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* বায়ুর নাইট্রোজেন মানুষ কী কাজে ব্যবহার করে?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* মানুষ কী কাজে বায়ুপ্রবাহকে কাজে লাগায়?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490C2-53F3-4DEE-B837-1440A1871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1999" cy="5842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6D60B-EEEA-4BE6-AA12-B8212D7FCAF1}"/>
              </a:ext>
            </a:extLst>
          </p:cNvPr>
          <p:cNvSpPr txBox="1"/>
          <p:nvPr/>
        </p:nvSpPr>
        <p:spPr>
          <a:xfrm>
            <a:off x="1111955" y="0"/>
            <a:ext cx="883920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ো।   ধ</a:t>
            </a:r>
            <a:r>
              <a:rPr lang="as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685B5F-EA14-42B5-9E8D-894EF6F179AC}"/>
              </a:ext>
            </a:extLst>
          </p:cNvPr>
          <p:cNvSpPr/>
          <p:nvPr/>
        </p:nvSpPr>
        <p:spPr>
          <a:xfrm>
            <a:off x="575649" y="1131046"/>
            <a:ext cx="5311587" cy="50023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3ADC5B-B08D-4FEA-8D91-67268806BA7D}"/>
              </a:ext>
            </a:extLst>
          </p:cNvPr>
          <p:cNvSpPr/>
          <p:nvPr/>
        </p:nvSpPr>
        <p:spPr>
          <a:xfrm>
            <a:off x="687709" y="1265516"/>
            <a:ext cx="5087469" cy="47333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575D11E2-8345-49FE-828B-AB1C81F6C3CD}"/>
              </a:ext>
            </a:extLst>
          </p:cNvPr>
          <p:cNvSpPr txBox="1"/>
          <p:nvPr/>
        </p:nvSpPr>
        <p:spPr>
          <a:xfrm>
            <a:off x="880945" y="1874676"/>
            <a:ext cx="77992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ratNikoshBAN"/>
                <a:cs typeface="NikoshBAN" panose="02000000000000000000" pitchFamily="2" charset="0"/>
              </a:rPr>
              <a:t>         </a:t>
            </a:r>
            <a:r>
              <a:rPr lang="en-US" sz="6000" b="1" spc="50" dirty="0" err="1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ratNikoshBAN"/>
                <a:cs typeface="NikoshBAN" panose="02000000000000000000" pitchFamily="2" charset="0"/>
              </a:rPr>
              <a:t>রতন</a:t>
            </a:r>
            <a:r>
              <a:rPr lang="en-US" sz="6000" b="1" spc="50" dirty="0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ratNikoshBAN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19050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ratNikoshBAN"/>
                <a:cs typeface="NikoshBAN" panose="02000000000000000000" pitchFamily="2" charset="0"/>
              </a:rPr>
              <a:t>এক্কা</a:t>
            </a:r>
            <a:endParaRPr lang="en-US" sz="6000" b="1" spc="50" dirty="0">
              <a:ln w="19050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ratNikoshBAN"/>
              <a:cs typeface="NikoshBAN" panose="02000000000000000000" pitchFamily="2" charset="0"/>
            </a:endParaRPr>
          </a:p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     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সহকারী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শিক্</a:t>
            </a:r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ষ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atNikoshBAN"/>
                <a:cs typeface="NikoshBAN" panose="02000000000000000000" pitchFamily="2" charset="0"/>
              </a:rPr>
              <a:t>ক </a:t>
            </a:r>
          </a:p>
          <a:p>
            <a:r>
              <a:rPr lang="en-US" sz="4400" dirty="0">
                <a:latin typeface="rat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মিঠাপুর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প্রা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ম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ক 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য়</a:t>
            </a:r>
          </a:p>
          <a:p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বদ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গাছ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,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ও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ঁ</a:t>
            </a:r>
            <a:r>
              <a:rPr lang="en-US" sz="3200" dirty="0">
                <a:solidFill>
                  <a:schemeClr val="bg1"/>
                </a:solidFill>
                <a:latin typeface="ratNikoshBAN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ratNikoshBAN"/>
                <a:cs typeface="NikoshBAN" panose="02000000000000000000" pitchFamily="2" charset="0"/>
              </a:rPr>
              <a:t>     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ratNikoshBAN"/>
                <a:cs typeface="NikoshBAN" panose="02000000000000000000" pitchFamily="2" charset="0"/>
              </a:rPr>
              <a:t>০১৭৫০ ২২০৮৩৪</a:t>
            </a:r>
          </a:p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  <a:latin typeface="ratNikoshBAN"/>
                <a:cs typeface="NikoshBAN" panose="02000000000000000000" pitchFamily="2" charset="0"/>
              </a:rPr>
              <a:t> ratonakka.s2@gmail.com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0043F-4562-43CE-ACF7-2D84430493B2}"/>
              </a:ext>
            </a:extLst>
          </p:cNvPr>
          <p:cNvSpPr/>
          <p:nvPr/>
        </p:nvSpPr>
        <p:spPr>
          <a:xfrm>
            <a:off x="2185557" y="57025"/>
            <a:ext cx="5190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শিক্ষক 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94868-605E-4CD9-8D76-ADE7FDE5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12" y="363443"/>
            <a:ext cx="3236259" cy="3738284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092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6B7DC-8E31-4A5E-BEC6-E467023BE56C}"/>
              </a:ext>
            </a:extLst>
          </p:cNvPr>
          <p:cNvSpPr txBox="1"/>
          <p:nvPr/>
        </p:nvSpPr>
        <p:spPr>
          <a:xfrm>
            <a:off x="4220572" y="0"/>
            <a:ext cx="35334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95E9D-DF9D-4A72-9ADD-42A0CA3C3214}"/>
              </a:ext>
            </a:extLst>
          </p:cNvPr>
          <p:cNvSpPr/>
          <p:nvPr/>
        </p:nvSpPr>
        <p:spPr>
          <a:xfrm>
            <a:off x="3183467" y="1430867"/>
            <a:ext cx="6084711" cy="3996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6552E-93FC-4AF2-9DBD-5B4F92D73188}"/>
              </a:ext>
            </a:extLst>
          </p:cNvPr>
          <p:cNvSpPr/>
          <p:nvPr/>
        </p:nvSpPr>
        <p:spPr>
          <a:xfrm>
            <a:off x="3313289" y="1553633"/>
            <a:ext cx="5825066" cy="375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বিজ্ঞান</a:t>
            </a:r>
          </a:p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</a:t>
            </a:r>
          </a:p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বায়ু ও বায়ুর প্রবাহের ব্যবহার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9575A-E2A8-49C2-94C2-6060F33C9916}"/>
              </a:ext>
            </a:extLst>
          </p:cNvPr>
          <p:cNvSpPr txBox="1"/>
          <p:nvPr/>
        </p:nvSpPr>
        <p:spPr>
          <a:xfrm>
            <a:off x="4436005" y="0"/>
            <a:ext cx="302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FF0000"/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52000">
                      <a:schemeClr val="tx1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FF0000"/>
                  </a:gs>
                  <a:gs pos="85000">
                    <a:schemeClr val="accent1">
                      <a:lumMod val="45000"/>
                      <a:lumOff val="55000"/>
                    </a:schemeClr>
                  </a:gs>
                  <a:gs pos="52000">
                    <a:schemeClr val="tx1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CDDD5-E097-4303-87F9-00B11193A19B}"/>
              </a:ext>
            </a:extLst>
          </p:cNvPr>
          <p:cNvSpPr txBox="1"/>
          <p:nvPr/>
        </p:nvSpPr>
        <p:spPr>
          <a:xfrm>
            <a:off x="814387" y="1982450"/>
            <a:ext cx="1103305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৫.১.১ দৈনন্দিন কাজে বায়ুর ব্যবহারের তালিকা করতে পারবে 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৫.১.২ বায়ুপ্রবাহের ব্যবহার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634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89575A-E2A8-49C2-94C2-6060F33C9916}"/>
              </a:ext>
            </a:extLst>
          </p:cNvPr>
          <p:cNvSpPr txBox="1"/>
          <p:nvPr/>
        </p:nvSpPr>
        <p:spPr>
          <a:xfrm>
            <a:off x="3525254" y="0"/>
            <a:ext cx="554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FF0000"/>
                    </a:gs>
                    <a:gs pos="85000">
                      <a:schemeClr val="accent1">
                        <a:lumMod val="45000"/>
                        <a:lumOff val="55000"/>
                      </a:schemeClr>
                    </a:gs>
                    <a:gs pos="52000">
                      <a:schemeClr val="tx1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54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FF0000"/>
                  </a:gs>
                  <a:gs pos="85000">
                    <a:schemeClr val="accent1">
                      <a:lumMod val="45000"/>
                      <a:lumOff val="55000"/>
                    </a:schemeClr>
                  </a:gs>
                  <a:gs pos="52000">
                    <a:schemeClr val="tx1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A619FF-1C95-405C-94F9-54277A2537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>
            <a:gsLst>
              <a:gs pos="13000">
                <a:schemeClr val="accent5">
                  <a:lumMod val="7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27000">
                <a:srgbClr val="D5D3BF"/>
              </a:gs>
              <a:gs pos="19000">
                <a:schemeClr val="accent6">
                  <a:lumMod val="60000"/>
                  <a:lumOff val="40000"/>
                </a:schemeClr>
              </a:gs>
              <a:gs pos="55000">
                <a:srgbClr val="56B8EA"/>
              </a:gs>
              <a:gs pos="87000">
                <a:schemeClr val="accent2">
                  <a:lumMod val="20000"/>
                  <a:lumOff val="80000"/>
                </a:schemeClr>
              </a:gs>
              <a:gs pos="15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7C63AB81-0A45-40CA-8547-E1AAB00CEEA2}"/>
              </a:ext>
            </a:extLst>
          </p:cNvPr>
          <p:cNvSpPr/>
          <p:nvPr/>
        </p:nvSpPr>
        <p:spPr>
          <a:xfrm rot="16200000">
            <a:off x="9042274" y="4046015"/>
            <a:ext cx="3976554" cy="381000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1FF67-D98B-45FD-9325-ABD07DE3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63" y="914648"/>
            <a:ext cx="2308577" cy="3176660"/>
          </a:xfrm>
          <a:prstGeom prst="rect">
            <a:avLst/>
          </a:prstGeom>
        </p:spPr>
      </p:pic>
      <p:sp>
        <p:nvSpPr>
          <p:cNvPr id="3" name="AutoShape 2" descr="Image result for ঘুড়ি gif">
            <a:extLst>
              <a:ext uri="{FF2B5EF4-FFF2-40B4-BE49-F238E27FC236}">
                <a16:creationId xmlns:a16="http://schemas.microsoft.com/office/drawing/2014/main" id="{4E7DB956-AF0F-41E3-85A3-4527823F3F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ঘুড়ি gif">
            <a:extLst>
              <a:ext uri="{FF2B5EF4-FFF2-40B4-BE49-F238E27FC236}">
                <a16:creationId xmlns:a16="http://schemas.microsoft.com/office/drawing/2014/main" id="{282AE05E-0401-4E89-8C39-0667D5049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B2528-F8F8-4E59-8A5A-EAEB3086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36" y="769441"/>
            <a:ext cx="4790543" cy="464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66B292-E118-40F5-847C-191D805A1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" y="769441"/>
            <a:ext cx="4616975" cy="464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762A8-5AA3-4925-AC6A-A6B3B1BA0463}"/>
              </a:ext>
            </a:extLst>
          </p:cNvPr>
          <p:cNvSpPr txBox="1"/>
          <p:nvPr/>
        </p:nvSpPr>
        <p:spPr>
          <a:xfrm>
            <a:off x="5072638" y="0"/>
            <a:ext cx="284479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870282-56B9-4F2E-ABFA-606B64A1A2F5}"/>
              </a:ext>
            </a:extLst>
          </p:cNvPr>
          <p:cNvSpPr/>
          <p:nvPr/>
        </p:nvSpPr>
        <p:spPr>
          <a:xfrm>
            <a:off x="3385195" y="1546946"/>
            <a:ext cx="5949244" cy="32032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27000">
              <a:srgbClr val="D5D3BF"/>
            </a:gs>
            <a:gs pos="19000">
              <a:schemeClr val="accent6">
                <a:lumMod val="60000"/>
                <a:lumOff val="40000"/>
              </a:schemeClr>
            </a:gs>
            <a:gs pos="100000">
              <a:srgbClr val="56B8EA"/>
            </a:gs>
            <a:gs pos="87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EEB7C2-7480-4566-8A9E-361FF8E866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33"/>
                    </a14:imgEffect>
                    <a14:imgEffect>
                      <a14:sharpenSoften amount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73" y="1785104"/>
            <a:ext cx="6984253" cy="507289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8B07D-C347-4A0E-A6FB-260AE88604C2}"/>
              </a:ext>
            </a:extLst>
          </p:cNvPr>
          <p:cNvSpPr txBox="1"/>
          <p:nvPr/>
        </p:nvSpPr>
        <p:spPr>
          <a:xfrm>
            <a:off x="4919417" y="2489943"/>
            <a:ext cx="1020418" cy="646331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0"/>
                  <a:lumOff val="10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87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12367-E75F-47D9-825C-C373C4E07BEB}"/>
              </a:ext>
            </a:extLst>
          </p:cNvPr>
          <p:cNvSpPr txBox="1"/>
          <p:nvPr/>
        </p:nvSpPr>
        <p:spPr>
          <a:xfrm>
            <a:off x="5283200" y="0"/>
            <a:ext cx="16256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ABFB4-6D14-450B-92CD-A08DE46ED549}"/>
              </a:ext>
            </a:extLst>
          </p:cNvPr>
          <p:cNvSpPr txBox="1"/>
          <p:nvPr/>
        </p:nvSpPr>
        <p:spPr>
          <a:xfrm>
            <a:off x="0" y="707886"/>
            <a:ext cx="12192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জীবের জন্য বায়ু খুবই গুরুত্বপূর্ণ।বায়ু ছাড়া জীব বাঁচতে পারে না। উদ্ভিদ বায়ুর কার্বন ডাই অক্সাইডের সাহায্যে খাদ্য তৈরি করে। আবার শ্বাস গ্রহণের জন্য প্রাণীর বায়ুর অক্সিজেন প্রয়োজন।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35C8D2CB-5D52-4BD6-88C2-0B828BE8FA72}"/>
              </a:ext>
            </a:extLst>
          </p:cNvPr>
          <p:cNvSpPr/>
          <p:nvPr/>
        </p:nvSpPr>
        <p:spPr>
          <a:xfrm>
            <a:off x="3154018" y="2160104"/>
            <a:ext cx="1020418" cy="1077218"/>
          </a:xfrm>
          <a:prstGeom prst="star10">
            <a:avLst>
              <a:gd name="adj" fmla="val 49914"/>
              <a:gd name="hf" fmla="val 1051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D5BA18-5E28-42CC-8190-5A32B8ADA769}"/>
              </a:ext>
            </a:extLst>
          </p:cNvPr>
          <p:cNvSpPr/>
          <p:nvPr/>
        </p:nvSpPr>
        <p:spPr>
          <a:xfrm rot="3984198" flipH="1">
            <a:off x="2919537" y="2988342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C9F2A8-4866-4E63-A5DD-74DFF42E0CF6}"/>
              </a:ext>
            </a:extLst>
          </p:cNvPr>
          <p:cNvSpPr/>
          <p:nvPr/>
        </p:nvSpPr>
        <p:spPr>
          <a:xfrm rot="5633420" flipH="1">
            <a:off x="2857358" y="2442639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06F814-64BF-4DBC-9587-23AB8F78DA1B}"/>
              </a:ext>
            </a:extLst>
          </p:cNvPr>
          <p:cNvSpPr/>
          <p:nvPr/>
        </p:nvSpPr>
        <p:spPr>
          <a:xfrm rot="7623554" flipH="1">
            <a:off x="3050761" y="2030534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29B914-C4DC-42FA-99DA-4C4AED0A6DF1}"/>
              </a:ext>
            </a:extLst>
          </p:cNvPr>
          <p:cNvSpPr/>
          <p:nvPr/>
        </p:nvSpPr>
        <p:spPr>
          <a:xfrm rot="3531535" flipH="1">
            <a:off x="4202128" y="2068650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1EE86F-3EF8-4486-959B-237E5060653B}"/>
              </a:ext>
            </a:extLst>
          </p:cNvPr>
          <p:cNvSpPr/>
          <p:nvPr/>
        </p:nvSpPr>
        <p:spPr>
          <a:xfrm rot="217940" flipH="1">
            <a:off x="3674050" y="1789433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5E709C-5ABB-4294-B66C-4672FC2C4932}"/>
              </a:ext>
            </a:extLst>
          </p:cNvPr>
          <p:cNvSpPr/>
          <p:nvPr/>
        </p:nvSpPr>
        <p:spPr>
          <a:xfrm rot="21099932" flipH="1">
            <a:off x="3685681" y="3283055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E166CC-480C-42D4-96D0-8478A2D944AE}"/>
              </a:ext>
            </a:extLst>
          </p:cNvPr>
          <p:cNvSpPr/>
          <p:nvPr/>
        </p:nvSpPr>
        <p:spPr>
          <a:xfrm rot="672150" flipH="1">
            <a:off x="3254637" y="3300049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5EBEC1-7298-45A8-A0F6-5E2B28842627}"/>
              </a:ext>
            </a:extLst>
          </p:cNvPr>
          <p:cNvSpPr/>
          <p:nvPr/>
        </p:nvSpPr>
        <p:spPr>
          <a:xfrm rot="18751998" flipH="1">
            <a:off x="4163353" y="3037072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04643E-C23B-40C9-99C5-F31D533C77A1}"/>
              </a:ext>
            </a:extLst>
          </p:cNvPr>
          <p:cNvSpPr/>
          <p:nvPr/>
        </p:nvSpPr>
        <p:spPr>
          <a:xfrm rot="16485624" flipH="1">
            <a:off x="4377802" y="2541390"/>
            <a:ext cx="143357" cy="314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6BEE13-5359-43B3-87A5-F9538A410B2C}"/>
              </a:ext>
            </a:extLst>
          </p:cNvPr>
          <p:cNvSpPr txBox="1"/>
          <p:nvPr/>
        </p:nvSpPr>
        <p:spPr>
          <a:xfrm>
            <a:off x="2007541" y="4345455"/>
            <a:ext cx="2604668" cy="584775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0"/>
                  <a:lumOff val="10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87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99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69B579-7076-4061-8A78-44B6D392C379}"/>
              </a:ext>
            </a:extLst>
          </p:cNvPr>
          <p:cNvSpPr/>
          <p:nvPr/>
        </p:nvSpPr>
        <p:spPr>
          <a:xfrm>
            <a:off x="7114482" y="2489943"/>
            <a:ext cx="1705322" cy="1223624"/>
          </a:xfrm>
          <a:custGeom>
            <a:avLst/>
            <a:gdLst>
              <a:gd name="connsiteX0" fmla="*/ 0 w 1307240"/>
              <a:gd name="connsiteY0" fmla="*/ 538610 h 1077219"/>
              <a:gd name="connsiteX1" fmla="*/ 653620 w 1307240"/>
              <a:gd name="connsiteY1" fmla="*/ 0 h 1077219"/>
              <a:gd name="connsiteX2" fmla="*/ 1307240 w 1307240"/>
              <a:gd name="connsiteY2" fmla="*/ 538610 h 1077219"/>
              <a:gd name="connsiteX3" fmla="*/ 653620 w 1307240"/>
              <a:gd name="connsiteY3" fmla="*/ 1077220 h 1077219"/>
              <a:gd name="connsiteX4" fmla="*/ 0 w 1307240"/>
              <a:gd name="connsiteY4" fmla="*/ 538610 h 1077219"/>
              <a:gd name="connsiteX0" fmla="*/ 0 w 1307240"/>
              <a:gd name="connsiteY0" fmla="*/ 610048 h 1148658"/>
              <a:gd name="connsiteX1" fmla="*/ 653620 w 1307240"/>
              <a:gd name="connsiteY1" fmla="*/ 0 h 1148658"/>
              <a:gd name="connsiteX2" fmla="*/ 1307240 w 1307240"/>
              <a:gd name="connsiteY2" fmla="*/ 610048 h 1148658"/>
              <a:gd name="connsiteX3" fmla="*/ 653620 w 1307240"/>
              <a:gd name="connsiteY3" fmla="*/ 1148658 h 1148658"/>
              <a:gd name="connsiteX4" fmla="*/ 0 w 1307240"/>
              <a:gd name="connsiteY4" fmla="*/ 610048 h 1148658"/>
              <a:gd name="connsiteX0" fmla="*/ 0 w 1435828"/>
              <a:gd name="connsiteY0" fmla="*/ 610183 h 1148899"/>
              <a:gd name="connsiteX1" fmla="*/ 653620 w 1435828"/>
              <a:gd name="connsiteY1" fmla="*/ 135 h 1148899"/>
              <a:gd name="connsiteX2" fmla="*/ 1435828 w 1435828"/>
              <a:gd name="connsiteY2" fmla="*/ 567320 h 1148899"/>
              <a:gd name="connsiteX3" fmla="*/ 653620 w 1435828"/>
              <a:gd name="connsiteY3" fmla="*/ 1148793 h 1148899"/>
              <a:gd name="connsiteX4" fmla="*/ 0 w 1435828"/>
              <a:gd name="connsiteY4" fmla="*/ 610183 h 1148899"/>
              <a:gd name="connsiteX0" fmla="*/ 0 w 1436182"/>
              <a:gd name="connsiteY0" fmla="*/ 719735 h 1258451"/>
              <a:gd name="connsiteX1" fmla="*/ 653620 w 1436182"/>
              <a:gd name="connsiteY1" fmla="*/ 109687 h 1258451"/>
              <a:gd name="connsiteX2" fmla="*/ 766119 w 1436182"/>
              <a:gd name="connsiteY2" fmla="*/ 52927 h 1258451"/>
              <a:gd name="connsiteX3" fmla="*/ 1435828 w 1436182"/>
              <a:gd name="connsiteY3" fmla="*/ 676872 h 1258451"/>
              <a:gd name="connsiteX4" fmla="*/ 653620 w 1436182"/>
              <a:gd name="connsiteY4" fmla="*/ 1258345 h 1258451"/>
              <a:gd name="connsiteX5" fmla="*/ 0 w 1436182"/>
              <a:gd name="connsiteY5" fmla="*/ 719735 h 1258451"/>
              <a:gd name="connsiteX0" fmla="*/ 19812 w 1455994"/>
              <a:gd name="connsiteY0" fmla="*/ 699161 h 1237877"/>
              <a:gd name="connsiteX1" fmla="*/ 214431 w 1455994"/>
              <a:gd name="connsiteY1" fmla="*/ 89503 h 1237877"/>
              <a:gd name="connsiteX2" fmla="*/ 673432 w 1455994"/>
              <a:gd name="connsiteY2" fmla="*/ 89113 h 1237877"/>
              <a:gd name="connsiteX3" fmla="*/ 785931 w 1455994"/>
              <a:gd name="connsiteY3" fmla="*/ 32353 h 1237877"/>
              <a:gd name="connsiteX4" fmla="*/ 1455640 w 1455994"/>
              <a:gd name="connsiteY4" fmla="*/ 656298 h 1237877"/>
              <a:gd name="connsiteX5" fmla="*/ 673432 w 1455994"/>
              <a:gd name="connsiteY5" fmla="*/ 1237771 h 1237877"/>
              <a:gd name="connsiteX6" fmla="*/ 19812 w 1455994"/>
              <a:gd name="connsiteY6" fmla="*/ 699161 h 1237877"/>
              <a:gd name="connsiteX0" fmla="*/ 19812 w 1698775"/>
              <a:gd name="connsiteY0" fmla="*/ 699161 h 1238308"/>
              <a:gd name="connsiteX1" fmla="*/ 214431 w 1698775"/>
              <a:gd name="connsiteY1" fmla="*/ 89503 h 1238308"/>
              <a:gd name="connsiteX2" fmla="*/ 673432 w 1698775"/>
              <a:gd name="connsiteY2" fmla="*/ 89113 h 1238308"/>
              <a:gd name="connsiteX3" fmla="*/ 785931 w 1698775"/>
              <a:gd name="connsiteY3" fmla="*/ 32353 h 1238308"/>
              <a:gd name="connsiteX4" fmla="*/ 1698527 w 1698775"/>
              <a:gd name="connsiteY4" fmla="*/ 784886 h 1238308"/>
              <a:gd name="connsiteX5" fmla="*/ 673432 w 1698775"/>
              <a:gd name="connsiteY5" fmla="*/ 1237771 h 1238308"/>
              <a:gd name="connsiteX6" fmla="*/ 19812 w 1698775"/>
              <a:gd name="connsiteY6" fmla="*/ 699161 h 1238308"/>
              <a:gd name="connsiteX0" fmla="*/ 19812 w 1705322"/>
              <a:gd name="connsiteY0" fmla="*/ 670248 h 1209358"/>
              <a:gd name="connsiteX1" fmla="*/ 214431 w 1705322"/>
              <a:gd name="connsiteY1" fmla="*/ 60590 h 1209358"/>
              <a:gd name="connsiteX2" fmla="*/ 673432 w 1705322"/>
              <a:gd name="connsiteY2" fmla="*/ 60200 h 1209358"/>
              <a:gd name="connsiteX3" fmla="*/ 785931 w 1705322"/>
              <a:gd name="connsiteY3" fmla="*/ 3440 h 1209358"/>
              <a:gd name="connsiteX4" fmla="*/ 1143118 w 1705322"/>
              <a:gd name="connsiteY4" fmla="*/ 174889 h 1209358"/>
              <a:gd name="connsiteX5" fmla="*/ 1698527 w 1705322"/>
              <a:gd name="connsiteY5" fmla="*/ 755973 h 1209358"/>
              <a:gd name="connsiteX6" fmla="*/ 673432 w 1705322"/>
              <a:gd name="connsiteY6" fmla="*/ 1208858 h 1209358"/>
              <a:gd name="connsiteX7" fmla="*/ 19812 w 1705322"/>
              <a:gd name="connsiteY7" fmla="*/ 670248 h 1209358"/>
              <a:gd name="connsiteX0" fmla="*/ 19812 w 1705322"/>
              <a:gd name="connsiteY0" fmla="*/ 670248 h 1223624"/>
              <a:gd name="connsiteX1" fmla="*/ 214431 w 1705322"/>
              <a:gd name="connsiteY1" fmla="*/ 60590 h 1223624"/>
              <a:gd name="connsiteX2" fmla="*/ 673432 w 1705322"/>
              <a:gd name="connsiteY2" fmla="*/ 60200 h 1223624"/>
              <a:gd name="connsiteX3" fmla="*/ 785931 w 1705322"/>
              <a:gd name="connsiteY3" fmla="*/ 3440 h 1223624"/>
              <a:gd name="connsiteX4" fmla="*/ 1143118 w 1705322"/>
              <a:gd name="connsiteY4" fmla="*/ 174889 h 1223624"/>
              <a:gd name="connsiteX5" fmla="*/ 1698527 w 1705322"/>
              <a:gd name="connsiteY5" fmla="*/ 755973 h 1223624"/>
              <a:gd name="connsiteX6" fmla="*/ 673432 w 1705322"/>
              <a:gd name="connsiteY6" fmla="*/ 1223146 h 1223624"/>
              <a:gd name="connsiteX7" fmla="*/ 19812 w 1705322"/>
              <a:gd name="connsiteY7" fmla="*/ 670248 h 122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5322" h="1223624">
                <a:moveTo>
                  <a:pt x="19812" y="670248"/>
                </a:moveTo>
                <a:cubicBezTo>
                  <a:pt x="-56688" y="476489"/>
                  <a:pt x="105494" y="162265"/>
                  <a:pt x="214431" y="60590"/>
                </a:cubicBezTo>
                <a:cubicBezTo>
                  <a:pt x="323368" y="-41085"/>
                  <a:pt x="578182" y="69725"/>
                  <a:pt x="673432" y="60200"/>
                </a:cubicBezTo>
                <a:cubicBezTo>
                  <a:pt x="768682" y="50675"/>
                  <a:pt x="717175" y="-15675"/>
                  <a:pt x="785931" y="3440"/>
                </a:cubicBezTo>
                <a:cubicBezTo>
                  <a:pt x="854687" y="22555"/>
                  <a:pt x="991019" y="49467"/>
                  <a:pt x="1143118" y="174889"/>
                </a:cubicBezTo>
                <a:cubicBezTo>
                  <a:pt x="1295217" y="300311"/>
                  <a:pt x="1767283" y="583645"/>
                  <a:pt x="1698527" y="755973"/>
                </a:cubicBezTo>
                <a:cubicBezTo>
                  <a:pt x="1629771" y="928301"/>
                  <a:pt x="953218" y="1237434"/>
                  <a:pt x="673432" y="1223146"/>
                </a:cubicBezTo>
                <a:cubicBezTo>
                  <a:pt x="393646" y="1208859"/>
                  <a:pt x="96312" y="864007"/>
                  <a:pt x="19812" y="67024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81B1-9444-4679-B861-6463457B9357}"/>
              </a:ext>
            </a:extLst>
          </p:cNvPr>
          <p:cNvSpPr txBox="1"/>
          <p:nvPr/>
        </p:nvSpPr>
        <p:spPr>
          <a:xfrm>
            <a:off x="7230439" y="2510758"/>
            <a:ext cx="1670577" cy="1200329"/>
          </a:xfrm>
          <a:prstGeom prst="rect">
            <a:avLst/>
          </a:prstGeom>
          <a:gradFill>
            <a:gsLst>
              <a:gs pos="0">
                <a:schemeClr val="accent6">
                  <a:satMod val="105000"/>
                  <a:tint val="67000"/>
                  <a:lumMod val="0"/>
                  <a:lumOff val="10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87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2FDA25F0-9BDC-4335-8640-216EDA25DCC9}"/>
              </a:ext>
            </a:extLst>
          </p:cNvPr>
          <p:cNvSpPr/>
          <p:nvPr/>
        </p:nvSpPr>
        <p:spPr>
          <a:xfrm>
            <a:off x="5557838" y="4731983"/>
            <a:ext cx="1114424" cy="682980"/>
          </a:xfrm>
          <a:prstGeom prst="cloudCallout">
            <a:avLst>
              <a:gd name="adj1" fmla="val -17424"/>
              <a:gd name="adj2" fmla="val 25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0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5">
                <a:lumMod val="7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27000">
              <a:srgbClr val="D5D3BF"/>
            </a:gs>
            <a:gs pos="19000">
              <a:schemeClr val="accent6">
                <a:lumMod val="60000"/>
                <a:lumOff val="40000"/>
              </a:schemeClr>
            </a:gs>
            <a:gs pos="100000">
              <a:srgbClr val="56B8EA"/>
            </a:gs>
            <a:gs pos="87000">
              <a:schemeClr val="accent2">
                <a:lumMod val="20000"/>
                <a:lumOff val="80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2367-E75F-47D9-825C-C373C4E07BEB}"/>
              </a:ext>
            </a:extLst>
          </p:cNvPr>
          <p:cNvSpPr txBox="1"/>
          <p:nvPr/>
        </p:nvSpPr>
        <p:spPr>
          <a:xfrm>
            <a:off x="4368800" y="0"/>
            <a:ext cx="293314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EFAD0-EC88-4EB7-9ACC-95A0C7B09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7"/>
            <a:ext cx="5994400" cy="4965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1F71C5-8F96-47B6-9AED-10E8D7423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946052"/>
            <a:ext cx="5692726" cy="4965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F39405-7AD4-407E-A3BE-09CD97A7D6A5}"/>
              </a:ext>
            </a:extLst>
          </p:cNvPr>
          <p:cNvSpPr txBox="1"/>
          <p:nvPr/>
        </p:nvSpPr>
        <p:spPr>
          <a:xfrm>
            <a:off x="239151" y="5964701"/>
            <a:ext cx="575524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0463E-364A-477B-8351-41B15F9A899C}"/>
              </a:ext>
            </a:extLst>
          </p:cNvPr>
          <p:cNvSpPr txBox="1"/>
          <p:nvPr/>
        </p:nvSpPr>
        <p:spPr>
          <a:xfrm>
            <a:off x="7091680" y="5964701"/>
            <a:ext cx="450791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276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ratNikoshBAN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45</cp:revision>
  <dcterms:created xsi:type="dcterms:W3CDTF">2019-09-20T10:10:38Z</dcterms:created>
  <dcterms:modified xsi:type="dcterms:W3CDTF">2020-06-17T09:27:53Z</dcterms:modified>
</cp:coreProperties>
</file>