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72" r:id="rId5"/>
    <p:sldId id="273" r:id="rId6"/>
    <p:sldId id="274" r:id="rId7"/>
    <p:sldId id="267" r:id="rId8"/>
    <p:sldId id="269" r:id="rId9"/>
    <p:sldId id="270"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1483A2-3DC9-4AC4-A146-DD6F72F9A1E8}" type="datetimeFigureOut">
              <a:rPr lang="en-US" smtClean="0"/>
              <a:pPr/>
              <a:t>19-Jun-2020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D56C8-AB4C-49C4-AE02-A15EFE315D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16CDFD-EE52-471C-8A5D-2DB7BAB32724}" type="datetimeFigureOut">
              <a:rPr lang="en-US" smtClean="0"/>
              <a:pPr/>
              <a:t>19-Jun-2020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6CDFD-EE52-471C-8A5D-2DB7BAB32724}" type="datetimeFigureOut">
              <a:rPr lang="en-US" smtClean="0"/>
              <a:pPr/>
              <a:t>19-Jun-2020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6CDFD-EE52-471C-8A5D-2DB7BAB32724}" type="datetimeFigureOut">
              <a:rPr lang="en-US" smtClean="0"/>
              <a:pPr/>
              <a:t>19-Jun-2020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6CDFD-EE52-471C-8A5D-2DB7BAB32724}" type="datetimeFigureOut">
              <a:rPr lang="en-US" smtClean="0"/>
              <a:pPr/>
              <a:t>19-Jun-2020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16CDFD-EE52-471C-8A5D-2DB7BAB32724}" type="datetimeFigureOut">
              <a:rPr lang="en-US" smtClean="0"/>
              <a:pPr/>
              <a:t>19-Jun-2020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16CDFD-EE52-471C-8A5D-2DB7BAB32724}" type="datetimeFigureOut">
              <a:rPr lang="en-US" smtClean="0"/>
              <a:pPr/>
              <a:t>19-Jun-2020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16CDFD-EE52-471C-8A5D-2DB7BAB32724}" type="datetimeFigureOut">
              <a:rPr lang="en-US" smtClean="0"/>
              <a:pPr/>
              <a:t>19-Jun-2020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16CDFD-EE52-471C-8A5D-2DB7BAB32724}" type="datetimeFigureOut">
              <a:rPr lang="en-US" smtClean="0"/>
              <a:pPr/>
              <a:t>19-Jun-2020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6CDFD-EE52-471C-8A5D-2DB7BAB32724}" type="datetimeFigureOut">
              <a:rPr lang="en-US" smtClean="0"/>
              <a:pPr/>
              <a:t>19-Jun-2020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6CDFD-EE52-471C-8A5D-2DB7BAB32724}" type="datetimeFigureOut">
              <a:rPr lang="en-US" smtClean="0"/>
              <a:pPr/>
              <a:t>19-Jun-2020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6CDFD-EE52-471C-8A5D-2DB7BAB32724}" type="datetimeFigureOut">
              <a:rPr lang="en-US" smtClean="0"/>
              <a:pPr/>
              <a:t>19-Jun-2020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6BB6A-FF42-4539-A8B4-505AB6C7BD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6CDFD-EE52-471C-8A5D-2DB7BAB32724}" type="datetimeFigureOut">
              <a:rPr lang="en-US" smtClean="0"/>
              <a:pPr/>
              <a:t>19-Jun-2020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6BB6A-FF42-4539-A8B4-505AB6C7BD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noFill/>
          <a:ln w="228600" cmpd="dbl">
            <a:solidFill>
              <a:srgbClr val="FFFF00"/>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133600" y="2057400"/>
            <a:ext cx="4173065" cy="1323439"/>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sz="8000" b="1" dirty="0" smtClean="0">
                <a:solidFill>
                  <a:srgbClr val="FF0000"/>
                </a:solidFill>
                <a:effectLst>
                  <a:outerShdw blurRad="38100" dist="38100" dir="2700000" algn="tl">
                    <a:srgbClr val="000000">
                      <a:alpha val="43137"/>
                    </a:srgbClr>
                  </a:outerShdw>
                </a:effectLst>
              </a:rPr>
              <a:t>Welcome</a:t>
            </a:r>
            <a:endParaRPr lang="en-US" sz="8000" b="1" dirty="0">
              <a:solidFill>
                <a:srgbClr val="FF0000"/>
              </a:solidFill>
              <a:effectLst>
                <a:outerShdw blurRad="38100" dist="38100" dir="2700000" algn="tl">
                  <a:srgbClr val="000000">
                    <a:alpha val="43137"/>
                  </a:srgbClr>
                </a:outerShdw>
              </a:effectLst>
            </a:endParaRPr>
          </a:p>
        </p:txBody>
      </p:sp>
      <p:pic>
        <p:nvPicPr>
          <p:cNvPr id="8" name="Picture 7" descr="40d2f970304973.5b9f91acd61b8.png"/>
          <p:cNvPicPr>
            <a:picLocks noChangeAspect="1"/>
          </p:cNvPicPr>
          <p:nvPr/>
        </p:nvPicPr>
        <p:blipFill>
          <a:blip r:embed="rId2" cstate="print"/>
          <a:stretch>
            <a:fillRect/>
          </a:stretch>
        </p:blipFill>
        <p:spPr>
          <a:xfrm>
            <a:off x="6400800" y="3733800"/>
            <a:ext cx="2895600" cy="2895600"/>
          </a:xfrm>
          <a:prstGeom prst="rect">
            <a:avLst/>
          </a:prstGeom>
        </p:spPr>
      </p:pic>
      <p:pic>
        <p:nvPicPr>
          <p:cNvPr id="9" name="Picture 8" descr="40d2f970304973.5b9f91acd61b8.png"/>
          <p:cNvPicPr>
            <a:picLocks noChangeAspect="1"/>
          </p:cNvPicPr>
          <p:nvPr/>
        </p:nvPicPr>
        <p:blipFill>
          <a:blip r:embed="rId3" cstate="print"/>
          <a:stretch>
            <a:fillRect/>
          </a:stretch>
        </p:blipFill>
        <p:spPr>
          <a:xfrm flipH="1">
            <a:off x="-381000" y="3600892"/>
            <a:ext cx="2590800" cy="295230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afterEffect">
                                  <p:stCondLst>
                                    <p:cond delay="0"/>
                                  </p:stCondLst>
                                  <p:endCondLst>
                                    <p:cond evt="onNext" delay="0">
                                      <p:tgtEl>
                                        <p:sldTgt/>
                                      </p:tgtEl>
                                    </p:cond>
                                  </p:endCondLst>
                                  <p:childTnLst>
                                    <p:animClr clrSpc="hsl">
                                      <p:cBhvr override="childStyle">
                                        <p:cTn id="6" dur="500" fill="hold"/>
                                        <p:tgtEl>
                                          <p:spTgt spid="15"/>
                                        </p:tgtEl>
                                        <p:attrNameLst>
                                          <p:attrName>style.color</p:attrName>
                                        </p:attrNameLst>
                                      </p:cBhvr>
                                      <p:by>
                                        <p:hsl h="10842353" s="0" l="0"/>
                                      </p:by>
                                    </p:animClr>
                                    <p:animClr clrSpc="hsl">
                                      <p:cBhvr>
                                        <p:cTn id="7" dur="500" fill="hold"/>
                                        <p:tgtEl>
                                          <p:spTgt spid="15"/>
                                        </p:tgtEl>
                                        <p:attrNameLst>
                                          <p:attrName>fillcolor</p:attrName>
                                        </p:attrNameLst>
                                      </p:cBhvr>
                                      <p:by>
                                        <p:hsl h="10842353" s="0" l="0"/>
                                      </p:by>
                                    </p:animClr>
                                    <p:animClr clrSpc="hsl">
                                      <p:cBhvr>
                                        <p:cTn id="8" dur="500" fill="hold"/>
                                        <p:tgtEl>
                                          <p:spTgt spid="15"/>
                                        </p:tgtEl>
                                        <p:attrNameLst>
                                          <p:attrName>stroke.color</p:attrName>
                                        </p:attrNameLst>
                                      </p:cBhvr>
                                      <p:by>
                                        <p:hsl h="10842353" s="0" l="0"/>
                                      </p:by>
                                    </p:animClr>
                                    <p:set>
                                      <p:cBhvr>
                                        <p:cTn id="9"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8c4005377742272315e792545a9c93df.gif"/>
          <p:cNvPicPr>
            <a:picLocks noChangeAspect="1"/>
          </p:cNvPicPr>
          <p:nvPr/>
        </p:nvPicPr>
        <p:blipFill>
          <a:blip r:embed="rId2"/>
          <a:stretch>
            <a:fillRect/>
          </a:stretch>
        </p:blipFill>
        <p:spPr>
          <a:xfrm>
            <a:off x="0" y="235039"/>
            <a:ext cx="9144000" cy="6387921"/>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afterEffect">
                                  <p:stCondLst>
                                    <p:cond delay="0"/>
                                  </p:stCondLst>
                                  <p:endCondLst>
                                    <p:cond evt="onNext" delay="0">
                                      <p:tgtEl>
                                        <p:sldTgt/>
                                      </p:tgtEl>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a:ln w="228600" cmpd="db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4221540"/>
            <a:ext cx="4419600" cy="1631216"/>
          </a:xfrm>
          <a:prstGeom prst="rect">
            <a:avLst/>
          </a:prstGeom>
          <a:ln/>
          <a:scene3d>
            <a:camera prst="orthographicFront">
              <a:rot lat="0" lon="0" rev="0"/>
            </a:camera>
            <a:lightRig rig="threePt" dir="t">
              <a:rot lat="0" lon="0" rev="1200000"/>
            </a:lightRig>
          </a:scene3d>
          <a:sp3d>
            <a:bevelT w="63500" h="25400" prst="relaxedInset"/>
          </a:sp3d>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500" b="1" dirty="0" smtClean="0">
                <a:effectLst>
                  <a:outerShdw blurRad="38100" dist="38100" dir="2700000" algn="tl">
                    <a:srgbClr val="000000">
                      <a:alpha val="43137"/>
                    </a:srgbClr>
                  </a:outerShdw>
                </a:effectLst>
              </a:rPr>
              <a:t>Abdul Aziz</a:t>
            </a:r>
          </a:p>
          <a:p>
            <a:r>
              <a:rPr lang="en-US" sz="2500" b="1" dirty="0" smtClean="0">
                <a:effectLst>
                  <a:outerShdw blurRad="38100" dist="38100" dir="2700000" algn="tl">
                    <a:srgbClr val="000000">
                      <a:alpha val="43137"/>
                    </a:srgbClr>
                  </a:outerShdw>
                </a:effectLst>
              </a:rPr>
              <a:t>Assistant Teacher (English) </a:t>
            </a:r>
          </a:p>
          <a:p>
            <a:r>
              <a:rPr lang="en-US" sz="2500" b="1" spc="-150" dirty="0" smtClean="0">
                <a:effectLst>
                  <a:outerShdw blurRad="38100" dist="38100" dir="2700000" algn="tl">
                    <a:srgbClr val="000000">
                      <a:alpha val="43137"/>
                    </a:srgbClr>
                  </a:outerShdw>
                </a:effectLst>
              </a:rPr>
              <a:t>Madhaia </a:t>
            </a:r>
            <a:r>
              <a:rPr lang="en-US" sz="2500" b="1" spc="-150" dirty="0" err="1" smtClean="0">
                <a:effectLst>
                  <a:outerShdw blurRad="38100" dist="38100" dir="2700000" algn="tl">
                    <a:srgbClr val="000000">
                      <a:alpha val="43137"/>
                    </a:srgbClr>
                  </a:outerShdw>
                </a:effectLst>
              </a:rPr>
              <a:t>Bazar</a:t>
            </a:r>
            <a:r>
              <a:rPr lang="en-US" sz="2500" b="1" spc="-150" dirty="0" smtClean="0">
                <a:effectLst>
                  <a:outerShdw blurRad="38100" dist="38100" dir="2700000" algn="tl">
                    <a:srgbClr val="000000">
                      <a:alpha val="43137"/>
                    </a:srgbClr>
                  </a:outerShdw>
                </a:effectLst>
              </a:rPr>
              <a:t> </a:t>
            </a:r>
            <a:r>
              <a:rPr lang="en-US" sz="2500" b="1" spc="-150" dirty="0" err="1" smtClean="0">
                <a:effectLst>
                  <a:outerShdw blurRad="38100" dist="38100" dir="2700000" algn="tl">
                    <a:srgbClr val="000000">
                      <a:alpha val="43137"/>
                    </a:srgbClr>
                  </a:outerShdw>
                </a:effectLst>
              </a:rPr>
              <a:t>Sadim</a:t>
            </a:r>
            <a:r>
              <a:rPr lang="en-US" sz="2500" b="1" spc="-150" dirty="0" smtClean="0">
                <a:effectLst>
                  <a:outerShdw blurRad="38100" dist="38100" dir="2700000" algn="tl">
                    <a:srgbClr val="000000">
                      <a:alpha val="43137"/>
                    </a:srgbClr>
                  </a:outerShdw>
                </a:effectLst>
              </a:rPr>
              <a:t> High School</a:t>
            </a:r>
          </a:p>
          <a:p>
            <a:r>
              <a:rPr lang="en-US" sz="2500" b="1" dirty="0" smtClean="0">
                <a:effectLst>
                  <a:outerShdw blurRad="38100" dist="38100" dir="2700000" algn="tl">
                    <a:srgbClr val="000000">
                      <a:alpha val="43137"/>
                    </a:srgbClr>
                  </a:outerShdw>
                </a:effectLst>
              </a:rPr>
              <a:t>E-mail : azizabidpur@gmail.com</a:t>
            </a:r>
            <a:endParaRPr lang="en-US" sz="2500" b="1" dirty="0">
              <a:effectLst>
                <a:outerShdw blurRad="38100" dist="38100" dir="2700000" algn="tl">
                  <a:srgbClr val="000000">
                    <a:alpha val="43137"/>
                  </a:srgbClr>
                </a:outerShdw>
              </a:effectLst>
            </a:endParaRPr>
          </a:p>
        </p:txBody>
      </p:sp>
      <p:sp>
        <p:nvSpPr>
          <p:cNvPr id="7" name="TextBox 6"/>
          <p:cNvSpPr txBox="1"/>
          <p:nvPr/>
        </p:nvSpPr>
        <p:spPr>
          <a:xfrm>
            <a:off x="4953000" y="4221540"/>
            <a:ext cx="4038600" cy="1631216"/>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500" b="1" dirty="0" smtClean="0">
                <a:solidFill>
                  <a:srgbClr val="FFFF00"/>
                </a:solidFill>
                <a:effectLst>
                  <a:outerShdw blurRad="38100" dist="38100" dir="2700000" algn="tl">
                    <a:srgbClr val="000000">
                      <a:alpha val="43137"/>
                    </a:srgbClr>
                  </a:outerShdw>
                </a:effectLst>
              </a:rPr>
              <a:t>Class </a:t>
            </a:r>
            <a:r>
              <a:rPr lang="en-US" sz="2500" b="1" dirty="0" smtClean="0">
                <a:solidFill>
                  <a:srgbClr val="FFFF00"/>
                </a:solidFill>
                <a:effectLst>
                  <a:outerShdw blurRad="38100" dist="38100" dir="2700000" algn="tl">
                    <a:srgbClr val="000000">
                      <a:alpha val="43137"/>
                    </a:srgbClr>
                  </a:outerShdw>
                </a:effectLst>
              </a:rPr>
              <a:t>–Seven</a:t>
            </a:r>
            <a:endParaRPr lang="en-US" sz="2500" b="1" dirty="0" smtClean="0">
              <a:solidFill>
                <a:srgbClr val="FFFF00"/>
              </a:solidFill>
              <a:effectLst>
                <a:outerShdw blurRad="38100" dist="38100" dir="2700000" algn="tl">
                  <a:srgbClr val="000000">
                    <a:alpha val="43137"/>
                  </a:srgbClr>
                </a:outerShdw>
              </a:effectLst>
            </a:endParaRPr>
          </a:p>
          <a:p>
            <a:r>
              <a:rPr lang="en-US" sz="2500" b="1" dirty="0" smtClean="0">
                <a:solidFill>
                  <a:srgbClr val="FFFF00"/>
                </a:solidFill>
                <a:effectLst>
                  <a:outerShdw blurRad="38100" dist="38100" dir="2700000" algn="tl">
                    <a:srgbClr val="000000">
                      <a:alpha val="43137"/>
                    </a:srgbClr>
                  </a:outerShdw>
                </a:effectLst>
              </a:rPr>
              <a:t>English First Paper </a:t>
            </a:r>
          </a:p>
          <a:p>
            <a:r>
              <a:rPr lang="en-US" sz="2500" b="1" dirty="0" smtClean="0">
                <a:solidFill>
                  <a:srgbClr val="FFFF00"/>
                </a:solidFill>
                <a:effectLst>
                  <a:outerShdw blurRad="38100" dist="38100" dir="2700000" algn="tl">
                    <a:srgbClr val="000000">
                      <a:alpha val="43137"/>
                    </a:srgbClr>
                  </a:outerShdw>
                </a:effectLst>
              </a:rPr>
              <a:t>Unit </a:t>
            </a:r>
            <a:r>
              <a:rPr lang="en-US" sz="2500" b="1" dirty="0" smtClean="0">
                <a:solidFill>
                  <a:srgbClr val="FFFF00"/>
                </a:solidFill>
                <a:effectLst>
                  <a:outerShdw blurRad="38100" dist="38100" dir="2700000" algn="tl">
                    <a:srgbClr val="000000">
                      <a:alpha val="43137"/>
                    </a:srgbClr>
                  </a:outerShdw>
                </a:effectLst>
              </a:rPr>
              <a:t>-07, </a:t>
            </a:r>
            <a:r>
              <a:rPr lang="en-US" sz="2500" b="1" dirty="0" smtClean="0">
                <a:solidFill>
                  <a:srgbClr val="FFFF00"/>
                </a:solidFill>
                <a:effectLst>
                  <a:outerShdw blurRad="38100" dist="38100" dir="2700000" algn="tl">
                    <a:srgbClr val="000000">
                      <a:alpha val="43137"/>
                    </a:srgbClr>
                  </a:outerShdw>
                </a:effectLst>
              </a:rPr>
              <a:t>Lesson -</a:t>
            </a:r>
            <a:r>
              <a:rPr lang="en-US" sz="2500" b="1" dirty="0" smtClean="0">
                <a:solidFill>
                  <a:srgbClr val="FFFF00"/>
                </a:solidFill>
                <a:effectLst>
                  <a:outerShdw blurRad="38100" dist="38100" dir="2700000" algn="tl">
                    <a:srgbClr val="000000">
                      <a:alpha val="43137"/>
                    </a:srgbClr>
                  </a:outerShdw>
                </a:effectLst>
              </a:rPr>
              <a:t>04 </a:t>
            </a:r>
            <a:endParaRPr lang="en-US" sz="2500" b="1" dirty="0" smtClean="0">
              <a:solidFill>
                <a:srgbClr val="FFFF00"/>
              </a:solidFill>
              <a:effectLst>
                <a:outerShdw blurRad="38100" dist="38100" dir="2700000" algn="tl">
                  <a:srgbClr val="000000">
                    <a:alpha val="43137"/>
                  </a:srgbClr>
                </a:outerShdw>
              </a:effectLst>
            </a:endParaRPr>
          </a:p>
          <a:p>
            <a:r>
              <a:rPr lang="en-US" sz="2500" b="1" dirty="0" smtClean="0">
                <a:solidFill>
                  <a:srgbClr val="FFFF00"/>
                </a:solidFill>
                <a:effectLst>
                  <a:outerShdw blurRad="38100" dist="38100" dir="2700000" algn="tl">
                    <a:srgbClr val="000000">
                      <a:alpha val="43137"/>
                    </a:srgbClr>
                  </a:outerShdw>
                </a:effectLst>
              </a:rPr>
              <a:t>Sports personalities</a:t>
            </a:r>
            <a:endParaRPr lang="en-US" sz="2500" b="1" dirty="0">
              <a:solidFill>
                <a:srgbClr val="FFFF00"/>
              </a:solidFill>
              <a:effectLst>
                <a:outerShdw blurRad="38100" dist="38100" dir="2700000" algn="tl">
                  <a:srgbClr val="000000">
                    <a:alpha val="43137"/>
                  </a:srgbClr>
                </a:outerShdw>
              </a:effectLst>
            </a:endParaRPr>
          </a:p>
        </p:txBody>
      </p:sp>
      <p:grpSp>
        <p:nvGrpSpPr>
          <p:cNvPr id="12" name="Group 11"/>
          <p:cNvGrpSpPr/>
          <p:nvPr/>
        </p:nvGrpSpPr>
        <p:grpSpPr>
          <a:xfrm>
            <a:off x="381000" y="1371600"/>
            <a:ext cx="2438400" cy="2590800"/>
            <a:chOff x="1447800" y="1295400"/>
            <a:chExt cx="2438400" cy="2590800"/>
          </a:xfrm>
        </p:grpSpPr>
        <p:sp>
          <p:nvSpPr>
            <p:cNvPr id="11" name="Rectangle 10"/>
            <p:cNvSpPr/>
            <p:nvPr/>
          </p:nvSpPr>
          <p:spPr>
            <a:xfrm>
              <a:off x="1447800" y="1295400"/>
              <a:ext cx="2438400" cy="25908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ziz pic 3.jpg"/>
            <p:cNvPicPr>
              <a:picLocks noChangeAspect="1"/>
            </p:cNvPicPr>
            <p:nvPr/>
          </p:nvPicPr>
          <p:blipFill>
            <a:blip r:embed="rId2"/>
            <a:stretch>
              <a:fillRect/>
            </a:stretch>
          </p:blipFill>
          <p:spPr>
            <a:xfrm>
              <a:off x="1524000" y="1371600"/>
              <a:ext cx="2286000" cy="2438400"/>
            </a:xfrm>
            <a:prstGeom prst="rect">
              <a:avLst/>
            </a:prstGeom>
            <a:ln>
              <a:noFill/>
            </a:ln>
            <a:effectLst>
              <a:softEdge rad="112500"/>
            </a:effectLst>
          </p:spPr>
        </p:pic>
      </p:grpSp>
      <p:sp>
        <p:nvSpPr>
          <p:cNvPr id="10" name="TextBox 9"/>
          <p:cNvSpPr txBox="1"/>
          <p:nvPr/>
        </p:nvSpPr>
        <p:spPr>
          <a:xfrm>
            <a:off x="2971800" y="457200"/>
            <a:ext cx="284424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4000" b="1" dirty="0" smtClean="0">
                <a:effectLst>
                  <a:outerShdw blurRad="38100" dist="38100" dir="2700000" algn="tl">
                    <a:srgbClr val="000000">
                      <a:alpha val="43137"/>
                    </a:srgbClr>
                  </a:outerShdw>
                </a:effectLst>
              </a:rPr>
              <a:t>Introduction</a:t>
            </a:r>
            <a:endParaRPr lang="en-US" sz="4000" b="1" dirty="0">
              <a:effectLst>
                <a:outerShdw blurRad="38100" dist="38100" dir="2700000" algn="tl">
                  <a:srgbClr val="000000">
                    <a:alpha val="43137"/>
                  </a:srgbClr>
                </a:outerShdw>
              </a:effectLst>
            </a:endParaRPr>
          </a:p>
        </p:txBody>
      </p:sp>
      <p:pic>
        <p:nvPicPr>
          <p:cNvPr id="13" name="Picture 12" descr="Logo.jpg"/>
          <p:cNvPicPr>
            <a:picLocks noChangeAspect="1"/>
          </p:cNvPicPr>
          <p:nvPr/>
        </p:nvPicPr>
        <p:blipFill>
          <a:blip r:embed="rId3"/>
          <a:stretch>
            <a:fillRect/>
          </a:stretch>
        </p:blipFill>
        <p:spPr>
          <a:xfrm>
            <a:off x="3505200" y="1524000"/>
            <a:ext cx="1905000" cy="1905000"/>
          </a:xfrm>
          <a:prstGeom prst="rect">
            <a:avLst/>
          </a:prstGeom>
        </p:spPr>
      </p:pic>
      <p:pic>
        <p:nvPicPr>
          <p:cNvPr id="14" name="Picture 13" descr="English-For-Today-Class-7.jpg"/>
          <p:cNvPicPr>
            <a:picLocks noChangeAspect="1"/>
          </p:cNvPicPr>
          <p:nvPr/>
        </p:nvPicPr>
        <p:blipFill>
          <a:blip r:embed="rId4"/>
          <a:stretch>
            <a:fillRect/>
          </a:stretch>
        </p:blipFill>
        <p:spPr>
          <a:xfrm>
            <a:off x="6324600" y="1295400"/>
            <a:ext cx="2390775" cy="27086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1676400" y="762000"/>
            <a:ext cx="5715000" cy="1219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Learning Outcomes</a:t>
            </a:r>
            <a:endParaRPr lang="en-US" sz="3600" b="1" dirty="0">
              <a:effectLst>
                <a:outerShdw blurRad="38100" dist="38100" dir="2700000" algn="tl">
                  <a:srgbClr val="000000">
                    <a:alpha val="43137"/>
                  </a:srgbClr>
                </a:outerShdw>
              </a:effectLst>
            </a:endParaRPr>
          </a:p>
        </p:txBody>
      </p:sp>
      <p:sp>
        <p:nvSpPr>
          <p:cNvPr id="7" name="TextBox 6"/>
          <p:cNvSpPr txBox="1"/>
          <p:nvPr/>
        </p:nvSpPr>
        <p:spPr>
          <a:xfrm>
            <a:off x="228600" y="2362200"/>
            <a:ext cx="9227206" cy="2062103"/>
          </a:xfrm>
          <a:prstGeom prst="rect">
            <a:avLst/>
          </a:prstGeom>
          <a:noFill/>
        </p:spPr>
        <p:txBody>
          <a:bodyPr wrap="none" rtlCol="0">
            <a:spAutoFit/>
          </a:bodyPr>
          <a:lstStyle/>
          <a:p>
            <a:r>
              <a:rPr lang="en-US" sz="3200" b="1" dirty="0" smtClean="0">
                <a:solidFill>
                  <a:srgbClr val="FF0000"/>
                </a:solidFill>
                <a:effectLst>
                  <a:outerShdw blurRad="38100" dist="38100" dir="2700000" algn="tl">
                    <a:srgbClr val="000000">
                      <a:alpha val="43137"/>
                    </a:srgbClr>
                  </a:outerShdw>
                </a:effectLst>
              </a:rPr>
              <a:t>After </a:t>
            </a:r>
            <a:r>
              <a:rPr lang="en-US" sz="3200" b="1" dirty="0" smtClean="0">
                <a:solidFill>
                  <a:srgbClr val="FF0000"/>
                </a:solidFill>
                <a:effectLst>
                  <a:outerShdw blurRad="38100" dist="38100" dir="2700000" algn="tl">
                    <a:srgbClr val="000000">
                      <a:alpha val="43137"/>
                    </a:srgbClr>
                  </a:outerShdw>
                </a:effectLst>
              </a:rPr>
              <a:t>the end of the lesson, Students will be able to –</a:t>
            </a:r>
          </a:p>
          <a:p>
            <a:r>
              <a:rPr lang="en-US" sz="3200" b="1" dirty="0" smtClean="0">
                <a:solidFill>
                  <a:schemeClr val="accent1"/>
                </a:solidFill>
                <a:effectLst>
                  <a:outerShdw blurRad="38100" dist="38100" dir="2700000" algn="tl">
                    <a:srgbClr val="000000">
                      <a:alpha val="43137"/>
                    </a:srgbClr>
                  </a:outerShdw>
                </a:effectLst>
              </a:rPr>
              <a:t>Talk about </a:t>
            </a:r>
            <a:r>
              <a:rPr lang="en-US" sz="3200" b="1" dirty="0" smtClean="0">
                <a:solidFill>
                  <a:schemeClr val="accent1"/>
                </a:solidFill>
                <a:effectLst>
                  <a:outerShdw blurRad="38100" dist="38100" dir="2700000" algn="tl">
                    <a:srgbClr val="000000">
                      <a:alpha val="43137"/>
                    </a:srgbClr>
                  </a:outerShdw>
                </a:effectLst>
              </a:rPr>
              <a:t> a sportsman</a:t>
            </a:r>
            <a:endParaRPr lang="en-US" sz="3200" b="1" dirty="0" smtClean="0">
              <a:solidFill>
                <a:schemeClr val="accent1"/>
              </a:solidFill>
              <a:effectLst>
                <a:outerShdw blurRad="38100" dist="38100" dir="2700000" algn="tl">
                  <a:srgbClr val="000000">
                    <a:alpha val="43137"/>
                  </a:srgbClr>
                </a:outerShdw>
              </a:effectLst>
            </a:endParaRPr>
          </a:p>
          <a:p>
            <a:r>
              <a:rPr lang="en-US" sz="3200" b="1" dirty="0" smtClean="0">
                <a:solidFill>
                  <a:srgbClr val="92D050"/>
                </a:solidFill>
                <a:effectLst>
                  <a:outerShdw blurRad="38100" dist="38100" dir="2700000" algn="tl">
                    <a:srgbClr val="000000">
                      <a:alpha val="43137"/>
                    </a:srgbClr>
                  </a:outerShdw>
                </a:effectLst>
              </a:rPr>
              <a:t>Participate debate on </a:t>
            </a:r>
            <a:r>
              <a:rPr lang="en-US" sz="3200" b="1" dirty="0" smtClean="0">
                <a:solidFill>
                  <a:srgbClr val="92D050"/>
                </a:solidFill>
                <a:effectLst>
                  <a:outerShdw blurRad="38100" dist="38100" dir="2700000" algn="tl">
                    <a:srgbClr val="000000">
                      <a:alpha val="43137"/>
                    </a:srgbClr>
                  </a:outerShdw>
                </a:effectLst>
              </a:rPr>
              <a:t>sports personalities.</a:t>
            </a:r>
            <a:endParaRPr lang="en-US" sz="3200" b="1" dirty="0" smtClean="0">
              <a:solidFill>
                <a:srgbClr val="92D050"/>
              </a:solidFill>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Ask and Answer Questions</a:t>
            </a:r>
            <a:endParaRPr lang="en-US" sz="3200" b="1" dirty="0">
              <a:effectLst>
                <a:outerShdw blurRad="38100" dist="38100" dir="2700000" algn="tl">
                  <a:srgbClr val="000000">
                    <a:alpha val="43137"/>
                  </a:srgbClr>
                </a:outerShdw>
              </a:effectLst>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1676400" y="457200"/>
            <a:ext cx="5715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Look at the pictures</a:t>
            </a:r>
            <a:endParaRPr lang="en-US" sz="3600" b="1" dirty="0">
              <a:effectLst>
                <a:outerShdw blurRad="38100" dist="38100" dir="2700000" algn="tl">
                  <a:srgbClr val="000000">
                    <a:alpha val="43137"/>
                  </a:srgbClr>
                </a:outerShdw>
              </a:effectLst>
            </a:endParaRPr>
          </a:p>
        </p:txBody>
      </p:sp>
      <p:sp>
        <p:nvSpPr>
          <p:cNvPr id="9" name="TextBox 8"/>
          <p:cNvSpPr txBox="1"/>
          <p:nvPr/>
        </p:nvSpPr>
        <p:spPr>
          <a:xfrm>
            <a:off x="304800" y="1828800"/>
            <a:ext cx="5819478"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3200" dirty="0" smtClean="0"/>
              <a:t>What can you see in the picture?</a:t>
            </a:r>
            <a:endParaRPr lang="en-US" sz="3200" dirty="0"/>
          </a:p>
        </p:txBody>
      </p:sp>
      <p:sp>
        <p:nvSpPr>
          <p:cNvPr id="10" name="TextBox 9"/>
          <p:cNvSpPr txBox="1"/>
          <p:nvPr/>
        </p:nvSpPr>
        <p:spPr>
          <a:xfrm>
            <a:off x="144192" y="5410200"/>
            <a:ext cx="89154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800" dirty="0" smtClean="0">
                <a:effectLst>
                  <a:outerShdw blurRad="38100" dist="38100" dir="2700000" algn="tl">
                    <a:srgbClr val="000000">
                      <a:alpha val="43137"/>
                    </a:srgbClr>
                  </a:outerShdw>
                </a:effectLst>
              </a:rPr>
              <a:t>In the picture, </a:t>
            </a:r>
            <a:r>
              <a:rPr lang="en-US" sz="2800" dirty="0" smtClean="0">
                <a:effectLst>
                  <a:outerShdw blurRad="38100" dist="38100" dir="2700000" algn="tl">
                    <a:srgbClr val="000000">
                      <a:alpha val="43137"/>
                    </a:srgbClr>
                  </a:outerShdw>
                </a:effectLst>
              </a:rPr>
              <a:t>I can see Bangladeshi best cricket players </a:t>
            </a:r>
            <a:r>
              <a:rPr lang="en-US" sz="2800" dirty="0" err="1" smtClean="0">
                <a:effectLst>
                  <a:outerShdw blurRad="38100" dist="38100" dir="2700000" algn="tl">
                    <a:srgbClr val="000000">
                      <a:alpha val="43137"/>
                    </a:srgbClr>
                  </a:outerShdw>
                </a:effectLst>
              </a:rPr>
              <a:t>Tamim</a:t>
            </a:r>
            <a:r>
              <a:rPr lang="en-US" sz="2800" dirty="0" smtClean="0">
                <a:effectLst>
                  <a:outerShdw blurRad="38100" dist="38100" dir="2700000" algn="tl">
                    <a:srgbClr val="000000">
                      <a:alpha val="43137"/>
                    </a:srgbClr>
                  </a:outerShdw>
                </a:effectLst>
              </a:rPr>
              <a:t> </a:t>
            </a:r>
            <a:r>
              <a:rPr lang="en-US" sz="2800" dirty="0" err="1" smtClean="0">
                <a:effectLst>
                  <a:outerShdw blurRad="38100" dist="38100" dir="2700000" algn="tl">
                    <a:srgbClr val="000000">
                      <a:alpha val="43137"/>
                    </a:srgbClr>
                  </a:outerShdw>
                </a:effectLst>
              </a:rPr>
              <a:t>Iqbal</a:t>
            </a:r>
            <a:r>
              <a:rPr lang="en-US" sz="2800" dirty="0" smtClean="0">
                <a:effectLst>
                  <a:outerShdw blurRad="38100" dist="38100" dir="2700000" algn="tl">
                    <a:srgbClr val="000000">
                      <a:alpha val="43137"/>
                    </a:srgbClr>
                  </a:outerShdw>
                </a:effectLst>
              </a:rPr>
              <a:t> and </a:t>
            </a:r>
            <a:r>
              <a:rPr lang="en-US" sz="2800" dirty="0" err="1" smtClean="0">
                <a:effectLst>
                  <a:outerShdw blurRad="38100" dist="38100" dir="2700000" algn="tl">
                    <a:srgbClr val="000000">
                      <a:alpha val="43137"/>
                    </a:srgbClr>
                  </a:outerShdw>
                </a:effectLst>
              </a:rPr>
              <a:t>Shakib</a:t>
            </a:r>
            <a:r>
              <a:rPr lang="en-US" sz="2800" dirty="0" smtClean="0">
                <a:effectLst>
                  <a:outerShdw blurRad="38100" dist="38100" dir="2700000" algn="tl">
                    <a:srgbClr val="000000">
                      <a:alpha val="43137"/>
                    </a:srgbClr>
                  </a:outerShdw>
                </a:effectLst>
              </a:rPr>
              <a:t> Al </a:t>
            </a:r>
            <a:r>
              <a:rPr lang="en-US" sz="2800" dirty="0" err="1" smtClean="0">
                <a:effectLst>
                  <a:outerShdw blurRad="38100" dist="38100" dir="2700000" algn="tl">
                    <a:srgbClr val="000000">
                      <a:alpha val="43137"/>
                    </a:srgbClr>
                  </a:outerShdw>
                </a:effectLst>
              </a:rPr>
              <a:t>Hasan</a:t>
            </a:r>
            <a:r>
              <a:rPr lang="en-US" sz="2800" dirty="0" smtClean="0">
                <a:effectLst>
                  <a:outerShdw blurRad="38100" dist="38100" dir="2700000" algn="tl">
                    <a:srgbClr val="000000">
                      <a:alpha val="43137"/>
                    </a:srgbClr>
                  </a:outerShdw>
                </a:effectLst>
              </a:rPr>
              <a:t>. Both of them are sports men. </a:t>
            </a:r>
            <a:endParaRPr lang="en-US" sz="2800" dirty="0" smtClean="0">
              <a:effectLst>
                <a:outerShdw blurRad="38100" dist="38100" dir="2700000" algn="tl">
                  <a:srgbClr val="000000">
                    <a:alpha val="43137"/>
                  </a:srgbClr>
                </a:outerShdw>
              </a:effectLst>
            </a:endParaRPr>
          </a:p>
        </p:txBody>
      </p:sp>
      <p:pic>
        <p:nvPicPr>
          <p:cNvPr id="8" name="Picture 7" descr="image-236836-1572106701.jpg"/>
          <p:cNvPicPr>
            <a:picLocks noChangeAspect="1"/>
          </p:cNvPicPr>
          <p:nvPr/>
        </p:nvPicPr>
        <p:blipFill>
          <a:blip r:embed="rId2"/>
          <a:stretch>
            <a:fillRect/>
          </a:stretch>
        </p:blipFill>
        <p:spPr>
          <a:xfrm>
            <a:off x="1676400" y="2514600"/>
            <a:ext cx="4838700" cy="272509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70C0"/>
                </a:solidFill>
                <a:effectLst>
                  <a:outerShdw blurRad="38100" dist="38100" dir="2700000" algn="tl">
                    <a:srgbClr val="000000">
                      <a:alpha val="43137"/>
                    </a:srgbClr>
                  </a:outerShdw>
                </a:effectLst>
              </a:rPr>
              <a:t>So, Our Today’s Lesson is</a:t>
            </a:r>
            <a:endParaRPr lang="en-US" sz="4800" b="1" dirty="0">
              <a:solidFill>
                <a:srgbClr val="0070C0"/>
              </a:solidFill>
              <a:effectLst>
                <a:outerShdw blurRad="38100" dist="38100" dir="2700000" algn="tl">
                  <a:srgbClr val="000000">
                    <a:alpha val="43137"/>
                  </a:srgbClr>
                </a:outerShdw>
              </a:effectLst>
            </a:endParaRPr>
          </a:p>
        </p:txBody>
      </p:sp>
      <p:sp>
        <p:nvSpPr>
          <p:cNvPr id="8" name="Rectangle 7"/>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BPL-live-stream-1222024.jpg"/>
          <p:cNvPicPr>
            <a:picLocks noChangeAspect="1"/>
          </p:cNvPicPr>
          <p:nvPr/>
        </p:nvPicPr>
        <p:blipFill>
          <a:blip r:embed="rId2"/>
          <a:stretch>
            <a:fillRect/>
          </a:stretch>
        </p:blipFill>
        <p:spPr>
          <a:xfrm>
            <a:off x="1752600" y="3200400"/>
            <a:ext cx="5619750" cy="3333750"/>
          </a:xfrm>
          <a:prstGeom prst="rect">
            <a:avLst/>
          </a:prstGeom>
        </p:spPr>
      </p:pic>
      <p:sp>
        <p:nvSpPr>
          <p:cNvPr id="4" name="TextBox 3"/>
          <p:cNvSpPr txBox="1"/>
          <p:nvPr/>
        </p:nvSpPr>
        <p:spPr>
          <a:xfrm>
            <a:off x="1981200" y="1905000"/>
            <a:ext cx="5257800" cy="830997"/>
          </a:xfrm>
          <a:prstGeom prst="rect">
            <a:avLst/>
          </a:prstGeom>
          <a:noFill/>
          <a:ln>
            <a:noFill/>
          </a:ln>
        </p:spPr>
        <p:txBody>
          <a:bodyPr wrap="square" rtlCol="0">
            <a:spAutoFit/>
            <a:scene3d>
              <a:camera prst="orthographicFront"/>
              <a:lightRig rig="glow" dir="tl">
                <a:rot lat="0" lon="0" rev="5400000"/>
              </a:lightRig>
            </a:scene3d>
            <a:sp3d extrusionH="57150" contourW="12700">
              <a:bevelT w="25400" h="25400" prst="relaxedInset"/>
              <a:contourClr>
                <a:schemeClr val="accent6">
                  <a:shade val="73000"/>
                </a:schemeClr>
              </a:contourClr>
            </a:sp3d>
          </a:bodyPr>
          <a:lstStyle/>
          <a:p>
            <a:pPr algn="ctr"/>
            <a:r>
              <a:rPr lang="en-US" sz="4800" b="1" dirty="0" smtClean="0">
                <a:ln w="11430"/>
                <a:solidFill>
                  <a:srgbClr val="FF0000"/>
                </a:solidFill>
                <a:effectLst>
                  <a:outerShdw blurRad="80000" dist="40000" dir="5040000" algn="tl">
                    <a:srgbClr val="000000">
                      <a:alpha val="30000"/>
                    </a:srgbClr>
                  </a:outerShdw>
                </a:effectLst>
              </a:rPr>
              <a:t>Sports personalities</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62200"/>
            <a:ext cx="8839200" cy="4038600"/>
          </a:xfrm>
          <a:ln/>
        </p:spPr>
        <p:style>
          <a:lnRef idx="2">
            <a:schemeClr val="accent1"/>
          </a:lnRef>
          <a:fillRef idx="1">
            <a:schemeClr val="lt1"/>
          </a:fillRef>
          <a:effectRef idx="0">
            <a:schemeClr val="accent1"/>
          </a:effectRef>
          <a:fontRef idx="minor">
            <a:schemeClr val="dk1"/>
          </a:fontRef>
        </p:style>
        <p:txBody>
          <a:bodyPr>
            <a:noAutofit/>
          </a:bodyPr>
          <a:lstStyle/>
          <a:p>
            <a:pPr algn="l"/>
            <a:r>
              <a:rPr lang="en-US" sz="2400" dirty="0" smtClean="0">
                <a:latin typeface="Times" pitchFamily="18" charset="0"/>
              </a:rPr>
              <a:t>Pele is widely regarded as one of the greatest football players of all times. In 1999, he was voted Football Players of the Century by the IFFHS. IFFHS stands for International Federation of Football History and Statistics. In 1999 the International Olympic Committee(IOC) named Pele the “Athlete of the Century”. In his career he scored more than 1200 goals. Thus he has become the top scorer of all time. In his own country-Brazil. Pele is a national hero. People call him “The king of Football”. “The king Pele” of sim</a:t>
            </a:r>
            <a:r>
              <a:rPr lang="en-US" sz="2400" dirty="0" smtClean="0">
                <a:latin typeface="Times" pitchFamily="18" charset="0"/>
              </a:rPr>
              <a:t>ply “The King”. He is the all time leading scorer of the </a:t>
            </a:r>
            <a:r>
              <a:rPr lang="en-US" sz="2400" dirty="0" err="1" smtClean="0">
                <a:latin typeface="Times" pitchFamily="18" charset="0"/>
              </a:rPr>
              <a:t>Brazillian</a:t>
            </a:r>
            <a:r>
              <a:rPr lang="en-US" sz="2400" dirty="0" smtClean="0">
                <a:latin typeface="Times" pitchFamily="18" charset="0"/>
              </a:rPr>
              <a:t> national team. He is the only footballer to be a part of three World Cup-winning squads and the only player in the world to have three World Cup winning medals. </a:t>
            </a:r>
            <a:endParaRPr lang="en-US" sz="2400" dirty="0">
              <a:latin typeface="Times" pitchFamily="18" charset="0"/>
            </a:endParaRPr>
          </a:p>
        </p:txBody>
      </p:sp>
      <p:sp>
        <p:nvSpPr>
          <p:cNvPr id="4" name="Rectangle 3"/>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152400"/>
            <a:ext cx="251460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rgbClr val="7030A0"/>
                </a:solidFill>
                <a:effectLst>
                  <a:outerShdw blurRad="38100" dist="38100" dir="2700000" algn="tl">
                    <a:srgbClr val="000000">
                      <a:alpha val="43137"/>
                    </a:srgbClr>
                  </a:outerShdw>
                </a:effectLst>
              </a:rPr>
              <a:t>Read the text.   </a:t>
            </a:r>
            <a:r>
              <a:rPr lang="en-US" sz="2000" b="1" dirty="0" smtClean="0">
                <a:effectLst>
                  <a:outerShdw blurRad="38100" dist="38100" dir="2700000" algn="tl">
                    <a:srgbClr val="000000">
                      <a:alpha val="43137"/>
                    </a:srgbClr>
                  </a:outerShdw>
                </a:effectLst>
              </a:rPr>
              <a:t>Page :78   Sec: D  </a:t>
            </a:r>
            <a:endParaRPr lang="en-US" sz="2400" b="1" dirty="0">
              <a:effectLst>
                <a:outerShdw blurRad="38100" dist="38100" dir="2700000" algn="tl">
                  <a:srgbClr val="000000">
                    <a:alpha val="43137"/>
                  </a:srgbClr>
                </a:outerShdw>
              </a:effectLst>
            </a:endParaRPr>
          </a:p>
        </p:txBody>
      </p:sp>
      <p:pic>
        <p:nvPicPr>
          <p:cNvPr id="9" name="Picture 8" descr="index.jpg"/>
          <p:cNvPicPr>
            <a:picLocks noChangeAspect="1"/>
          </p:cNvPicPr>
          <p:nvPr/>
        </p:nvPicPr>
        <p:blipFill>
          <a:blip r:embed="rId2"/>
          <a:stretch>
            <a:fillRect/>
          </a:stretch>
        </p:blipFill>
        <p:spPr>
          <a:xfrm>
            <a:off x="2819400" y="228600"/>
            <a:ext cx="3657600" cy="2048256"/>
          </a:xfrm>
          <a:prstGeom prst="rect">
            <a:avLst/>
          </a:prstGeom>
        </p:spPr>
      </p:pic>
      <p:sp>
        <p:nvSpPr>
          <p:cNvPr id="10" name="TextBox 9"/>
          <p:cNvSpPr txBox="1"/>
          <p:nvPr/>
        </p:nvSpPr>
        <p:spPr>
          <a:xfrm>
            <a:off x="6705600" y="228600"/>
            <a:ext cx="2208425" cy="461665"/>
          </a:xfrm>
          <a:prstGeom prst="rect">
            <a:avLst/>
          </a:prstGeom>
          <a:noFill/>
        </p:spPr>
        <p:txBody>
          <a:bodyPr wrap="none" rtlCol="0">
            <a:spAutoFit/>
          </a:bodyPr>
          <a:lstStyle/>
          <a:p>
            <a:r>
              <a:rPr lang="en-US" sz="2400" b="1" dirty="0" smtClean="0">
                <a:solidFill>
                  <a:srgbClr val="FF0000"/>
                </a:solidFill>
                <a:effectLst>
                  <a:outerShdw blurRad="38100" dist="38100" dir="2700000" algn="tl">
                    <a:srgbClr val="000000">
                      <a:alpha val="43137"/>
                    </a:srgbClr>
                  </a:outerShdw>
                </a:effectLst>
              </a:rPr>
              <a:t>Individual </a:t>
            </a:r>
            <a:r>
              <a:rPr lang="en-US" sz="2400" b="1" dirty="0" smtClean="0">
                <a:solidFill>
                  <a:srgbClr val="FF0000"/>
                </a:solidFill>
                <a:effectLst>
                  <a:outerShdw blurRad="38100" dist="38100" dir="2700000" algn="tl">
                    <a:srgbClr val="000000">
                      <a:alpha val="43137"/>
                    </a:srgbClr>
                  </a:outerShdw>
                </a:effectLst>
              </a:rPr>
              <a:t>Work</a:t>
            </a:r>
            <a:endParaRPr lang="en-US" sz="2400" b="1" dirty="0" smtClean="0">
              <a:solidFill>
                <a:srgbClr val="FF0000"/>
              </a:solidFill>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57200" y="2133600"/>
            <a:ext cx="8042651" cy="4770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500" dirty="0" smtClean="0"/>
              <a:t>In 1999 Pele was voted Football Player of the Century by IOC</a:t>
            </a:r>
            <a:endParaRPr lang="en-US" sz="2500" dirty="0"/>
          </a:p>
        </p:txBody>
      </p:sp>
      <p:sp>
        <p:nvSpPr>
          <p:cNvPr id="10" name="TextBox 9"/>
          <p:cNvSpPr txBox="1"/>
          <p:nvPr/>
        </p:nvSpPr>
        <p:spPr>
          <a:xfrm>
            <a:off x="381000" y="228600"/>
            <a:ext cx="143616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smtClean="0">
                <a:effectLst>
                  <a:outerShdw blurRad="38100" dist="38100" dir="2700000" algn="tl">
                    <a:srgbClr val="000000">
                      <a:alpha val="43137"/>
                    </a:srgbClr>
                  </a:outerShdw>
                </a:effectLst>
              </a:rPr>
              <a:t>Pair Work</a:t>
            </a:r>
            <a:endParaRPr lang="en-US" sz="2400" b="1" dirty="0">
              <a:effectLst>
                <a:outerShdw blurRad="38100" dist="38100" dir="2700000" algn="tl">
                  <a:srgbClr val="000000">
                    <a:alpha val="43137"/>
                  </a:srgbClr>
                </a:outerShdw>
              </a:effectLst>
            </a:endParaRPr>
          </a:p>
        </p:txBody>
      </p:sp>
      <p:sp>
        <p:nvSpPr>
          <p:cNvPr id="15" name="TextBox 14"/>
          <p:cNvSpPr txBox="1"/>
          <p:nvPr/>
        </p:nvSpPr>
        <p:spPr>
          <a:xfrm>
            <a:off x="609600" y="2819400"/>
            <a:ext cx="886525"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False.</a:t>
            </a:r>
            <a:endParaRPr lang="en-US" sz="2400" dirty="0"/>
          </a:p>
        </p:txBody>
      </p:sp>
      <p:sp>
        <p:nvSpPr>
          <p:cNvPr id="16" name="TextBox 15"/>
          <p:cNvSpPr txBox="1"/>
          <p:nvPr/>
        </p:nvSpPr>
        <p:spPr>
          <a:xfrm>
            <a:off x="533400" y="3352801"/>
            <a:ext cx="8419484" cy="1200329"/>
          </a:xfrm>
          <a:prstGeom prst="rect">
            <a:avLst/>
          </a:prstGeom>
          <a:noFill/>
        </p:spPr>
        <p:txBody>
          <a:bodyPr wrap="square" rtlCol="0">
            <a:spAutoFit/>
          </a:bodyPr>
          <a:lstStyle/>
          <a:p>
            <a:r>
              <a:rPr lang="en-US" sz="2400" dirty="0" smtClean="0"/>
              <a:t>C/A:In </a:t>
            </a:r>
            <a:r>
              <a:rPr lang="en-US" sz="2400" dirty="0" smtClean="0"/>
              <a:t>1999 Pele was voted Football Player of the </a:t>
            </a:r>
            <a:r>
              <a:rPr lang="en-US" sz="2400" dirty="0" smtClean="0"/>
              <a:t>Century </a:t>
            </a:r>
            <a:r>
              <a:rPr lang="en-US" sz="2400" dirty="0" smtClean="0"/>
              <a:t>by </a:t>
            </a:r>
            <a:r>
              <a:rPr lang="en-US" sz="2400" dirty="0" smtClean="0"/>
              <a:t>IFFHS</a:t>
            </a:r>
            <a:endParaRPr lang="en-US" sz="2400" dirty="0" smtClean="0"/>
          </a:p>
          <a:p>
            <a:endParaRPr lang="en-US" sz="2400" dirty="0"/>
          </a:p>
        </p:txBody>
      </p:sp>
      <p:sp>
        <p:nvSpPr>
          <p:cNvPr id="17" name="TextBox 16"/>
          <p:cNvSpPr txBox="1"/>
          <p:nvPr/>
        </p:nvSpPr>
        <p:spPr>
          <a:xfrm>
            <a:off x="553507" y="3886200"/>
            <a:ext cx="8590493" cy="4770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500" dirty="0" smtClean="0"/>
              <a:t>In the sage year Pele was </a:t>
            </a:r>
            <a:r>
              <a:rPr lang="en-US" sz="2500" dirty="0" err="1" smtClean="0"/>
              <a:t>honoured</a:t>
            </a:r>
            <a:r>
              <a:rPr lang="en-US" sz="2500" dirty="0" smtClean="0"/>
              <a:t> as the Athlete of the century</a:t>
            </a:r>
            <a:endParaRPr lang="en-US" sz="2500" dirty="0"/>
          </a:p>
        </p:txBody>
      </p:sp>
      <p:sp>
        <p:nvSpPr>
          <p:cNvPr id="18" name="TextBox 17"/>
          <p:cNvSpPr txBox="1"/>
          <p:nvPr/>
        </p:nvSpPr>
        <p:spPr>
          <a:xfrm>
            <a:off x="533400" y="5634335"/>
            <a:ext cx="886525"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False.</a:t>
            </a:r>
            <a:endParaRPr lang="en-US" sz="2400" dirty="0"/>
          </a:p>
        </p:txBody>
      </p:sp>
      <p:sp>
        <p:nvSpPr>
          <p:cNvPr id="19" name="TextBox 18"/>
          <p:cNvSpPr txBox="1"/>
          <p:nvPr/>
        </p:nvSpPr>
        <p:spPr>
          <a:xfrm>
            <a:off x="144908" y="5105400"/>
            <a:ext cx="8922892"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He is one of the football players with three World Cup winning medals</a:t>
            </a:r>
            <a:endParaRPr lang="en-US" sz="2400" dirty="0"/>
          </a:p>
        </p:txBody>
      </p:sp>
      <p:sp>
        <p:nvSpPr>
          <p:cNvPr id="20" name="TextBox 19"/>
          <p:cNvSpPr txBox="1"/>
          <p:nvPr/>
        </p:nvSpPr>
        <p:spPr>
          <a:xfrm>
            <a:off x="609600" y="4495800"/>
            <a:ext cx="816377"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True.</a:t>
            </a:r>
            <a:endParaRPr lang="en-US" sz="2400" dirty="0"/>
          </a:p>
        </p:txBody>
      </p:sp>
      <p:sp>
        <p:nvSpPr>
          <p:cNvPr id="21" name="TextBox 20"/>
          <p:cNvSpPr txBox="1"/>
          <p:nvPr/>
        </p:nvSpPr>
        <p:spPr>
          <a:xfrm>
            <a:off x="304800" y="6172200"/>
            <a:ext cx="8556253"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t>C/A: He is the only footballer in the world with 3 World Cup medals</a:t>
            </a:r>
            <a:endParaRPr lang="en-US" sz="2400" dirty="0"/>
          </a:p>
        </p:txBody>
      </p:sp>
      <p:pic>
        <p:nvPicPr>
          <p:cNvPr id="23" name="Picture 22" descr="imagescx.jpg"/>
          <p:cNvPicPr>
            <a:picLocks noChangeAspect="1"/>
          </p:cNvPicPr>
          <p:nvPr/>
        </p:nvPicPr>
        <p:blipFill>
          <a:blip r:embed="rId2"/>
          <a:stretch>
            <a:fillRect/>
          </a:stretch>
        </p:blipFill>
        <p:spPr>
          <a:xfrm>
            <a:off x="2819400" y="152400"/>
            <a:ext cx="2862705" cy="19050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ox(i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ppt_w</p:attrName>
                                        </p:attrNameLst>
                                      </p:cBhvr>
                                      <p:tavLst>
                                        <p:tav tm="0">
                                          <p:val>
                                            <p:strVal val="#ppt_w*0.70"/>
                                          </p:val>
                                        </p:tav>
                                        <p:tav tm="100000">
                                          <p:val>
                                            <p:strVal val="#ppt_w"/>
                                          </p:val>
                                        </p:tav>
                                      </p:tavLst>
                                    </p:anim>
                                    <p:anim calcmode="lin" valueType="num">
                                      <p:cBhvr>
                                        <p:cTn id="52" dur="1000" fill="hold"/>
                                        <p:tgtEl>
                                          <p:spTgt spid="18"/>
                                        </p:tgtEl>
                                        <p:attrNameLst>
                                          <p:attrName>ppt_h</p:attrName>
                                        </p:attrNameLst>
                                      </p:cBhvr>
                                      <p:tavLst>
                                        <p:tav tm="0">
                                          <p:val>
                                            <p:strVal val="#ppt_h"/>
                                          </p:val>
                                        </p:tav>
                                        <p:tav tm="100000">
                                          <p:val>
                                            <p:strVal val="#ppt_h"/>
                                          </p:val>
                                        </p:tav>
                                      </p:tavLst>
                                    </p:anim>
                                    <p:animEffect transition="in" filter="fade">
                                      <p:cBhvr>
                                        <p:cTn id="53" dur="10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5" grpId="0" animBg="1"/>
      <p:bldP spid="16" grpId="0"/>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2" name="Picture 11" descr="asian-lady-student-read-a-text-book-for-prepare-to-examination-on-the-bedroom-anek-suwannaphoom.jpg"/>
          <p:cNvPicPr>
            <a:picLocks noChangeAspect="1"/>
          </p:cNvPicPr>
          <p:nvPr/>
        </p:nvPicPr>
        <p:blipFill>
          <a:blip r:embed="rId2" cstate="print"/>
          <a:stretch>
            <a:fillRect/>
          </a:stretch>
        </p:blipFill>
        <p:spPr>
          <a:xfrm>
            <a:off x="6172200" y="228600"/>
            <a:ext cx="2743200" cy="1828800"/>
          </a:xfrm>
          <a:prstGeom prst="rect">
            <a:avLst/>
          </a:prstGeom>
        </p:spPr>
      </p:pic>
      <p:sp>
        <p:nvSpPr>
          <p:cNvPr id="5" name="TextBox 4"/>
          <p:cNvSpPr txBox="1"/>
          <p:nvPr/>
        </p:nvSpPr>
        <p:spPr>
          <a:xfrm>
            <a:off x="304800" y="3429000"/>
            <a:ext cx="6942413" cy="523220"/>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sz="2800" dirty="0" smtClean="0"/>
              <a:t>Write short answer to the following questions.</a:t>
            </a:r>
            <a:endParaRPr lang="en-US" sz="2800" dirty="0"/>
          </a:p>
        </p:txBody>
      </p:sp>
      <p:sp>
        <p:nvSpPr>
          <p:cNvPr id="6" name="TextBox 5"/>
          <p:cNvSpPr txBox="1"/>
          <p:nvPr/>
        </p:nvSpPr>
        <p:spPr>
          <a:xfrm>
            <a:off x="990600" y="4267200"/>
            <a:ext cx="4345998" cy="523220"/>
          </a:xfrm>
          <a:prstGeom prst="rect">
            <a:avLst/>
          </a:prstGeom>
          <a:noFill/>
        </p:spPr>
        <p:txBody>
          <a:bodyPr wrap="none" rtlCol="0" anchor="ctr">
            <a:spAutoFit/>
          </a:bodyPr>
          <a:lstStyle/>
          <a:p>
            <a:r>
              <a:rPr lang="en-US" sz="2800" dirty="0" smtClean="0"/>
              <a:t>1. </a:t>
            </a:r>
            <a:r>
              <a:rPr lang="en-US" sz="2800" dirty="0" smtClean="0"/>
              <a:t>What does IOC stand for? </a:t>
            </a:r>
            <a:endParaRPr lang="en-US" sz="2800" dirty="0"/>
          </a:p>
        </p:txBody>
      </p:sp>
      <p:sp>
        <p:nvSpPr>
          <p:cNvPr id="7" name="TextBox 6"/>
          <p:cNvSpPr txBox="1"/>
          <p:nvPr/>
        </p:nvSpPr>
        <p:spPr>
          <a:xfrm>
            <a:off x="990600" y="4800600"/>
            <a:ext cx="7016344" cy="523220"/>
          </a:xfrm>
          <a:prstGeom prst="rect">
            <a:avLst/>
          </a:prstGeom>
          <a:noFill/>
        </p:spPr>
        <p:txBody>
          <a:bodyPr wrap="none" rtlCol="0" anchor="ctr">
            <a:spAutoFit/>
          </a:bodyPr>
          <a:lstStyle/>
          <a:p>
            <a:r>
              <a:rPr lang="en-US" sz="2800" dirty="0" smtClean="0"/>
              <a:t>2. </a:t>
            </a:r>
            <a:r>
              <a:rPr lang="en-US" sz="2800" dirty="0" smtClean="0"/>
              <a:t>How has Pele become top scorer of all time?</a:t>
            </a:r>
            <a:endParaRPr lang="en-US" sz="2800" dirty="0"/>
          </a:p>
        </p:txBody>
      </p:sp>
      <p:sp>
        <p:nvSpPr>
          <p:cNvPr id="8" name="TextBox 7"/>
          <p:cNvSpPr txBox="1"/>
          <p:nvPr/>
        </p:nvSpPr>
        <p:spPr>
          <a:xfrm>
            <a:off x="990600" y="5334000"/>
            <a:ext cx="6041077" cy="523220"/>
          </a:xfrm>
          <a:prstGeom prst="rect">
            <a:avLst/>
          </a:prstGeom>
          <a:noFill/>
        </p:spPr>
        <p:txBody>
          <a:bodyPr wrap="none" rtlCol="0" anchor="ctr">
            <a:spAutoFit/>
          </a:bodyPr>
          <a:lstStyle/>
          <a:p>
            <a:r>
              <a:rPr lang="en-US" sz="2800" dirty="0" smtClean="0"/>
              <a:t>3. </a:t>
            </a:r>
            <a:r>
              <a:rPr lang="en-US" sz="2800" dirty="0" smtClean="0"/>
              <a:t>How was Pele rewarded in the world?</a:t>
            </a:r>
            <a:endParaRPr lang="en-US" sz="2800" dirty="0"/>
          </a:p>
        </p:txBody>
      </p:sp>
      <p:sp>
        <p:nvSpPr>
          <p:cNvPr id="9" name="TextBox 8"/>
          <p:cNvSpPr txBox="1"/>
          <p:nvPr/>
        </p:nvSpPr>
        <p:spPr>
          <a:xfrm>
            <a:off x="990600" y="5943600"/>
            <a:ext cx="4694619" cy="523220"/>
          </a:xfrm>
          <a:prstGeom prst="rect">
            <a:avLst/>
          </a:prstGeom>
          <a:noFill/>
        </p:spPr>
        <p:txBody>
          <a:bodyPr wrap="none" rtlCol="0" anchor="ctr">
            <a:spAutoFit/>
          </a:bodyPr>
          <a:lstStyle/>
          <a:p>
            <a:r>
              <a:rPr lang="en-US" sz="2800" dirty="0" smtClean="0"/>
              <a:t>4. </a:t>
            </a:r>
            <a:r>
              <a:rPr lang="en-US" sz="2800" dirty="0" smtClean="0"/>
              <a:t>What did IFFHS vote him as</a:t>
            </a:r>
            <a:r>
              <a:rPr lang="en-US" sz="2800" dirty="0" smtClean="0"/>
              <a:t>?</a:t>
            </a:r>
            <a:endParaRPr lang="en-US" sz="2800" dirty="0"/>
          </a:p>
        </p:txBody>
      </p:sp>
      <p:sp>
        <p:nvSpPr>
          <p:cNvPr id="10" name="Rectangle 9"/>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676400" y="1295400"/>
            <a:ext cx="4191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Evaluation</a:t>
            </a:r>
            <a:endParaRPr lang="en-US" sz="4800" b="1" dirty="0">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00400"/>
            <a:ext cx="8153400" cy="1295400"/>
          </a:xfrm>
        </p:spPr>
        <p:style>
          <a:lnRef idx="0">
            <a:schemeClr val="accent1"/>
          </a:lnRef>
          <a:fillRef idx="3">
            <a:schemeClr val="accent1"/>
          </a:fillRef>
          <a:effectRef idx="3">
            <a:schemeClr val="accent1"/>
          </a:effectRef>
          <a:fontRef idx="minor">
            <a:schemeClr val="lt1"/>
          </a:fontRef>
        </p:style>
        <p:txBody>
          <a:bodyPr>
            <a:normAutofit/>
          </a:bodyPr>
          <a:lstStyle/>
          <a:p>
            <a:r>
              <a:rPr lang="en-US" sz="4000" b="1" dirty="0" smtClean="0">
                <a:solidFill>
                  <a:srgbClr val="FFFF00"/>
                </a:solidFill>
                <a:effectLst>
                  <a:outerShdw blurRad="38100" dist="38100" dir="2700000" algn="tl">
                    <a:srgbClr val="000000">
                      <a:alpha val="43137"/>
                    </a:srgbClr>
                  </a:outerShdw>
                </a:effectLst>
              </a:rPr>
              <a:t>Write a short paragraph </a:t>
            </a:r>
            <a:r>
              <a:rPr lang="en-US" sz="4000" b="1" dirty="0" err="1" smtClean="0">
                <a:solidFill>
                  <a:srgbClr val="FFFF00"/>
                </a:solidFill>
                <a:effectLst>
                  <a:outerShdw blurRad="38100" dist="38100" dir="2700000" algn="tl">
                    <a:srgbClr val="000000">
                      <a:alpha val="43137"/>
                    </a:srgbClr>
                  </a:outerShdw>
                </a:effectLst>
              </a:rPr>
              <a:t>on”Pele</a:t>
            </a:r>
            <a:r>
              <a:rPr lang="en-US" sz="4000" b="1" dirty="0" smtClean="0">
                <a:solidFill>
                  <a:srgbClr val="FFFF00"/>
                </a:solidFill>
                <a:effectLst>
                  <a:outerShdw blurRad="38100" dist="38100" dir="2700000" algn="tl">
                    <a:srgbClr val="000000">
                      <a:alpha val="43137"/>
                    </a:srgbClr>
                  </a:outerShdw>
                </a:effectLst>
              </a:rPr>
              <a:t>” </a:t>
            </a:r>
            <a:endParaRPr lang="en-US" sz="4000" b="1" dirty="0">
              <a:effectLst>
                <a:outerShdw blurRad="38100" dist="38100" dir="2700000" algn="tl">
                  <a:srgbClr val="000000">
                    <a:alpha val="43137"/>
                  </a:srgbClr>
                </a:outerShdw>
              </a:effectLst>
            </a:endParaRPr>
          </a:p>
        </p:txBody>
      </p:sp>
      <p:pic>
        <p:nvPicPr>
          <p:cNvPr id="4" name="Content Placeholder 3" descr="task.png"/>
          <p:cNvPicPr>
            <a:picLocks noGrp="1" noChangeAspect="1"/>
          </p:cNvPicPr>
          <p:nvPr>
            <p:ph idx="1"/>
          </p:nvPr>
        </p:nvPicPr>
        <p:blipFill>
          <a:blip r:embed="rId2"/>
          <a:stretch>
            <a:fillRect/>
          </a:stretch>
        </p:blipFill>
        <p:spPr>
          <a:xfrm>
            <a:off x="2438400" y="457200"/>
            <a:ext cx="3819525" cy="1800225"/>
          </a:xfrm>
        </p:spPr>
      </p:pic>
      <p:sp>
        <p:nvSpPr>
          <p:cNvPr id="5" name="Rectangle 4"/>
          <p:cNvSpPr/>
          <p:nvPr/>
        </p:nvSpPr>
        <p:spPr>
          <a:xfrm>
            <a:off x="28136" y="28136"/>
            <a:ext cx="9144000" cy="6858000"/>
          </a:xfrm>
          <a:prstGeom prst="rect">
            <a:avLst/>
          </a:prstGeom>
          <a:noFill/>
          <a:ln w="228600" cmpd="dbl">
            <a:solidFill>
              <a:srgbClr val="92D050"/>
            </a:solidFill>
            <a:prstDash val="sysDot"/>
          </a:ln>
          <a:scene3d>
            <a:camera prst="obliqueTopLef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TotalTime>
  <Words>396</Words>
  <Application>Microsoft Office PowerPoint</Application>
  <PresentationFormat>On-screen Show (4:3)</PresentationFormat>
  <Paragraphs>39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So, Our Today’s Lesson is</vt:lpstr>
      <vt:lpstr>Pele is widely regarded as one of the greatest football players of all times. In 1999, he was voted Football Players of the Century by the IFFHS. IFFHS stands for International Federation of Football History and Statistics. In 1999 the International Olympic Committee(IOC) named Pele the “Athlete of the Century”. In his career he scored more than 1200 goals. Thus he has become the top scorer of all time. In his own country-Brazil. Pele is a national hero. People call him “The king of Football”. “The king Pele” of simply “The King”. He is the all time leading scorer of the Brazillian national team. He is the only footballer to be a part of three World Cup-winning squads and the only player in the world to have three World Cup winning medals. </vt:lpstr>
      <vt:lpstr>Slide 7</vt:lpstr>
      <vt:lpstr>Slide 8</vt:lpstr>
      <vt:lpstr>Write a short paragraph on”Pele” </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90</cp:revision>
  <dcterms:created xsi:type="dcterms:W3CDTF">2020-06-09T11:09:37Z</dcterms:created>
  <dcterms:modified xsi:type="dcterms:W3CDTF">2020-06-19T18:54:08Z</dcterms:modified>
</cp:coreProperties>
</file>